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87"/>
  </p:normalViewPr>
  <p:slideViewPr>
    <p:cSldViewPr snapToGrid="0">
      <p:cViewPr varScale="1">
        <p:scale>
          <a:sx n="101" d="100"/>
          <a:sy n="101" d="100"/>
        </p:scale>
        <p:origin x="34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en-GB" sz="2000" b="1" dirty="0">
              <a:solidFill>
                <a:schemeClr val="accent2">
                  <a:lumMod val="50000"/>
                </a:schemeClr>
              </a:solidFill>
              <a:effectLst/>
            </a:rPr>
            <a:t>MAKHALIDWE ENA A MULUNGU</a:t>
          </a:r>
          <a:endParaRPr lang="en" sz="2000" b="1" dirty="0">
            <a:solidFill>
              <a:schemeClr val="accent2">
                <a:lumMod val="50000"/>
              </a:schemeClr>
            </a:solidFill>
            <a:effectLst/>
          </a:endParaRP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Wolungama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Masalimo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11:7)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Wachifundo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Deuteronomo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4:31)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Woleza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mtima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wotonthoza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(Aroma 15:5)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Wopereka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chisomo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(Aroma 3:24)</a:t>
          </a: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Wokhululukira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Masalimo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86:5)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Waufumu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Masalimo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47:8)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Wamuyaya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(Genesis 21:33)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Wamphamvu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zonse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(Genesis 17:1)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Wodziwa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zonse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Yohane 3:20)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Wodziwa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zamtsogolo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Yesaya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46:10)</a:t>
          </a: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en-GB" sz="1800" b="1" dirty="0" err="1"/>
            <a:t>Chifukwa</a:t>
          </a:r>
          <a:r>
            <a:rPr lang="en-GB" sz="1800" b="1" dirty="0"/>
            <a:t> cha </a:t>
          </a:r>
          <a:r>
            <a:rPr lang="en-GB" sz="1800" b="1" dirty="0" err="1"/>
            <a:t>chikondi</a:t>
          </a:r>
          <a:r>
            <a:rPr lang="en-GB" sz="1800" b="1" dirty="0"/>
            <a:t>, </a:t>
          </a:r>
          <a:r>
            <a:rPr lang="en-GB" sz="1800" b="1" dirty="0" err="1"/>
            <a:t>analenga</a:t>
          </a:r>
          <a:r>
            <a:rPr lang="en-GB" sz="1800" b="1" dirty="0"/>
            <a:t> </a:t>
          </a:r>
          <a:r>
            <a:rPr lang="en-GB" sz="1800" b="1" dirty="0" err="1"/>
            <a:t>anthu</a:t>
          </a:r>
          <a:r>
            <a:rPr lang="en-GB" sz="1800" b="1" dirty="0"/>
            <a:t> </a:t>
          </a:r>
          <a:r>
            <a:rPr lang="en-GB" sz="1800" b="1" dirty="0" err="1"/>
            <a:t>mwamuna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mkazi</a:t>
          </a:r>
          <a:r>
            <a:rPr lang="en-GB" sz="1800" b="1" dirty="0"/>
            <a:t>, </a:t>
          </a:r>
          <a:r>
            <a:rPr lang="en-GB" sz="1800" b="1" dirty="0" err="1"/>
            <a:t>ndipo</a:t>
          </a:r>
          <a:r>
            <a:rPr lang="en-GB" sz="1800" b="1" dirty="0"/>
            <a:t> “</a:t>
          </a:r>
          <a:r>
            <a:rPr lang="en-GB" sz="1800" b="1" dirty="0" err="1"/>
            <a:t>anawalamula</a:t>
          </a:r>
          <a:r>
            <a:rPr lang="en-GB" sz="1800" b="1" dirty="0"/>
            <a:t>” </a:t>
          </a:r>
          <a:r>
            <a:rPr lang="en-GB" sz="1800" b="1" dirty="0" err="1"/>
            <a:t>kuti</a:t>
          </a:r>
          <a:r>
            <a:rPr lang="en-GB" sz="1800" b="1" dirty="0"/>
            <a:t> </a:t>
          </a:r>
          <a:r>
            <a:rPr lang="en-GB" sz="1800" b="1" dirty="0" err="1"/>
            <a:t>azikondana</a:t>
          </a:r>
          <a:r>
            <a:rPr lang="en-GB" sz="1800" b="1" dirty="0"/>
            <a:t> </a:t>
          </a:r>
          <a:r>
            <a:rPr lang="en" sz="1800" b="1" dirty="0"/>
            <a:t>(Genesis 2:24)</a:t>
          </a:r>
          <a:endParaRPr lang="es-ES" sz="18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en-GB" sz="1800" b="1" dirty="0" err="1"/>
            <a:t>Chifukwa</a:t>
          </a:r>
          <a:r>
            <a:rPr lang="en-GB" sz="1800" b="1" dirty="0"/>
            <a:t> cha </a:t>
          </a:r>
          <a:r>
            <a:rPr lang="en-GB" sz="1800" b="1" dirty="0" err="1"/>
            <a:t>chikondi</a:t>
          </a:r>
          <a:r>
            <a:rPr lang="en-GB" sz="1800" b="1" dirty="0"/>
            <a:t>, Adamu </a:t>
          </a:r>
          <a:r>
            <a:rPr lang="en-GB" sz="1800" b="1" dirty="0" err="1"/>
            <a:t>ndi</a:t>
          </a:r>
          <a:r>
            <a:rPr lang="en-GB" sz="1800" b="1" dirty="0"/>
            <a:t> Hava </a:t>
          </a:r>
          <a:r>
            <a:rPr lang="en-GB" sz="1800" b="1" dirty="0" err="1"/>
            <a:t>atachimwa</a:t>
          </a:r>
          <a:r>
            <a:rPr lang="en-GB" sz="1800" b="1" dirty="0"/>
            <a:t>, Iye </a:t>
          </a:r>
          <a:r>
            <a:rPr lang="en-GB" sz="1800" b="1" dirty="0" err="1"/>
            <a:t>anawafunafuna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kuwapatsa</a:t>
          </a:r>
          <a:r>
            <a:rPr lang="en-GB" sz="1800" b="1" dirty="0"/>
            <a:t> </a:t>
          </a:r>
          <a:r>
            <a:rPr lang="en-GB" sz="1800" b="1" dirty="0" err="1"/>
            <a:t>chiyembekezo</a:t>
          </a:r>
          <a:br>
            <a:rPr lang="es-ES" sz="1800" b="1" dirty="0"/>
          </a:br>
          <a:r>
            <a:rPr lang="en" sz="1800" b="1" dirty="0"/>
            <a:t>(Genesis 3:9, 15)</a:t>
          </a:r>
          <a:endParaRPr lang="es-ES" sz="18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en-GB" sz="1800" b="1" dirty="0" err="1"/>
            <a:t>Chifukwa</a:t>
          </a:r>
          <a:r>
            <a:rPr lang="en-GB" sz="1800" b="1" dirty="0"/>
            <a:t> cha </a:t>
          </a:r>
          <a:r>
            <a:rPr lang="en-GB" sz="1800" b="1" dirty="0" err="1"/>
            <a:t>chikondi</a:t>
          </a:r>
          <a:r>
            <a:rPr lang="en-GB" sz="1800" b="1" dirty="0"/>
            <a:t>, Iye </a:t>
          </a:r>
          <a:r>
            <a:rPr lang="en-GB" sz="1800" b="1" dirty="0" err="1"/>
            <a:t>anapanga</a:t>
          </a:r>
          <a:r>
            <a:rPr lang="en-GB" sz="1800" b="1" dirty="0"/>
            <a:t> </a:t>
          </a:r>
          <a:r>
            <a:rPr lang="en-GB" sz="1800" b="1" dirty="0" err="1"/>
            <a:t>pangano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Abrahamu </a:t>
          </a:r>
          <a:r>
            <a:rPr lang="en-GB" sz="1800" b="1" dirty="0" err="1"/>
            <a:t>ndipo</a:t>
          </a:r>
          <a:r>
            <a:rPr lang="en-GB" sz="1800" b="1" dirty="0"/>
            <a:t> </a:t>
          </a:r>
          <a:r>
            <a:rPr lang="en-GB" sz="1800" b="1" dirty="0" err="1"/>
            <a:t>analonjeza</a:t>
          </a:r>
          <a:r>
            <a:rPr lang="en-GB" sz="1800" b="1" dirty="0"/>
            <a:t> </a:t>
          </a:r>
          <a:r>
            <a:rPr lang="en-GB" sz="1800" b="1" dirty="0" err="1"/>
            <a:t>madalitso</a:t>
          </a:r>
          <a:r>
            <a:rPr lang="en-GB" sz="1800" b="1" dirty="0"/>
            <a:t> </a:t>
          </a:r>
          <a:r>
            <a:rPr lang="en-GB" sz="1800" b="1" dirty="0" err="1"/>
            <a:t>kwa</a:t>
          </a:r>
          <a:r>
            <a:rPr lang="en-GB" sz="1800" b="1" dirty="0"/>
            <a:t> </a:t>
          </a:r>
          <a:r>
            <a:rPr lang="en-GB" sz="1800" b="1" dirty="0" err="1"/>
            <a:t>anthu</a:t>
          </a:r>
          <a:r>
            <a:rPr lang="en-GB" sz="1800" b="1" dirty="0"/>
            <a:t> </a:t>
          </a:r>
          <a:r>
            <a:rPr lang="en-GB" sz="1800" b="1" dirty="0" err="1"/>
            <a:t>onse</a:t>
          </a:r>
          <a:r>
            <a:rPr lang="en" sz="1800" b="1" dirty="0"/>
            <a:t>(Genesis 26:4)</a:t>
          </a:r>
          <a:endParaRPr lang="es-ES" sz="18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en-GB" sz="1800" b="1" dirty="0" err="1"/>
            <a:t>Chifukwa</a:t>
          </a:r>
          <a:r>
            <a:rPr lang="en-GB" sz="1800" b="1" dirty="0"/>
            <a:t> cha </a:t>
          </a:r>
          <a:r>
            <a:rPr lang="en-GB" sz="1800" b="1" dirty="0" err="1"/>
            <a:t>chikondi</a:t>
          </a:r>
          <a:r>
            <a:rPr lang="en-GB" sz="1800" b="1" dirty="0"/>
            <a:t>, Iye </a:t>
          </a:r>
          <a:r>
            <a:rPr lang="en-GB" sz="1800" b="1" dirty="0" err="1"/>
            <a:t>anapereka</a:t>
          </a:r>
          <a:r>
            <a:rPr lang="en-GB" sz="1800" b="1" dirty="0"/>
            <a:t> Mwana Wake—Yesu </a:t>
          </a:r>
          <a:r>
            <a:rPr lang="en-GB" sz="1800" b="1" dirty="0" err="1"/>
            <a:t>Khristu</a:t>
          </a:r>
          <a:r>
            <a:rPr lang="en-GB" sz="1800" b="1" dirty="0"/>
            <a:t>—</a:t>
          </a:r>
          <a:r>
            <a:rPr lang="en-GB" sz="1800" b="1" dirty="0" err="1"/>
            <a:t>kuti</a:t>
          </a:r>
          <a:r>
            <a:rPr lang="en-GB" sz="1800" b="1" dirty="0"/>
            <a:t> </a:t>
          </a:r>
          <a:r>
            <a:rPr lang="en-GB" sz="1800" b="1" dirty="0" err="1"/>
            <a:t>afe</a:t>
          </a:r>
          <a:r>
            <a:rPr lang="en-GB" sz="1800" b="1" dirty="0"/>
            <a:t> </a:t>
          </a:r>
          <a:r>
            <a:rPr lang="en-GB" sz="1800" b="1" dirty="0" err="1"/>
            <a:t>chifukwa</a:t>
          </a:r>
          <a:r>
            <a:rPr lang="en-GB" sz="1800" b="1" dirty="0"/>
            <a:t> cha </a:t>
          </a:r>
          <a:r>
            <a:rPr lang="en-GB" sz="1800" b="1" dirty="0" err="1"/>
            <a:t>machimo</a:t>
          </a:r>
          <a:r>
            <a:rPr lang="en-GB" sz="1800" b="1" dirty="0"/>
            <a:t> </a:t>
          </a:r>
          <a:r>
            <a:rPr lang="en-GB" sz="1800" b="1" dirty="0" err="1"/>
            <a:t>athu</a:t>
          </a:r>
          <a:r>
            <a:rPr lang="en-GB" sz="1800" b="1" dirty="0"/>
            <a:t> </a:t>
          </a:r>
          <a:r>
            <a:rPr lang="en" sz="1800" b="1" dirty="0"/>
            <a:t>(Yohane 3:16)</a:t>
          </a:r>
          <a:endParaRPr lang="es-ES" sz="18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Mateyu</a:t>
          </a: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en-GB" sz="1800" b="1" dirty="0" err="1"/>
            <a:t>Kuchokera</a:t>
          </a:r>
          <a:r>
            <a:rPr lang="en-GB" sz="1800" b="1" dirty="0"/>
            <a:t> </a:t>
          </a:r>
          <a:r>
            <a:rPr lang="en-GB" sz="1800" b="1" dirty="0" err="1"/>
            <a:t>kwa</a:t>
          </a:r>
          <a:r>
            <a:rPr lang="en-GB" sz="1800" b="1" dirty="0"/>
            <a:t> </a:t>
          </a:r>
          <a:r>
            <a:rPr lang="en-GB" sz="1800" b="1" dirty="0" err="1"/>
            <a:t>Myuda</a:t>
          </a:r>
          <a:r>
            <a:rPr lang="en-GB" sz="1800" b="1" dirty="0"/>
            <a:t> </a:t>
          </a:r>
          <a:r>
            <a:rPr lang="en-GB" sz="1800" b="1" dirty="0" err="1"/>
            <a:t>kupita</a:t>
          </a:r>
          <a:r>
            <a:rPr lang="en-GB" sz="1800" b="1" dirty="0"/>
            <a:t> </a:t>
          </a:r>
          <a:r>
            <a:rPr lang="en-GB" sz="1800" b="1" dirty="0" err="1"/>
            <a:t>kwa</a:t>
          </a:r>
          <a:r>
            <a:rPr lang="en-GB" sz="1800" b="1" dirty="0"/>
            <a:t> Ayuda</a:t>
          </a:r>
          <a:endParaRPr lang="en" sz="1800" b="1" dirty="0"/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Marko</a:t>
          </a: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en-GB" sz="1800" b="1" dirty="0" err="1"/>
            <a:t>Kuchokera</a:t>
          </a:r>
          <a:r>
            <a:rPr lang="en-GB" sz="1800" b="1" dirty="0"/>
            <a:t> </a:t>
          </a:r>
          <a:r>
            <a:rPr lang="en-GB" sz="1800" b="1" dirty="0" err="1"/>
            <a:t>kwa</a:t>
          </a:r>
          <a:r>
            <a:rPr lang="en-GB" sz="1800" b="1" dirty="0"/>
            <a:t> </a:t>
          </a:r>
          <a:r>
            <a:rPr lang="en-GB" sz="1800" b="1" dirty="0" err="1"/>
            <a:t>Myuda</a:t>
          </a:r>
          <a:r>
            <a:rPr lang="en-GB" sz="1800" b="1" dirty="0"/>
            <a:t> </a:t>
          </a:r>
          <a:r>
            <a:rPr lang="en-GB" sz="1800" b="1" dirty="0" err="1"/>
            <a:t>kupita</a:t>
          </a:r>
          <a:r>
            <a:rPr lang="en-GB" sz="1800" b="1" dirty="0"/>
            <a:t> </a:t>
          </a:r>
          <a:r>
            <a:rPr lang="en-GB" sz="1800" b="1" dirty="0" err="1"/>
            <a:t>kwa</a:t>
          </a:r>
          <a:r>
            <a:rPr lang="en-GB" sz="1800" b="1" dirty="0"/>
            <a:t> </a:t>
          </a:r>
          <a:r>
            <a:rPr lang="en-GB" sz="1800" b="1" dirty="0" err="1"/>
            <a:t>Amitundu</a:t>
          </a:r>
          <a:endParaRPr lang="en" sz="1800" b="1" dirty="0"/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Luka</a:t>
          </a: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en-GB" sz="1800" b="1" dirty="0" err="1"/>
            <a:t>Kuchokera</a:t>
          </a:r>
          <a:r>
            <a:rPr lang="en-GB" sz="1800" b="1" dirty="0"/>
            <a:t> </a:t>
          </a:r>
          <a:r>
            <a:rPr lang="en-GB" sz="1800" b="1" dirty="0" err="1"/>
            <a:t>kwa</a:t>
          </a:r>
          <a:r>
            <a:rPr lang="en-GB" sz="1800" b="1" dirty="0"/>
            <a:t> </a:t>
          </a:r>
          <a:r>
            <a:rPr lang="en-GB" sz="1800" b="1" dirty="0" err="1"/>
            <a:t>Wamitundu</a:t>
          </a:r>
          <a:r>
            <a:rPr lang="en-GB" sz="1800" b="1" dirty="0"/>
            <a:t> </a:t>
          </a:r>
          <a:r>
            <a:rPr lang="en-GB" sz="1800" b="1" dirty="0" err="1"/>
            <a:t>kupita</a:t>
          </a:r>
          <a:r>
            <a:rPr lang="en-GB" sz="1800" b="1" dirty="0"/>
            <a:t> </a:t>
          </a:r>
          <a:r>
            <a:rPr lang="en-GB" sz="1800" b="1" dirty="0" err="1"/>
            <a:t>kwa</a:t>
          </a:r>
          <a:r>
            <a:rPr lang="en-GB" sz="1800" b="1" dirty="0"/>
            <a:t> </a:t>
          </a:r>
          <a:r>
            <a:rPr lang="en-GB" sz="1800" b="1" dirty="0" err="1"/>
            <a:t>Amitundu</a:t>
          </a:r>
          <a:endParaRPr lang="en" sz="1800" b="1" dirty="0"/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Yohane</a:t>
          </a: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en-GB" sz="1800" b="1" dirty="0" err="1"/>
            <a:t>Kuchokera</a:t>
          </a:r>
          <a:r>
            <a:rPr lang="en-GB" sz="1800" b="1" dirty="0"/>
            <a:t> </a:t>
          </a:r>
          <a:r>
            <a:rPr lang="en-GB" sz="1800" b="1" dirty="0" err="1"/>
            <a:t>kwa</a:t>
          </a:r>
          <a:r>
            <a:rPr lang="en-GB" sz="1800" b="1" dirty="0"/>
            <a:t> </a:t>
          </a:r>
          <a:r>
            <a:rPr lang="en-GB" sz="1800" b="1" dirty="0" err="1"/>
            <a:t>Myuda</a:t>
          </a:r>
          <a:r>
            <a:rPr lang="en-GB" sz="1800" b="1" dirty="0"/>
            <a:t> </a:t>
          </a:r>
          <a:r>
            <a:rPr lang="en-GB" sz="1800" b="1" dirty="0" err="1"/>
            <a:t>kupita</a:t>
          </a:r>
          <a:r>
            <a:rPr lang="en-GB" sz="1800" b="1" dirty="0"/>
            <a:t> </a:t>
          </a:r>
          <a:r>
            <a:rPr lang="en-GB" sz="1800" b="1" dirty="0" err="1"/>
            <a:t>kwa</a:t>
          </a:r>
          <a:r>
            <a:rPr lang="en-GB" sz="1800" b="1" dirty="0"/>
            <a:t> Ayuda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Amitundu</a:t>
          </a:r>
          <a:endParaRPr lang="en" sz="1800" b="1" dirty="0"/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en-GB" sz="1800" b="1" dirty="0"/>
            <a:t>Iye </a:t>
          </a:r>
          <a:r>
            <a:rPr lang="en-GB" sz="1800" b="1" dirty="0" err="1"/>
            <a:t>ndiye</a:t>
          </a:r>
          <a:r>
            <a:rPr lang="en-GB" sz="1800" b="1" dirty="0"/>
            <a:t> </a:t>
          </a:r>
          <a:r>
            <a:rPr lang="en-GB" sz="1800" b="1" dirty="0" err="1"/>
            <a:t>Mesiya</a:t>
          </a:r>
          <a:r>
            <a:rPr lang="en-GB" sz="1800" b="1" dirty="0"/>
            <a:t> amene </a:t>
          </a:r>
          <a:r>
            <a:rPr lang="en-GB" sz="1800" b="1" dirty="0" err="1"/>
            <a:t>amakwaniritsa</a:t>
          </a:r>
          <a:r>
            <a:rPr lang="en-GB" sz="1800" b="1" dirty="0"/>
            <a:t> </a:t>
          </a:r>
          <a:r>
            <a:rPr lang="en-GB" sz="1800" b="1" dirty="0" err="1"/>
            <a:t>zimene</a:t>
          </a:r>
          <a:r>
            <a:rPr lang="en-GB" sz="1800" b="1" dirty="0"/>
            <a:t> </a:t>
          </a:r>
          <a:r>
            <a:rPr lang="en-GB" sz="1800" b="1" dirty="0" err="1"/>
            <a:t>analonjeza</a:t>
          </a:r>
          <a:endParaRPr lang="en" sz="1800" b="1" dirty="0"/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en-GB" sz="1800" b="1" dirty="0" err="1"/>
            <a:t>Nthawi</a:t>
          </a:r>
          <a:r>
            <a:rPr lang="en-GB" sz="1800" b="1" dirty="0"/>
            <a:t> </a:t>
          </a:r>
          <a:r>
            <a:rPr lang="en-GB" sz="1800" b="1" dirty="0" err="1"/>
            <a:t>zonse</a:t>
          </a:r>
          <a:r>
            <a:rPr lang="en-GB" sz="1800" b="1" dirty="0"/>
            <a:t> </a:t>
          </a:r>
          <a:r>
            <a:rPr lang="en-GB" sz="1800" b="1" dirty="0" err="1"/>
            <a:t>wokonzeka</a:t>
          </a:r>
          <a:r>
            <a:rPr lang="en-GB" sz="1800" b="1" dirty="0"/>
            <a:t> </a:t>
          </a:r>
          <a:r>
            <a:rPr lang="en-GB" sz="1800" b="1" dirty="0" err="1"/>
            <a:t>kutumikira</a:t>
          </a:r>
          <a:r>
            <a:rPr lang="en-GB" sz="1800" b="1" dirty="0"/>
            <a:t> </a:t>
          </a:r>
          <a:r>
            <a:rPr lang="en-GB" sz="1800" b="1" dirty="0" err="1"/>
            <a:t>ena</a:t>
          </a:r>
          <a:endParaRPr lang="en" sz="1800" b="1" dirty="0"/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en-GB" sz="2000" b="1" dirty="0" err="1"/>
            <a:t>Wachifundo</a:t>
          </a:r>
          <a:r>
            <a:rPr lang="en-GB" sz="2000" b="1" dirty="0"/>
            <a:t> </a:t>
          </a:r>
          <a:r>
            <a:rPr lang="en-GB" sz="2000" b="1" dirty="0" err="1"/>
            <a:t>komanso</a:t>
          </a:r>
          <a:r>
            <a:rPr lang="en-GB" sz="2000" b="1" dirty="0"/>
            <a:t> </a:t>
          </a:r>
          <a:r>
            <a:rPr lang="en-GB" sz="2000" b="1" dirty="0" err="1"/>
            <a:t>waumunthu</a:t>
          </a:r>
          <a:endParaRPr lang="en" sz="2000" b="1" dirty="0"/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en-GB" sz="2000" b="1" dirty="0" err="1"/>
            <a:t>Wopatsa</a:t>
          </a:r>
          <a:r>
            <a:rPr lang="en-GB" sz="2000" b="1" dirty="0"/>
            <a:t> </a:t>
          </a:r>
          <a:r>
            <a:rPr lang="en-GB" sz="2000" b="1" dirty="0" err="1"/>
            <a:t>moyo</a:t>
          </a:r>
          <a:r>
            <a:rPr lang="en-GB" sz="2000" b="1" dirty="0"/>
            <a:t> </a:t>
          </a:r>
          <a:r>
            <a:rPr lang="en-GB" sz="2000" b="1" dirty="0" err="1"/>
            <a:t>wa</a:t>
          </a:r>
          <a:r>
            <a:rPr lang="en-GB" sz="2000" b="1" dirty="0"/>
            <a:t> </a:t>
          </a:r>
          <a:r>
            <a:rPr lang="en-GB" sz="2000" b="1" dirty="0" err="1"/>
            <a:t>thupi</a:t>
          </a:r>
          <a:r>
            <a:rPr lang="en-GB" sz="2000" b="1" dirty="0"/>
            <a:t> </a:t>
          </a:r>
          <a:r>
            <a:rPr lang="en-GB" sz="2000" b="1" dirty="0" err="1"/>
            <a:t>ndi</a:t>
          </a:r>
          <a:r>
            <a:rPr lang="en-GB" sz="2000" b="1" dirty="0"/>
            <a:t> </a:t>
          </a:r>
          <a:r>
            <a:rPr lang="en-GB" sz="2000" b="1" dirty="0" err="1"/>
            <a:t>wa</a:t>
          </a:r>
          <a:r>
            <a:rPr lang="en-GB" sz="2000" b="1" dirty="0"/>
            <a:t> </a:t>
          </a:r>
          <a:r>
            <a:rPr lang="en-GB" sz="2000" b="1" dirty="0" err="1"/>
            <a:t>uzimu</a:t>
          </a:r>
          <a:endParaRPr lang="en" sz="2000" b="1" dirty="0"/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 custLinFactNeighborX="-5262" custLinFactNeighborY="136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1664" y="659"/>
          <a:ext cx="6250632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accent2">
                  <a:lumMod val="50000"/>
                </a:schemeClr>
              </a:solidFill>
              <a:effectLst/>
            </a:rPr>
            <a:t>MAKHALIDWE ENA A MULUNGU</a:t>
          </a:r>
          <a:endParaRPr lang="en" sz="2000" b="1" kern="1200" dirty="0"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32791" y="11786"/>
        <a:ext cx="6228378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25988" y="448937"/>
          <a:ext cx="579251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Wamphamvu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zonse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(Genesis 17:1)</a:t>
          </a:r>
        </a:p>
      </dsp:txBody>
      <dsp:txXfrm>
        <a:off x="544536" y="467485"/>
        <a:ext cx="575541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25988" y="874420"/>
          <a:ext cx="579251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Wodziwa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zonse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Yohane 3:20)</a:t>
          </a:r>
        </a:p>
      </dsp:txBody>
      <dsp:txXfrm>
        <a:off x="544536" y="892968"/>
        <a:ext cx="575541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25988" y="1299904"/>
          <a:ext cx="579251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Wodziwa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zamtsogolo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Yesaya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46:10)</a:t>
          </a:r>
        </a:p>
      </dsp:txBody>
      <dsp:txXfrm>
        <a:off x="544536" y="1318452"/>
        <a:ext cx="575541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25988" y="1725388"/>
          <a:ext cx="579251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Wolungama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Masalimo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11:7)</a:t>
          </a:r>
        </a:p>
      </dsp:txBody>
      <dsp:txXfrm>
        <a:off x="544536" y="1743936"/>
        <a:ext cx="575541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25988" y="2150871"/>
          <a:ext cx="579251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Wachifundo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Deuteronomo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4:31)</a:t>
          </a:r>
        </a:p>
      </dsp:txBody>
      <dsp:txXfrm>
        <a:off x="544536" y="2169419"/>
        <a:ext cx="575541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25988" y="2576355"/>
          <a:ext cx="579251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Woleza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mtima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wotonthoza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(Aroma 15:5)</a:t>
          </a:r>
        </a:p>
      </dsp:txBody>
      <dsp:txXfrm>
        <a:off x="544536" y="2594903"/>
        <a:ext cx="575541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25988" y="3001839"/>
          <a:ext cx="579251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Wopereka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chisomo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(Aroma 3:24)</a:t>
          </a:r>
        </a:p>
      </dsp:txBody>
      <dsp:txXfrm>
        <a:off x="544536" y="3020387"/>
        <a:ext cx="575541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25988" y="3427322"/>
          <a:ext cx="579251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Wokhululukira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Masalimo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86:5)</a:t>
          </a:r>
        </a:p>
      </dsp:txBody>
      <dsp:txXfrm>
        <a:off x="544536" y="3445870"/>
        <a:ext cx="575541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25988" y="3852806"/>
          <a:ext cx="579251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Waufumu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Masalimo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47:8)</a:t>
          </a:r>
        </a:p>
      </dsp:txBody>
      <dsp:txXfrm>
        <a:off x="544536" y="3871354"/>
        <a:ext cx="575541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25988" y="4278290"/>
          <a:ext cx="579251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Wamuyaya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(Genesis 21:33)</a:t>
          </a:r>
        </a:p>
      </dsp:txBody>
      <dsp:txXfrm>
        <a:off x="544536" y="4296838"/>
        <a:ext cx="575541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29601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47" y="1900796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Chifukwa</a:t>
          </a:r>
          <a:r>
            <a:rPr lang="en-GB" sz="1800" b="1" kern="1200" dirty="0"/>
            <a:t> cha </a:t>
          </a:r>
          <a:r>
            <a:rPr lang="en-GB" sz="1800" b="1" kern="1200" dirty="0" err="1"/>
            <a:t>chikondi</a:t>
          </a:r>
          <a:r>
            <a:rPr lang="en-GB" sz="1800" b="1" kern="1200" dirty="0"/>
            <a:t>, </a:t>
          </a:r>
          <a:r>
            <a:rPr lang="en-GB" sz="1800" b="1" kern="1200" dirty="0" err="1"/>
            <a:t>analenga</a:t>
          </a:r>
          <a:r>
            <a:rPr lang="en-GB" sz="1800" b="1" kern="1200" dirty="0"/>
            <a:t> </a:t>
          </a:r>
          <a:r>
            <a:rPr lang="en-GB" sz="1800" b="1" kern="1200" dirty="0" err="1"/>
            <a:t>anthu</a:t>
          </a:r>
          <a:r>
            <a:rPr lang="en-GB" sz="1800" b="1" kern="1200" dirty="0"/>
            <a:t> </a:t>
          </a:r>
          <a:r>
            <a:rPr lang="en-GB" sz="1800" b="1" kern="1200" dirty="0" err="1"/>
            <a:t>mwamuna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mkazi</a:t>
          </a:r>
          <a:r>
            <a:rPr lang="en-GB" sz="1800" b="1" kern="1200" dirty="0"/>
            <a:t>, </a:t>
          </a:r>
          <a:r>
            <a:rPr lang="en-GB" sz="1800" b="1" kern="1200" dirty="0" err="1"/>
            <a:t>ndipo</a:t>
          </a:r>
          <a:r>
            <a:rPr lang="en-GB" sz="1800" b="1" kern="1200" dirty="0"/>
            <a:t> “</a:t>
          </a:r>
          <a:r>
            <a:rPr lang="en-GB" sz="1800" b="1" kern="1200" dirty="0" err="1"/>
            <a:t>anawalamula</a:t>
          </a:r>
          <a:r>
            <a:rPr lang="en-GB" sz="1800" b="1" kern="1200" dirty="0"/>
            <a:t>” </a:t>
          </a:r>
          <a:r>
            <a:rPr lang="en-GB" sz="1800" b="1" kern="1200" dirty="0" err="1"/>
            <a:t>kuti</a:t>
          </a:r>
          <a:r>
            <a:rPr lang="en-GB" sz="1800" b="1" kern="1200" dirty="0"/>
            <a:t> </a:t>
          </a:r>
          <a:r>
            <a:rPr lang="en-GB" sz="1800" b="1" kern="1200" dirty="0" err="1"/>
            <a:t>azikondana</a:t>
          </a:r>
          <a:r>
            <a:rPr lang="en-GB" sz="1800" b="1" kern="1200" dirty="0"/>
            <a:t> </a:t>
          </a:r>
          <a:r>
            <a:rPr lang="en" sz="1800" b="1" kern="1200" dirty="0"/>
            <a:t>(Genesis 2:24)</a:t>
          </a:r>
          <a:endParaRPr lang="es-ES" sz="1800" kern="1200" dirty="0"/>
        </a:p>
      </dsp:txBody>
      <dsp:txXfrm>
        <a:off x="347" y="1900796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3758169" y="210210"/>
          <a:ext cx="2453828" cy="169068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58169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Chifukwa</a:t>
          </a:r>
          <a:r>
            <a:rPr lang="en-GB" sz="1800" b="1" kern="1200" dirty="0"/>
            <a:t> cha </a:t>
          </a:r>
          <a:r>
            <a:rPr lang="en-GB" sz="1800" b="1" kern="1200" dirty="0" err="1"/>
            <a:t>chikondi</a:t>
          </a:r>
          <a:r>
            <a:rPr lang="en-GB" sz="1800" b="1" kern="1200" dirty="0"/>
            <a:t>, Adamu </a:t>
          </a:r>
          <a:r>
            <a:rPr lang="en-GB" sz="1800" b="1" kern="1200" dirty="0" err="1"/>
            <a:t>ndi</a:t>
          </a:r>
          <a:r>
            <a:rPr lang="en-GB" sz="1800" b="1" kern="1200" dirty="0"/>
            <a:t> Hava </a:t>
          </a:r>
          <a:r>
            <a:rPr lang="en-GB" sz="1800" b="1" kern="1200" dirty="0" err="1"/>
            <a:t>atachimwa</a:t>
          </a:r>
          <a:r>
            <a:rPr lang="en-GB" sz="1800" b="1" kern="1200" dirty="0"/>
            <a:t>, Iye </a:t>
          </a:r>
          <a:r>
            <a:rPr lang="en-GB" sz="1800" b="1" kern="1200" dirty="0" err="1"/>
            <a:t>anawafunafuna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kuwapatsa</a:t>
          </a:r>
          <a:r>
            <a:rPr lang="en-GB" sz="1800" b="1" kern="1200" dirty="0"/>
            <a:t> </a:t>
          </a:r>
          <a:r>
            <a:rPr lang="en-GB" sz="1800" b="1" kern="1200" dirty="0" err="1"/>
            <a:t>chiyembekezo</a:t>
          </a:r>
          <a:br>
            <a:rPr lang="es-ES" sz="1800" b="1" kern="1200" dirty="0"/>
          </a:br>
          <a:r>
            <a:rPr lang="en" sz="1800" b="1" kern="1200" dirty="0"/>
            <a:t>(Genesis 3:9, 15)</a:t>
          </a:r>
          <a:endParaRPr lang="es-ES" sz="1800" kern="1200" dirty="0"/>
        </a:p>
      </dsp:txBody>
      <dsp:txXfrm>
        <a:off x="3758169" y="1900796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457483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57483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Chifukwa</a:t>
          </a:r>
          <a:r>
            <a:rPr lang="en-GB" sz="1800" b="1" kern="1200" dirty="0"/>
            <a:t> cha </a:t>
          </a:r>
          <a:r>
            <a:rPr lang="en-GB" sz="1800" b="1" kern="1200" dirty="0" err="1"/>
            <a:t>chikondi</a:t>
          </a:r>
          <a:r>
            <a:rPr lang="en-GB" sz="1800" b="1" kern="1200" dirty="0"/>
            <a:t>, Iye </a:t>
          </a:r>
          <a:r>
            <a:rPr lang="en-GB" sz="1800" b="1" kern="1200" dirty="0" err="1"/>
            <a:t>anapanga</a:t>
          </a:r>
          <a:r>
            <a:rPr lang="en-GB" sz="1800" b="1" kern="1200" dirty="0"/>
            <a:t> </a:t>
          </a:r>
          <a:r>
            <a:rPr lang="en-GB" sz="1800" b="1" kern="1200" dirty="0" err="1"/>
            <a:t>pangano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Abrahamu </a:t>
          </a:r>
          <a:r>
            <a:rPr lang="en-GB" sz="1800" b="1" kern="1200" dirty="0" err="1"/>
            <a:t>ndipo</a:t>
          </a:r>
          <a:r>
            <a:rPr lang="en-GB" sz="1800" b="1" kern="1200" dirty="0"/>
            <a:t> </a:t>
          </a:r>
          <a:r>
            <a:rPr lang="en-GB" sz="1800" b="1" kern="1200" dirty="0" err="1"/>
            <a:t>analonjeza</a:t>
          </a:r>
          <a:r>
            <a:rPr lang="en-GB" sz="1800" b="1" kern="1200" dirty="0"/>
            <a:t> </a:t>
          </a:r>
          <a:r>
            <a:rPr lang="en-GB" sz="1800" b="1" kern="1200" dirty="0" err="1"/>
            <a:t>madalitso</a:t>
          </a:r>
          <a:r>
            <a:rPr lang="en-GB" sz="1800" b="1" kern="1200" dirty="0"/>
            <a:t> </a:t>
          </a:r>
          <a:r>
            <a:rPr lang="en-GB" sz="1800" b="1" kern="1200" dirty="0" err="1"/>
            <a:t>kwa</a:t>
          </a:r>
          <a:r>
            <a:rPr lang="en-GB" sz="1800" b="1" kern="1200" dirty="0"/>
            <a:t> </a:t>
          </a:r>
          <a:r>
            <a:rPr lang="en-GB" sz="1800" b="1" kern="1200" dirty="0" err="1"/>
            <a:t>anthu</a:t>
          </a:r>
          <a:r>
            <a:rPr lang="en-GB" sz="1800" b="1" kern="1200" dirty="0"/>
            <a:t> </a:t>
          </a:r>
          <a:r>
            <a:rPr lang="en-GB" sz="1800" b="1" kern="1200" dirty="0" err="1"/>
            <a:t>onse</a:t>
          </a:r>
          <a:r>
            <a:rPr lang="en" sz="1800" b="1" kern="1200" dirty="0"/>
            <a:t>(Genesis 26:4)</a:t>
          </a:r>
          <a:endParaRPr lang="es-ES" sz="1800" kern="1200" dirty="0"/>
        </a:p>
      </dsp:txBody>
      <dsp:txXfrm>
        <a:off x="6457483" y="1900796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156798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Chifukwa</a:t>
          </a:r>
          <a:r>
            <a:rPr lang="en-GB" sz="1800" b="1" kern="1200" dirty="0"/>
            <a:t> cha </a:t>
          </a:r>
          <a:r>
            <a:rPr lang="en-GB" sz="1800" b="1" kern="1200" dirty="0" err="1"/>
            <a:t>chikondi</a:t>
          </a:r>
          <a:r>
            <a:rPr lang="en-GB" sz="1800" b="1" kern="1200" dirty="0"/>
            <a:t>, Iye </a:t>
          </a:r>
          <a:r>
            <a:rPr lang="en-GB" sz="1800" b="1" kern="1200" dirty="0" err="1"/>
            <a:t>anapereka</a:t>
          </a:r>
          <a:r>
            <a:rPr lang="en-GB" sz="1800" b="1" kern="1200" dirty="0"/>
            <a:t> Mwana Wake—Yesu </a:t>
          </a:r>
          <a:r>
            <a:rPr lang="en-GB" sz="1800" b="1" kern="1200" dirty="0" err="1"/>
            <a:t>Khristu</a:t>
          </a:r>
          <a:r>
            <a:rPr lang="en-GB" sz="1800" b="1" kern="1200" dirty="0"/>
            <a:t>—</a:t>
          </a:r>
          <a:r>
            <a:rPr lang="en-GB" sz="1800" b="1" kern="1200" dirty="0" err="1"/>
            <a:t>kuti</a:t>
          </a:r>
          <a:r>
            <a:rPr lang="en-GB" sz="1800" b="1" kern="1200" dirty="0"/>
            <a:t> </a:t>
          </a:r>
          <a:r>
            <a:rPr lang="en-GB" sz="1800" b="1" kern="1200" dirty="0" err="1"/>
            <a:t>afe</a:t>
          </a:r>
          <a:r>
            <a:rPr lang="en-GB" sz="1800" b="1" kern="1200" dirty="0"/>
            <a:t> </a:t>
          </a:r>
          <a:r>
            <a:rPr lang="en-GB" sz="1800" b="1" kern="1200" dirty="0" err="1"/>
            <a:t>chifukwa</a:t>
          </a:r>
          <a:r>
            <a:rPr lang="en-GB" sz="1800" b="1" kern="1200" dirty="0"/>
            <a:t> cha </a:t>
          </a:r>
          <a:r>
            <a:rPr lang="en-GB" sz="1800" b="1" kern="1200" dirty="0" err="1"/>
            <a:t>machimo</a:t>
          </a:r>
          <a:r>
            <a:rPr lang="en-GB" sz="1800" b="1" kern="1200" dirty="0"/>
            <a:t> </a:t>
          </a:r>
          <a:r>
            <a:rPr lang="en-GB" sz="1800" b="1" kern="1200" dirty="0" err="1"/>
            <a:t>athu</a:t>
          </a:r>
          <a:r>
            <a:rPr lang="en-GB" sz="1800" b="1" kern="1200" dirty="0"/>
            <a:t> </a:t>
          </a:r>
          <a:r>
            <a:rPr lang="en" sz="1800" b="1" kern="1200" dirty="0"/>
            <a:t>(Yohane 3:16)</a:t>
          </a:r>
          <a:endParaRPr lang="es-ES" sz="1800" kern="1200" dirty="0"/>
        </a:p>
      </dsp:txBody>
      <dsp:txXfrm>
        <a:off x="9156798" y="1900796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Mateyu</a:t>
          </a:r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Kuchokera</a:t>
          </a:r>
          <a:r>
            <a:rPr lang="en-GB" sz="1800" b="1" kern="1200" dirty="0"/>
            <a:t> </a:t>
          </a:r>
          <a:r>
            <a:rPr lang="en-GB" sz="1800" b="1" kern="1200" dirty="0" err="1"/>
            <a:t>kwa</a:t>
          </a:r>
          <a:r>
            <a:rPr lang="en-GB" sz="1800" b="1" kern="1200" dirty="0"/>
            <a:t> </a:t>
          </a:r>
          <a:r>
            <a:rPr lang="en-GB" sz="1800" b="1" kern="1200" dirty="0" err="1"/>
            <a:t>Myuda</a:t>
          </a:r>
          <a:r>
            <a:rPr lang="en-GB" sz="1800" b="1" kern="1200" dirty="0"/>
            <a:t> </a:t>
          </a:r>
          <a:r>
            <a:rPr lang="en-GB" sz="1800" b="1" kern="1200" dirty="0" err="1"/>
            <a:t>kupita</a:t>
          </a:r>
          <a:r>
            <a:rPr lang="en-GB" sz="1800" b="1" kern="1200" dirty="0"/>
            <a:t> </a:t>
          </a:r>
          <a:r>
            <a:rPr lang="en-GB" sz="1800" b="1" kern="1200" dirty="0" err="1"/>
            <a:t>kwa</a:t>
          </a:r>
          <a:r>
            <a:rPr lang="en-GB" sz="1800" b="1" kern="1200" dirty="0"/>
            <a:t> Ayuda</a:t>
          </a:r>
          <a:endParaRPr lang="en" sz="1800" b="1" kern="1200" dirty="0"/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21589" y="77305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Iye </a:t>
          </a:r>
          <a:r>
            <a:rPr lang="en-GB" sz="1800" b="1" kern="1200" dirty="0" err="1"/>
            <a:t>ndiye</a:t>
          </a:r>
          <a:r>
            <a:rPr lang="en-GB" sz="1800" b="1" kern="1200" dirty="0"/>
            <a:t> </a:t>
          </a:r>
          <a:r>
            <a:rPr lang="en-GB" sz="1800" b="1" kern="1200" dirty="0" err="1"/>
            <a:t>Mesiya</a:t>
          </a:r>
          <a:r>
            <a:rPr lang="en-GB" sz="1800" b="1" kern="1200" dirty="0"/>
            <a:t> amene </a:t>
          </a:r>
          <a:r>
            <a:rPr lang="en-GB" sz="1800" b="1" kern="1200" dirty="0" err="1"/>
            <a:t>amakwaniritsa</a:t>
          </a:r>
          <a:r>
            <a:rPr lang="en-GB" sz="1800" b="1" kern="1200" dirty="0"/>
            <a:t> </a:t>
          </a:r>
          <a:r>
            <a:rPr lang="en-GB" sz="1800" b="1" kern="1200" dirty="0" err="1"/>
            <a:t>zimene</a:t>
          </a:r>
          <a:r>
            <a:rPr lang="en-GB" sz="1800" b="1" kern="1200" dirty="0"/>
            <a:t> </a:t>
          </a:r>
          <a:r>
            <a:rPr lang="en-GB" sz="1800" b="1" kern="1200" dirty="0" err="1"/>
            <a:t>analonjeza</a:t>
          </a:r>
          <a:endParaRPr lang="en" sz="1800" b="1" kern="1200" dirty="0"/>
        </a:p>
      </dsp:txBody>
      <dsp:txXfrm>
        <a:off x="4553414" y="77305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Marko</a:t>
          </a: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Kuchokera</a:t>
          </a:r>
          <a:r>
            <a:rPr lang="en-GB" sz="1800" b="1" kern="1200" dirty="0"/>
            <a:t> </a:t>
          </a:r>
          <a:r>
            <a:rPr lang="en-GB" sz="1800" b="1" kern="1200" dirty="0" err="1"/>
            <a:t>kwa</a:t>
          </a:r>
          <a:r>
            <a:rPr lang="en-GB" sz="1800" b="1" kern="1200" dirty="0"/>
            <a:t> </a:t>
          </a:r>
          <a:r>
            <a:rPr lang="en-GB" sz="1800" b="1" kern="1200" dirty="0" err="1"/>
            <a:t>Myuda</a:t>
          </a:r>
          <a:r>
            <a:rPr lang="en-GB" sz="1800" b="1" kern="1200" dirty="0"/>
            <a:t> </a:t>
          </a:r>
          <a:r>
            <a:rPr lang="en-GB" sz="1800" b="1" kern="1200" dirty="0" err="1"/>
            <a:t>kupita</a:t>
          </a:r>
          <a:r>
            <a:rPr lang="en-GB" sz="1800" b="1" kern="1200" dirty="0"/>
            <a:t> </a:t>
          </a:r>
          <a:r>
            <a:rPr lang="en-GB" sz="1800" b="1" kern="1200" dirty="0" err="1"/>
            <a:t>kwa</a:t>
          </a:r>
          <a:r>
            <a:rPr lang="en-GB" sz="1800" b="1" kern="1200" dirty="0"/>
            <a:t> </a:t>
          </a:r>
          <a:r>
            <a:rPr lang="en-GB" sz="1800" b="1" kern="1200" dirty="0" err="1"/>
            <a:t>Amitundu</a:t>
          </a:r>
          <a:endParaRPr lang="en" sz="1800" b="1" kern="1200" dirty="0"/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Nthawi</a:t>
          </a:r>
          <a:r>
            <a:rPr lang="en-GB" sz="1800" b="1" kern="1200" dirty="0"/>
            <a:t> </a:t>
          </a:r>
          <a:r>
            <a:rPr lang="en-GB" sz="1800" b="1" kern="1200" dirty="0" err="1"/>
            <a:t>zonse</a:t>
          </a:r>
          <a:r>
            <a:rPr lang="en-GB" sz="1800" b="1" kern="1200" dirty="0"/>
            <a:t> </a:t>
          </a:r>
          <a:r>
            <a:rPr lang="en-GB" sz="1800" b="1" kern="1200" dirty="0" err="1"/>
            <a:t>wokonzeka</a:t>
          </a:r>
          <a:r>
            <a:rPr lang="en-GB" sz="1800" b="1" kern="1200" dirty="0"/>
            <a:t> </a:t>
          </a:r>
          <a:r>
            <a:rPr lang="en-GB" sz="1800" b="1" kern="1200" dirty="0" err="1"/>
            <a:t>kutumikira</a:t>
          </a:r>
          <a:r>
            <a:rPr lang="en-GB" sz="1800" b="1" kern="1200" dirty="0"/>
            <a:t> </a:t>
          </a:r>
          <a:r>
            <a:rPr lang="en-GB" sz="1800" b="1" kern="1200" dirty="0" err="1"/>
            <a:t>ena</a:t>
          </a:r>
          <a:endParaRPr lang="en" sz="1800" b="1" kern="1200" dirty="0"/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Luka</a:t>
          </a: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Kuchokera</a:t>
          </a:r>
          <a:r>
            <a:rPr lang="en-GB" sz="1800" b="1" kern="1200" dirty="0"/>
            <a:t> </a:t>
          </a:r>
          <a:r>
            <a:rPr lang="en-GB" sz="1800" b="1" kern="1200" dirty="0" err="1"/>
            <a:t>kwa</a:t>
          </a:r>
          <a:r>
            <a:rPr lang="en-GB" sz="1800" b="1" kern="1200" dirty="0"/>
            <a:t> </a:t>
          </a:r>
          <a:r>
            <a:rPr lang="en-GB" sz="1800" b="1" kern="1200" dirty="0" err="1"/>
            <a:t>Wamitundu</a:t>
          </a:r>
          <a:r>
            <a:rPr lang="en-GB" sz="1800" b="1" kern="1200" dirty="0"/>
            <a:t> </a:t>
          </a:r>
          <a:r>
            <a:rPr lang="en-GB" sz="1800" b="1" kern="1200" dirty="0" err="1"/>
            <a:t>kupita</a:t>
          </a:r>
          <a:r>
            <a:rPr lang="en-GB" sz="1800" b="1" kern="1200" dirty="0"/>
            <a:t> </a:t>
          </a:r>
          <a:r>
            <a:rPr lang="en-GB" sz="1800" b="1" kern="1200" dirty="0" err="1"/>
            <a:t>kwa</a:t>
          </a:r>
          <a:r>
            <a:rPr lang="en-GB" sz="1800" b="1" kern="1200" dirty="0"/>
            <a:t> </a:t>
          </a:r>
          <a:r>
            <a:rPr lang="en-GB" sz="1800" b="1" kern="1200" dirty="0" err="1"/>
            <a:t>Amitundu</a:t>
          </a:r>
          <a:endParaRPr lang="en" sz="1800" b="1" kern="1200" dirty="0"/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Wachifundo</a:t>
          </a:r>
          <a:r>
            <a:rPr lang="en-GB" sz="2000" b="1" kern="1200" dirty="0"/>
            <a:t> </a:t>
          </a:r>
          <a:r>
            <a:rPr lang="en-GB" sz="2000" b="1" kern="1200" dirty="0" err="1"/>
            <a:t>komanso</a:t>
          </a:r>
          <a:r>
            <a:rPr lang="en-GB" sz="2000" b="1" kern="1200" dirty="0"/>
            <a:t> </a:t>
          </a:r>
          <a:r>
            <a:rPr lang="en-GB" sz="2000" b="1" kern="1200" dirty="0" err="1"/>
            <a:t>waumunthu</a:t>
          </a:r>
          <a:endParaRPr lang="en" sz="2000" b="1" kern="1200" dirty="0"/>
        </a:p>
      </dsp:txBody>
      <dsp:txXfrm>
        <a:off x="4565637" y="1891313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Yohane</a:t>
          </a: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Kuchokera</a:t>
          </a:r>
          <a:r>
            <a:rPr lang="en-GB" sz="1800" b="1" kern="1200" dirty="0"/>
            <a:t> </a:t>
          </a:r>
          <a:r>
            <a:rPr lang="en-GB" sz="1800" b="1" kern="1200" dirty="0" err="1"/>
            <a:t>kwa</a:t>
          </a:r>
          <a:r>
            <a:rPr lang="en-GB" sz="1800" b="1" kern="1200" dirty="0"/>
            <a:t> </a:t>
          </a:r>
          <a:r>
            <a:rPr lang="en-GB" sz="1800" b="1" kern="1200" dirty="0" err="1"/>
            <a:t>Myuda</a:t>
          </a:r>
          <a:r>
            <a:rPr lang="en-GB" sz="1800" b="1" kern="1200" dirty="0"/>
            <a:t> </a:t>
          </a:r>
          <a:r>
            <a:rPr lang="en-GB" sz="1800" b="1" kern="1200" dirty="0" err="1"/>
            <a:t>kupita</a:t>
          </a:r>
          <a:r>
            <a:rPr lang="en-GB" sz="1800" b="1" kern="1200" dirty="0"/>
            <a:t> </a:t>
          </a:r>
          <a:r>
            <a:rPr lang="en-GB" sz="1800" b="1" kern="1200" dirty="0" err="1"/>
            <a:t>kwa</a:t>
          </a:r>
          <a:r>
            <a:rPr lang="en-GB" sz="1800" b="1" kern="1200" dirty="0"/>
            <a:t> Ayuda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Amitundu</a:t>
          </a:r>
          <a:endParaRPr lang="en" sz="1800" b="1" kern="1200" dirty="0"/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Wopatsa</a:t>
          </a:r>
          <a:r>
            <a:rPr lang="en-GB" sz="2000" b="1" kern="1200" dirty="0"/>
            <a:t> </a:t>
          </a:r>
          <a:r>
            <a:rPr lang="en-GB" sz="2000" b="1" kern="1200" dirty="0" err="1"/>
            <a:t>moyo</a:t>
          </a:r>
          <a:r>
            <a:rPr lang="en-GB" sz="2000" b="1" kern="1200" dirty="0"/>
            <a:t> </a:t>
          </a:r>
          <a:r>
            <a:rPr lang="en-GB" sz="2000" b="1" kern="1200" dirty="0" err="1"/>
            <a:t>wa</a:t>
          </a:r>
          <a:r>
            <a:rPr lang="en-GB" sz="2000" b="1" kern="1200" dirty="0"/>
            <a:t> </a:t>
          </a:r>
          <a:r>
            <a:rPr lang="en-GB" sz="2000" b="1" kern="1200" dirty="0" err="1"/>
            <a:t>thupi</a:t>
          </a:r>
          <a:r>
            <a:rPr lang="en-GB" sz="2000" b="1" kern="1200" dirty="0"/>
            <a:t> </a:t>
          </a:r>
          <a:r>
            <a:rPr lang="en-GB" sz="2000" b="1" kern="1200" dirty="0" err="1"/>
            <a:t>ndi</a:t>
          </a:r>
          <a:r>
            <a:rPr lang="en-GB" sz="2000" b="1" kern="1200" dirty="0"/>
            <a:t> </a:t>
          </a:r>
          <a:r>
            <a:rPr lang="en-GB" sz="2000" b="1" kern="1200" dirty="0" err="1"/>
            <a:t>wa</a:t>
          </a:r>
          <a:r>
            <a:rPr lang="en-GB" sz="2000" b="1" kern="1200" dirty="0"/>
            <a:t> </a:t>
          </a:r>
          <a:r>
            <a:rPr lang="en-GB" sz="2000" b="1" kern="1200" dirty="0" err="1"/>
            <a:t>uzimu</a:t>
          </a:r>
          <a:endParaRPr lang="en" sz="2000" b="1" kern="1200" dirty="0"/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KUMUDZIWA MULUNGU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9428652" y="6381449"/>
            <a:ext cx="2495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Phunziro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2, April 11, 2026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MULUNGU WAVUMBULUTSIDWA MU CHILENGEDWE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4933952" y="740678"/>
            <a:ext cx="7191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Zakumwamba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zimalalikira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ulemerero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Mulungu;</a:t>
            </a:r>
          </a:p>
          <a:p>
            <a:pPr algn="ctr"/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thambo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lionetsa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ntchito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manja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Masalimo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19:1, BLP)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5000627" y="1698098"/>
            <a:ext cx="71913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</a:rPr>
              <a:t>Baibulo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limayamba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potchula</a:t>
            </a:r>
            <a:r>
              <a:rPr lang="en-US" sz="2000" b="1" dirty="0">
                <a:solidFill>
                  <a:prstClr val="black"/>
                </a:solidFill>
              </a:rPr>
              <a:t> Mulungu </a:t>
            </a:r>
            <a:r>
              <a:rPr lang="en-US" sz="2000" b="1" dirty="0" err="1">
                <a:solidFill>
                  <a:prstClr val="black"/>
                </a:solidFill>
              </a:rPr>
              <a:t>kuti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e-IL" sz="2000" b="1" dirty="0" err="1">
                <a:solidFill>
                  <a:prstClr val="black"/>
                </a:solidFill>
              </a:rPr>
              <a:t>אֱלֹהִ֑ים</a:t>
            </a:r>
            <a:r>
              <a:rPr lang="he-IL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elohim</a:t>
            </a:r>
            <a:r>
              <a:rPr lang="en-US" sz="2000" b="1" dirty="0">
                <a:solidFill>
                  <a:prstClr val="black"/>
                </a:solidFill>
              </a:rPr>
              <a:t>). </a:t>
            </a:r>
            <a:r>
              <a:rPr lang="en-US" sz="2000" b="1" dirty="0" err="1">
                <a:solidFill>
                  <a:prstClr val="black"/>
                </a:solidFill>
              </a:rPr>
              <a:t>Ngakhale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tanthauzo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lenileni</a:t>
            </a:r>
            <a:r>
              <a:rPr lang="en-US" sz="2000" b="1" dirty="0">
                <a:solidFill>
                  <a:prstClr val="black"/>
                </a:solidFill>
              </a:rPr>
              <a:t> la </a:t>
            </a:r>
            <a:r>
              <a:rPr lang="en-US" sz="2000" b="1" dirty="0" err="1">
                <a:solidFill>
                  <a:prstClr val="black"/>
                </a:solidFill>
              </a:rPr>
              <a:t>dzinali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milungu</a:t>
            </a:r>
            <a:r>
              <a:rPr lang="en-US" sz="2000" b="1" dirty="0">
                <a:solidFill>
                  <a:prstClr val="black"/>
                </a:solidFill>
              </a:rPr>
              <a:t>,” </a:t>
            </a:r>
            <a:r>
              <a:rPr lang="en-US" sz="2000" b="1" dirty="0" err="1">
                <a:solidFill>
                  <a:prstClr val="black"/>
                </a:solidFill>
              </a:rPr>
              <a:t>limagwiritsidwa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ntchito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liwu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limodzi</a:t>
            </a:r>
            <a:r>
              <a:rPr lang="en-US" sz="2000" b="1" dirty="0">
                <a:solidFill>
                  <a:prstClr val="black"/>
                </a:solidFill>
              </a:rPr>
              <a:t>. Monga </a:t>
            </a:r>
            <a:r>
              <a:rPr lang="en-US" sz="2000" b="1" dirty="0" err="1">
                <a:solidFill>
                  <a:prstClr val="black"/>
                </a:solidFill>
              </a:rPr>
              <a:t>kuti</a:t>
            </a:r>
            <a:r>
              <a:rPr lang="en-US" sz="2000" b="1" dirty="0">
                <a:solidFill>
                  <a:prstClr val="black"/>
                </a:solidFill>
              </a:rPr>
              <a:t>, “</a:t>
            </a:r>
            <a:r>
              <a:rPr lang="en-US" sz="2000" b="1" dirty="0" err="1">
                <a:solidFill>
                  <a:prstClr val="black"/>
                </a:solidFill>
              </a:rPr>
              <a:t>Pachiyambi</a:t>
            </a:r>
            <a:r>
              <a:rPr lang="en-US" sz="2000" b="1" dirty="0">
                <a:solidFill>
                  <a:prstClr val="black"/>
                </a:solidFill>
              </a:rPr>
              <a:t>, Mulungu </a:t>
            </a:r>
            <a:r>
              <a:rPr lang="en-US" sz="2000" b="1" dirty="0" err="1">
                <a:solidFill>
                  <a:prstClr val="black"/>
                </a:solidFill>
              </a:rPr>
              <a:t>analenga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kumwamba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dziko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lapansi</a:t>
            </a:r>
            <a:r>
              <a:rPr lang="en-US" sz="2000" b="1" dirty="0">
                <a:solidFill>
                  <a:prstClr val="black"/>
                </a:solidFill>
              </a:rPr>
              <a:t>” (</a:t>
            </a:r>
            <a:r>
              <a:rPr lang="en-US" sz="2000" b="1" dirty="0" err="1">
                <a:solidFill>
                  <a:prstClr val="black"/>
                </a:solidFill>
              </a:rPr>
              <a:t>Genesisi</a:t>
            </a:r>
            <a:r>
              <a:rPr lang="en-US" sz="2000" b="1" dirty="0">
                <a:solidFill>
                  <a:prstClr val="black"/>
                </a:solidFill>
              </a:rPr>
              <a:t> 1:1).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68" r="13468"/>
          <a:stretch>
            <a:fillRect/>
          </a:stretch>
        </p:blipFill>
        <p:spPr>
          <a:xfrm>
            <a:off x="8563231" y="3239127"/>
            <a:ext cx="3187087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4" y="4471076"/>
            <a:ext cx="82758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</a:rPr>
              <a:t>Mu </a:t>
            </a:r>
            <a:r>
              <a:rPr lang="en-US" sz="2000" b="1" dirty="0" err="1">
                <a:solidFill>
                  <a:prstClr val="black"/>
                </a:solidFill>
              </a:rPr>
              <a:t>Genesisi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chaputala</a:t>
            </a:r>
            <a:r>
              <a:rPr lang="en-US" sz="2000" b="1" dirty="0">
                <a:solidFill>
                  <a:prstClr val="black"/>
                </a:solidFill>
              </a:rPr>
              <a:t> 2, </a:t>
            </a:r>
            <a:r>
              <a:rPr lang="en-US" sz="2000" b="1" dirty="0" err="1">
                <a:solidFill>
                  <a:prstClr val="black"/>
                </a:solidFill>
              </a:rPr>
              <a:t>dzina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lenileni</a:t>
            </a:r>
            <a:r>
              <a:rPr lang="en-US" sz="2000" b="1" dirty="0">
                <a:solidFill>
                  <a:prstClr val="black"/>
                </a:solidFill>
              </a:rPr>
              <a:t> la Mulungu </a:t>
            </a:r>
            <a:r>
              <a:rPr lang="en-US" sz="2000" b="1" dirty="0" err="1">
                <a:solidFill>
                  <a:prstClr val="black"/>
                </a:solidFill>
              </a:rPr>
              <a:t>limawonjezedwa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he-IL" sz="2000" b="1" dirty="0">
                <a:solidFill>
                  <a:prstClr val="black"/>
                </a:solidFill>
              </a:rPr>
              <a:t>יְהוָ֥ה (</a:t>
            </a:r>
            <a:r>
              <a:rPr lang="en-US" sz="2000" b="1" dirty="0">
                <a:solidFill>
                  <a:prstClr val="black"/>
                </a:solidFill>
              </a:rPr>
              <a:t>Yahweh). </a:t>
            </a:r>
            <a:r>
              <a:rPr lang="en-US" sz="2000" b="1" dirty="0" err="1">
                <a:solidFill>
                  <a:prstClr val="black"/>
                </a:solidFill>
              </a:rPr>
              <a:t>Tsopano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sakungonena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kuti</a:t>
            </a:r>
            <a:r>
              <a:rPr lang="en-US" sz="2000" b="1" dirty="0">
                <a:solidFill>
                  <a:prstClr val="black"/>
                </a:solidFill>
              </a:rPr>
              <a:t>, “</a:t>
            </a:r>
            <a:r>
              <a:rPr lang="en-US" sz="2000" b="1" dirty="0" err="1">
                <a:solidFill>
                  <a:prstClr val="black"/>
                </a:solidFill>
              </a:rPr>
              <a:t>Zikhale</a:t>
            </a:r>
            <a:r>
              <a:rPr lang="en-US" sz="2000" b="1" dirty="0">
                <a:solidFill>
                  <a:prstClr val="black"/>
                </a:solidFill>
              </a:rPr>
              <a:t>.” Iye </a:t>
            </a:r>
            <a:r>
              <a:rPr lang="en-US" sz="2000" b="1" dirty="0" err="1">
                <a:solidFill>
                  <a:prstClr val="black"/>
                </a:solidFill>
              </a:rPr>
              <a:t>anatenga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munthu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kumuumba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ake</a:t>
            </a:r>
            <a:r>
              <a:rPr lang="en-US" sz="2000" b="1" dirty="0">
                <a:solidFill>
                  <a:prstClr val="black"/>
                </a:solidFill>
              </a:rPr>
              <a:t>. Mulungu </a:t>
            </a:r>
            <a:r>
              <a:rPr lang="en-US" sz="2000" b="1" dirty="0" err="1">
                <a:solidFill>
                  <a:prstClr val="black"/>
                </a:solidFill>
              </a:rPr>
              <a:t>wamphamvu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akudziwonetsera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ngati</a:t>
            </a:r>
            <a:r>
              <a:rPr lang="en-US" sz="2000" b="1" dirty="0">
                <a:solidFill>
                  <a:prstClr val="black"/>
                </a:solidFill>
              </a:rPr>
              <a:t> Mulungu </a:t>
            </a:r>
            <a:r>
              <a:rPr lang="en-US" sz="2000" b="1" dirty="0" err="1">
                <a:solidFill>
                  <a:prstClr val="black"/>
                </a:solidFill>
              </a:rPr>
              <a:t>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pafupi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wofikirika</a:t>
            </a:r>
            <a:r>
              <a:rPr lang="es-ES" sz="20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377014"/>
            <a:ext cx="79579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Limatipatsa</a:t>
            </a:r>
            <a:r>
              <a:rPr lang="en-GB" sz="2000" b="1" dirty="0"/>
              <a:t> </a:t>
            </a:r>
            <a:r>
              <a:rPr lang="en-GB" sz="2000" b="1" dirty="0" err="1"/>
              <a:t>chithunzi</a:t>
            </a:r>
            <a:r>
              <a:rPr lang="en-GB" sz="2000" b="1" dirty="0"/>
              <a:t> cha </a:t>
            </a:r>
            <a:r>
              <a:rPr lang="en-GB" sz="2000" b="1" dirty="0" err="1"/>
              <a:t>Mlengi</a:t>
            </a:r>
            <a:r>
              <a:rPr lang="en-GB" sz="2000" b="1" dirty="0"/>
              <a:t> amene, </a:t>
            </a:r>
            <a:r>
              <a:rPr lang="en-GB" sz="2000" b="1" dirty="0" err="1"/>
              <a:t>kudzera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Mawu [Yesu </a:t>
            </a:r>
            <a:r>
              <a:rPr lang="en-GB" sz="2000" b="1" dirty="0" err="1"/>
              <a:t>Khristu</a:t>
            </a:r>
            <a:r>
              <a:rPr lang="en-GB" sz="2000" b="1" dirty="0"/>
              <a:t>],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kulowererapo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Mzimu</a:t>
            </a:r>
            <a:r>
              <a:rPr lang="en-GB" sz="2000" b="1" dirty="0"/>
              <a:t>, </a:t>
            </a:r>
            <a:r>
              <a:rPr lang="en-GB" sz="2000" b="1" dirty="0" err="1"/>
              <a:t>ali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mphamvu</a:t>
            </a:r>
            <a:r>
              <a:rPr lang="en-GB" sz="2000" b="1" dirty="0"/>
              <a:t> </a:t>
            </a:r>
            <a:r>
              <a:rPr lang="en-GB" sz="2000" b="1" dirty="0" err="1"/>
              <a:t>yopanga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-GB" sz="2000" b="1" dirty="0"/>
              <a:t>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zilipo</a:t>
            </a:r>
            <a:r>
              <a:rPr lang="en-GB" sz="2000" b="1" dirty="0"/>
              <a:t> (</a:t>
            </a:r>
            <a:r>
              <a:rPr lang="en-GB" sz="2000" b="1" dirty="0" err="1"/>
              <a:t>Genesisi</a:t>
            </a:r>
            <a:r>
              <a:rPr lang="en-GB" sz="2000" b="1" dirty="0"/>
              <a:t> 1:1-3; Yohane 1:1-3</a:t>
            </a:r>
            <a:r>
              <a:rPr lang="en" sz="2000" b="1" dirty="0"/>
              <a:t>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5960561"/>
            <a:ext cx="82758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Iye </a:t>
            </a:r>
            <a:r>
              <a:rPr lang="en-GB" sz="2000" b="1" dirty="0" err="1">
                <a:solidFill>
                  <a:prstClr val="black"/>
                </a:solidFill>
              </a:rPr>
              <a:t>amatikhudza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amalankhula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nafe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amatiphunzitsa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amatipatsa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ntchito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yathu</a:t>
            </a:r>
            <a:r>
              <a:rPr lang="en-GB" sz="2000" b="1" dirty="0">
                <a:solidFill>
                  <a:prstClr val="black"/>
                </a:solidFill>
              </a:rPr>
              <a:t>… </a:t>
            </a:r>
            <a:r>
              <a:rPr lang="en-GB" sz="2000" b="1" dirty="0" err="1">
                <a:solidFill>
                  <a:prstClr val="black"/>
                </a:solidFill>
              </a:rPr>
              <a:t>amatikonda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MULUNGU WAVUMBULUTSIDWA MWA YESU (EMANUELI</a:t>
            </a:r>
            <a:r>
              <a:rPr lang="en" sz="3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7" y="679670"/>
            <a:ext cx="9726801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Palibe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munthu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anaona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Mulungu,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koma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Mwana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mmodzi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yekhayo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ali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pamtima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pa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Atate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ndiye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anafotokoza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za Iye</a:t>
            </a:r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(Yohane 1:18)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226216" y="1416131"/>
            <a:ext cx="9856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Ngati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tikufuna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kudziwa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mmene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Mulungu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alili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tiyeni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timudziwe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Yesu. Iye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Mulungu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wobadwa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m'thupi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(Yohane 1:14), amene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anadziulula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yekha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kuvala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umunthu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kuti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athe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kuwoneka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kumveka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(Yohane 1:18; 14:9; 1 Yohane 5:20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854819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226217" y="2431794"/>
            <a:ext cx="11965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Iye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analengezedwa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ndi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dzina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laulosi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lomwe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limasonyeza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cholinga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cha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moyo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wake: Emmanuel, Mulungu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nafe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(Isaiah 7:14; Matthew 1:23).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Alaliki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anayiwa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amamuwonetsa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kwa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m'mbali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zosiyanasiyana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07" r="14207"/>
          <a:stretch>
            <a:fillRect/>
          </a:stretch>
        </p:blipFill>
        <p:spPr>
          <a:xfrm>
            <a:off x="10083114" y="788491"/>
            <a:ext cx="1842185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133476" y="1764090"/>
            <a:ext cx="1012507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Anthu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ambiri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ambiri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ali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maganizo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olakwika</a:t>
            </a:r>
            <a:r>
              <a:rPr lang="en-US" sz="2600" b="1" dirty="0">
                <a:latin typeface="Constantia" panose="02030602050306030303" pitchFamily="18" charset="0"/>
              </a:rPr>
              <a:t> pa za Mulungu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makhalidwe</a:t>
            </a:r>
            <a:r>
              <a:rPr lang="en-US" sz="2600" b="1" dirty="0">
                <a:latin typeface="Constantia" panose="02030602050306030303" pitchFamily="18" charset="0"/>
              </a:rPr>
              <a:t> Ake… Mulungu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Mulungu </a:t>
            </a:r>
            <a:r>
              <a:rPr lang="en-US" sz="2600" b="1" dirty="0" err="1">
                <a:latin typeface="Constantia" panose="02030602050306030303" pitchFamily="18" charset="0"/>
              </a:rPr>
              <a:t>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choonadi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Chilungamo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chifundo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makhalidwe</a:t>
            </a:r>
            <a:r>
              <a:rPr lang="en-US" sz="2600" b="1" dirty="0">
                <a:latin typeface="Constantia" panose="02030602050306030303" pitchFamily="18" charset="0"/>
              </a:rPr>
              <a:t> a </a:t>
            </a:r>
            <a:r>
              <a:rPr lang="en-US" sz="2600" b="1" dirty="0" err="1">
                <a:latin typeface="Constantia" panose="02030602050306030303" pitchFamily="18" charset="0"/>
              </a:rPr>
              <a:t>mpando</a:t>
            </a:r>
            <a:r>
              <a:rPr lang="en-US" sz="2600" b="1" dirty="0">
                <a:latin typeface="Constantia" panose="02030602050306030303" pitchFamily="18" charset="0"/>
              </a:rPr>
              <a:t> Wake </a:t>
            </a:r>
            <a:r>
              <a:rPr lang="en-US" sz="2600" b="1" dirty="0" err="1">
                <a:latin typeface="Constantia" panose="02030602050306030303" pitchFamily="18" charset="0"/>
              </a:rPr>
              <a:t>wachifumu</a:t>
            </a:r>
            <a:r>
              <a:rPr lang="en-US" sz="2600" b="1" dirty="0">
                <a:latin typeface="Constantia" panose="02030602050306030303" pitchFamily="18" charset="0"/>
              </a:rPr>
              <a:t>. Iye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Mulungu </a:t>
            </a:r>
            <a:r>
              <a:rPr lang="en-US" sz="2600" b="1" dirty="0" err="1">
                <a:latin typeface="Constantia" panose="02030602050306030303" pitchFamily="18" charset="0"/>
              </a:rPr>
              <a:t>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chikondi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chisoni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chifundo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chachikulu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Momwemonso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amawonetsedwa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mwa</a:t>
            </a:r>
            <a:r>
              <a:rPr lang="en-US" sz="2600" b="1" dirty="0">
                <a:latin typeface="Constantia" panose="02030602050306030303" pitchFamily="18" charset="0"/>
              </a:rPr>
              <a:t> Mwana wake, </a:t>
            </a:r>
            <a:r>
              <a:rPr lang="en-US" sz="2600" b="1" dirty="0" err="1">
                <a:latin typeface="Constantia" panose="02030602050306030303" pitchFamily="18" charset="0"/>
              </a:rPr>
              <a:t>Mpulumutsi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wathu</a:t>
            </a:r>
            <a:r>
              <a:rPr lang="en-US" sz="2600" b="1" dirty="0">
                <a:latin typeface="Constantia" panose="02030602050306030303" pitchFamily="18" charset="0"/>
              </a:rPr>
              <a:t>. Iye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Mulungu </a:t>
            </a:r>
            <a:r>
              <a:rPr lang="en-US" sz="2600" b="1" dirty="0" err="1">
                <a:latin typeface="Constantia" panose="02030602050306030303" pitchFamily="18" charset="0"/>
              </a:rPr>
              <a:t>woleza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mtima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wopirira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nthawi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yaitali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Ngati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ameneyu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ndiye</a:t>
            </a:r>
            <a:r>
              <a:rPr lang="en-US" sz="2600" b="1" dirty="0">
                <a:latin typeface="Constantia" panose="02030602050306030303" pitchFamily="18" charset="0"/>
              </a:rPr>
              <a:t> amene </a:t>
            </a:r>
            <a:r>
              <a:rPr lang="en-US" sz="2600" b="1" dirty="0" err="1">
                <a:latin typeface="Constantia" panose="02030602050306030303" pitchFamily="18" charset="0"/>
              </a:rPr>
              <a:t>timamulambira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ndipo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tikuyesera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kutsanzira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makhalidwe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ake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ndiye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tikulambira</a:t>
            </a:r>
            <a:r>
              <a:rPr lang="en-US" sz="2600" b="1" dirty="0">
                <a:latin typeface="Constantia" panose="02030602050306030303" pitchFamily="18" charset="0"/>
              </a:rPr>
              <a:t> Mulungu </a:t>
            </a:r>
            <a:r>
              <a:rPr lang="en-US" sz="2600" b="1" dirty="0" err="1">
                <a:latin typeface="Constantia" panose="02030602050306030303" pitchFamily="18" charset="0"/>
              </a:rPr>
              <a:t>woona</a:t>
            </a:r>
            <a:r>
              <a:rPr lang="en-US" sz="2600" b="1" dirty="0">
                <a:latin typeface="Constantia" panose="02030602050306030303" pitchFamily="18" charset="0"/>
              </a:rPr>
              <a:t>.</a:t>
            </a:r>
            <a:r>
              <a:rPr lang="en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7572280" y="5476309"/>
            <a:ext cx="3581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(God Cares for Us, August 8)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450273" y="54896"/>
            <a:ext cx="3895725" cy="68326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Tsono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moyo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wosathawo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ndi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uwu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: Iwo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akudziweni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Inu, Mulungu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yekhayo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woona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ndi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Yesu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Khristu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amene Inu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mwamutuma</a:t>
            </a: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(Yohane 17:3</a:t>
            </a:r>
            <a:r>
              <a:rPr lang="en" sz="28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</a:t>
            </a:r>
            <a:r>
              <a:rPr lang="en" sz="2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CCL</a:t>
            </a: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274277" y="3757554"/>
            <a:ext cx="637635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 err="1">
                <a:solidFill>
                  <a:srgbClr val="C85059"/>
                </a:solidFill>
              </a:rPr>
              <a:t>Makhalidwe</a:t>
            </a:r>
            <a:r>
              <a:rPr lang="en" sz="2000" b="1" dirty="0">
                <a:solidFill>
                  <a:srgbClr val="C85059"/>
                </a:solidFill>
              </a:rPr>
              <a:t> a Mulungu.</a:t>
            </a:r>
          </a:p>
          <a:p>
            <a:pPr>
              <a:spcBef>
                <a:spcPts val="1200"/>
              </a:spcBef>
            </a:pPr>
            <a:r>
              <a:rPr lang="en" sz="2000" b="1" dirty="0" err="1">
                <a:solidFill>
                  <a:srgbClr val="B14DC1"/>
                </a:solidFill>
              </a:rPr>
              <a:t>Mkhalidwe</a:t>
            </a:r>
            <a:r>
              <a:rPr lang="en" sz="2000" b="1" dirty="0">
                <a:solidFill>
                  <a:srgbClr val="B14DC1"/>
                </a:solidFill>
              </a:rPr>
              <a:t> </a:t>
            </a:r>
            <a:r>
              <a:rPr lang="en" sz="2000" b="1" dirty="0" err="1">
                <a:solidFill>
                  <a:srgbClr val="B14DC1"/>
                </a:solidFill>
              </a:rPr>
              <a:t>wa</a:t>
            </a:r>
            <a:r>
              <a:rPr lang="en" sz="2000" b="1" dirty="0">
                <a:solidFill>
                  <a:srgbClr val="B14DC1"/>
                </a:solidFill>
              </a:rPr>
              <a:t> Mulungu: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Mulungu </a:t>
            </a:r>
            <a:r>
              <a:rPr lang="en" sz="2000" b="1" dirty="0" err="1"/>
              <a:t>ndi</a:t>
            </a:r>
            <a:r>
              <a:rPr lang="en" sz="2000" b="1" dirty="0"/>
              <a:t> </a:t>
            </a:r>
            <a:r>
              <a:rPr lang="en" sz="2000" b="1" dirty="0" err="1"/>
              <a:t>woyera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Mulungu </a:t>
            </a:r>
            <a:r>
              <a:rPr lang="en" sz="2000" b="1" dirty="0" err="1"/>
              <a:t>ndi</a:t>
            </a:r>
            <a:r>
              <a:rPr lang="en" sz="2000" b="1" dirty="0"/>
              <a:t> </a:t>
            </a:r>
            <a:r>
              <a:rPr lang="en" sz="2000" b="1" dirty="0" err="1"/>
              <a:t>chikondi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en" sz="2000" b="1" dirty="0" err="1">
                <a:solidFill>
                  <a:srgbClr val="515FC3"/>
                </a:solidFill>
              </a:rPr>
              <a:t>Kumudziwa</a:t>
            </a:r>
            <a:r>
              <a:rPr lang="en" sz="2000" b="1" dirty="0">
                <a:solidFill>
                  <a:srgbClr val="515FC3"/>
                </a:solidFill>
              </a:rPr>
              <a:t> Mulungu:</a:t>
            </a:r>
          </a:p>
          <a:p>
            <a:pPr lvl="1">
              <a:spcBef>
                <a:spcPts val="600"/>
              </a:spcBef>
            </a:pPr>
            <a:r>
              <a:rPr lang="en-GB" sz="2000" b="1" dirty="0"/>
              <a:t>Mulungu </a:t>
            </a:r>
            <a:r>
              <a:rPr lang="en-GB" sz="2000" b="1" dirty="0" err="1"/>
              <a:t>wavumbulutsidwa</a:t>
            </a:r>
            <a:r>
              <a:rPr lang="en-GB" sz="2000" b="1" dirty="0"/>
              <a:t> mu </a:t>
            </a:r>
            <a:r>
              <a:rPr lang="en-GB" sz="2000" b="1" dirty="0" err="1"/>
              <a:t>Chilengedwe</a:t>
            </a:r>
            <a:endParaRPr lang="en-GB" sz="2000" b="1" dirty="0"/>
          </a:p>
          <a:p>
            <a:pPr lvl="1">
              <a:spcBef>
                <a:spcPts val="600"/>
              </a:spcBef>
            </a:pPr>
            <a:r>
              <a:rPr lang="en-GB" sz="2000" b="1" dirty="0"/>
              <a:t>Mulungu </a:t>
            </a:r>
            <a:r>
              <a:rPr lang="en-GB" sz="2000" b="1" dirty="0" err="1"/>
              <a:t>wavumbulutsidwa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Yesu (Emanueli)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76224" y="149636"/>
            <a:ext cx="9102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Kumvetsa</a:t>
            </a:r>
            <a:r>
              <a:rPr lang="en-GB" sz="2000" b="1" dirty="0"/>
              <a:t> </a:t>
            </a:r>
            <a:r>
              <a:rPr lang="en-GB" sz="2000" b="1" dirty="0" err="1"/>
              <a:t>kwathu</a:t>
            </a:r>
            <a:r>
              <a:rPr lang="en-GB" sz="2000" b="1" dirty="0"/>
              <a:t> za Mulungu </a:t>
            </a:r>
            <a:r>
              <a:rPr lang="en-GB" sz="2000" b="1" dirty="0" err="1"/>
              <a:t>kwayipitsidwa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tchimo</a:t>
            </a:r>
            <a:r>
              <a:rPr lang="en-GB" sz="2000" b="1" dirty="0"/>
              <a:t>. </a:t>
            </a:r>
            <a:r>
              <a:rPr lang="en-GB" sz="2000" b="1" dirty="0" err="1"/>
              <a:t>Tayesera</a:t>
            </a:r>
            <a:r>
              <a:rPr lang="en-GB" sz="2000" b="1" dirty="0"/>
              <a:t> </a:t>
            </a:r>
            <a:r>
              <a:rPr lang="en-GB" sz="2000" b="1" dirty="0" err="1"/>
              <a:t>kumuimira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mafano</a:t>
            </a:r>
            <a:r>
              <a:rPr lang="en-GB" sz="2000" b="1" dirty="0"/>
              <a:t> </a:t>
            </a:r>
            <a:r>
              <a:rPr lang="en-GB" sz="2000" b="1" dirty="0" err="1"/>
              <a:t>opangidwa</a:t>
            </a:r>
            <a:r>
              <a:rPr lang="en-GB" sz="2000" b="1" dirty="0"/>
              <a:t>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nyama</a:t>
            </a:r>
            <a:r>
              <a:rPr lang="en-GB" sz="2000" b="1" dirty="0"/>
              <a:t>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-GB" sz="2000" b="1" dirty="0"/>
              <a:t>. </a:t>
            </a:r>
            <a:r>
              <a:rPr lang="en-GB" sz="2000" b="1" dirty="0" err="1"/>
              <a:t>Wafotokozedwa</a:t>
            </a:r>
            <a:r>
              <a:rPr lang="en-GB" sz="2000" b="1" dirty="0"/>
              <a:t>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wosasamala</a:t>
            </a:r>
            <a:r>
              <a:rPr lang="en-GB" sz="2000" b="1" dirty="0"/>
              <a:t>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wolamulira</a:t>
            </a:r>
            <a:r>
              <a:rPr lang="en-GB" sz="2000" b="1" dirty="0"/>
              <a:t> </a:t>
            </a:r>
            <a:r>
              <a:rPr lang="en-GB" sz="2000" b="1" dirty="0" err="1"/>
              <a:t>mwankhanza</a:t>
            </a:r>
            <a:r>
              <a:rPr lang="en-GB" sz="2000" b="1" dirty="0"/>
              <a:t>. </a:t>
            </a:r>
            <a:r>
              <a:rPr lang="en-GB" sz="2000" b="1" dirty="0" err="1"/>
              <a:t>Pomaliza</a:t>
            </a:r>
            <a:r>
              <a:rPr lang="en-GB" sz="2000" b="1" dirty="0"/>
              <a:t> </a:t>
            </a:r>
            <a:r>
              <a:rPr lang="en-GB" sz="2000" b="1" dirty="0" err="1"/>
              <a:t>pake</a:t>
            </a:r>
            <a:r>
              <a:rPr lang="en-GB" sz="2000" b="1" dirty="0"/>
              <a:t>,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apanga</a:t>
            </a:r>
            <a:r>
              <a:rPr lang="en-GB" sz="2000" b="1" dirty="0"/>
              <a:t> </a:t>
            </a:r>
            <a:r>
              <a:rPr lang="en-GB" sz="2000" b="1" dirty="0" err="1"/>
              <a:t>chithunzi</a:t>
            </a:r>
            <a:r>
              <a:rPr lang="en-GB" sz="2000" b="1" dirty="0"/>
              <a:t> cha Mulungu </a:t>
            </a:r>
            <a:r>
              <a:rPr lang="en-GB" sz="2000" b="1" dirty="0" err="1"/>
              <a:t>chofanana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iwo</a:t>
            </a:r>
            <a:r>
              <a:rPr lang="en-GB" sz="2000" b="1" dirty="0"/>
              <a:t> </a:t>
            </a:r>
            <a:r>
              <a:rPr lang="en-GB" sz="2000" b="1" dirty="0" err="1"/>
              <a:t>eni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54" r="10554"/>
          <a:stretch>
            <a:fillRect/>
          </a:stretch>
        </p:blipFill>
        <p:spPr>
          <a:xfrm>
            <a:off x="276223" y="3695642"/>
            <a:ext cx="2207485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93" t="-533" r="7079" b="533"/>
          <a:stretch>
            <a:fillRect/>
          </a:stretch>
        </p:blipFill>
        <p:spPr>
          <a:xfrm>
            <a:off x="9835978" y="3702694"/>
            <a:ext cx="2070272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78" r="14278"/>
          <a:stretch>
            <a:fillRect/>
          </a:stretch>
        </p:blipFill>
        <p:spPr>
          <a:xfrm>
            <a:off x="9502346" y="226584"/>
            <a:ext cx="2403904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69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69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69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743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743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743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743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76220" y="2795394"/>
            <a:ext cx="9102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Koma </a:t>
            </a:r>
            <a:r>
              <a:rPr lang="en-GB" sz="2000" b="1" dirty="0" err="1"/>
              <a:t>thandizo</a:t>
            </a:r>
            <a:r>
              <a:rPr lang="en-GB" sz="2000" b="1" dirty="0"/>
              <a:t> </a:t>
            </a:r>
            <a:r>
              <a:rPr lang="en-GB" sz="2000" b="1" dirty="0" err="1"/>
              <a:t>lafika</a:t>
            </a:r>
            <a:r>
              <a:rPr lang="en-GB" sz="2000" b="1" dirty="0"/>
              <a:t>. Kodi </a:t>
            </a:r>
            <a:r>
              <a:rPr lang="en-GB" sz="2000" b="1" dirty="0" err="1"/>
              <a:t>mukufuna</a:t>
            </a:r>
            <a:r>
              <a:rPr lang="en-GB" sz="2000" b="1" dirty="0"/>
              <a:t> </a:t>
            </a:r>
            <a:r>
              <a:rPr lang="en-GB" sz="2000" b="1" dirty="0" err="1"/>
              <a:t>kudziwa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Iye </a:t>
            </a:r>
            <a:r>
              <a:rPr lang="en-GB" sz="2000" b="1" dirty="0" err="1"/>
              <a:t>ali</a:t>
            </a:r>
            <a:r>
              <a:rPr lang="en-GB" sz="2000" b="1" dirty="0"/>
              <a:t> </a:t>
            </a:r>
            <a:r>
              <a:rPr lang="en-GB" sz="2000" b="1" dirty="0" err="1"/>
              <a:t>bwanji</a:t>
            </a:r>
            <a:r>
              <a:rPr lang="en-GB" sz="2000" b="1" dirty="0"/>
              <a:t>? </a:t>
            </a:r>
            <a:r>
              <a:rPr lang="en-GB" sz="2000" b="1" dirty="0" err="1"/>
              <a:t>M'Baibulo</a:t>
            </a:r>
            <a:r>
              <a:rPr lang="en-GB" sz="2000" b="1" dirty="0"/>
              <a:t>, </a:t>
            </a:r>
            <a:r>
              <a:rPr lang="en-GB" sz="2000" b="1" dirty="0" err="1"/>
              <a:t>tili</a:t>
            </a:r>
            <a:r>
              <a:rPr lang="en-GB" sz="2000" b="1" dirty="0"/>
              <a:t> nacho </a:t>
            </a:r>
            <a:r>
              <a:rPr lang="en-GB" sz="2000" b="1" dirty="0" err="1"/>
              <a:t>chivumbulutso</a:t>
            </a:r>
            <a:r>
              <a:rPr lang="en-GB" sz="2000" b="1" dirty="0"/>
              <a:t> </a:t>
            </a:r>
            <a:r>
              <a:rPr lang="en-GB" sz="2000" b="1" dirty="0" err="1"/>
              <a:t>chenicheni</a:t>
            </a:r>
            <a:r>
              <a:rPr lang="en-GB" sz="2000" b="1" dirty="0"/>
              <a:t> cha </a:t>
            </a:r>
            <a:r>
              <a:rPr lang="en-GB" sz="2000" b="1" dirty="0" err="1"/>
              <a:t>chikhalidwe</a:t>
            </a:r>
            <a:r>
              <a:rPr lang="en-GB" sz="2000" b="1" dirty="0"/>
              <a:t> cha Mulungu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76221" y="1509012"/>
            <a:ext cx="91025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Koma Mulungu </a:t>
            </a:r>
            <a:r>
              <a:rPr lang="en-GB" sz="2000" b="1" dirty="0" err="1">
                <a:solidFill>
                  <a:prstClr val="black"/>
                </a:solidFill>
              </a:rPr>
              <a:t>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wotani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kwenikweni</a:t>
            </a:r>
            <a:r>
              <a:rPr lang="en-GB" sz="2000" b="1" dirty="0">
                <a:solidFill>
                  <a:prstClr val="black"/>
                </a:solidFill>
              </a:rPr>
              <a:t>? Kodi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wamkulu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kwambiri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kotero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ndikosatheka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ife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kumumvetsetsa</a:t>
            </a:r>
            <a:r>
              <a:rPr lang="en-GB" sz="2000" b="1" dirty="0">
                <a:solidFill>
                  <a:prstClr val="black"/>
                </a:solidFill>
              </a:rPr>
              <a:t> Iye? </a:t>
            </a:r>
            <a:r>
              <a:rPr lang="en-GB" sz="2000" b="1" dirty="0" err="1">
                <a:solidFill>
                  <a:prstClr val="black"/>
                </a:solidFill>
              </a:rPr>
              <a:t>Zoonadi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ngakhale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titayesetsa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motani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maganizo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athu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sangathe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kumumvetsetsa</a:t>
            </a:r>
            <a:r>
              <a:rPr lang="en-GB" sz="2000" b="1" dirty="0">
                <a:solidFill>
                  <a:prstClr val="black"/>
                </a:solidFill>
              </a:rPr>
              <a:t> Mulungu. </a:t>
            </a:r>
            <a:r>
              <a:rPr lang="en-GB" sz="2000" b="1" dirty="0" err="1">
                <a:solidFill>
                  <a:prstClr val="black"/>
                </a:solidFill>
              </a:rPr>
              <a:t>Tikufunika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thandizo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1387" y="2397645"/>
            <a:ext cx="67492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MAKHALIDWE A MULUNGU</a:t>
            </a: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462116" y="-10817"/>
            <a:ext cx="8517937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Inu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Yehova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Mulungu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Wamphamvuzonse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ndani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wofanana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nanu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Yehova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ndinu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wamphamvu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ndipo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kukhulupirika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kwanu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kwakuzungulirani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Masalimo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89:8)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0" y="1079513"/>
            <a:ext cx="7030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 err="1"/>
              <a:t>Baibulo</a:t>
            </a:r>
            <a:r>
              <a:rPr lang="en-GB" b="1" dirty="0"/>
              <a:t> </a:t>
            </a:r>
            <a:r>
              <a:rPr lang="en-GB" b="1" dirty="0" err="1"/>
              <a:t>limapereka</a:t>
            </a:r>
            <a:r>
              <a:rPr lang="en-GB" b="1" dirty="0"/>
              <a:t> </a:t>
            </a:r>
            <a:r>
              <a:rPr lang="en-GB" b="1" dirty="0" err="1"/>
              <a:t>chithunzi</a:t>
            </a:r>
            <a:r>
              <a:rPr lang="en-GB" b="1" dirty="0"/>
              <a:t> </a:t>
            </a:r>
            <a:r>
              <a:rPr lang="en-GB" b="1" dirty="0" err="1"/>
              <a:t>chokhulupirika</a:t>
            </a:r>
            <a:r>
              <a:rPr lang="en-GB" b="1" dirty="0"/>
              <a:t> </a:t>
            </a:r>
            <a:r>
              <a:rPr lang="en-GB" b="1" dirty="0" err="1"/>
              <a:t>kwambiri</a:t>
            </a:r>
            <a:r>
              <a:rPr lang="en-GB" b="1" dirty="0"/>
              <a:t>, </a:t>
            </a:r>
            <a:r>
              <a:rPr lang="en-GB" b="1" dirty="0" err="1"/>
              <a:t>chomveka</a:t>
            </a:r>
            <a:r>
              <a:rPr lang="en-GB" b="1" dirty="0"/>
              <a:t> </a:t>
            </a:r>
            <a:r>
              <a:rPr lang="en-GB" b="1" dirty="0" err="1"/>
              <a:t>bwino</a:t>
            </a:r>
            <a:r>
              <a:rPr lang="en-GB" b="1" dirty="0"/>
              <a:t>, </a:t>
            </a:r>
            <a:r>
              <a:rPr lang="en-GB" b="1" dirty="0" err="1"/>
              <a:t>ndi</a:t>
            </a:r>
            <a:r>
              <a:rPr lang="en-GB" b="1" dirty="0"/>
              <a:t> </a:t>
            </a:r>
            <a:r>
              <a:rPr lang="en-GB" b="1" dirty="0" err="1"/>
              <a:t>chokhazikika</a:t>
            </a:r>
            <a:r>
              <a:rPr lang="en-GB" b="1" dirty="0"/>
              <a:t> cha Mulungu. </a:t>
            </a:r>
            <a:r>
              <a:rPr lang="en-GB" b="1" dirty="0" err="1"/>
              <a:t>Imodzi</a:t>
            </a:r>
            <a:r>
              <a:rPr lang="en-GB" b="1" dirty="0"/>
              <a:t> </a:t>
            </a:r>
            <a:r>
              <a:rPr lang="en-GB" b="1" dirty="0" err="1"/>
              <a:t>mwa</a:t>
            </a:r>
            <a:r>
              <a:rPr lang="en-GB" b="1" dirty="0"/>
              <a:t> </a:t>
            </a:r>
            <a:r>
              <a:rPr lang="en-GB" b="1" dirty="0" err="1"/>
              <a:t>njira</a:t>
            </a:r>
            <a:r>
              <a:rPr lang="en-GB" b="1" dirty="0"/>
              <a:t> </a:t>
            </a:r>
            <a:r>
              <a:rPr lang="en-GB" b="1" dirty="0" err="1"/>
              <a:t>zimene</a:t>
            </a:r>
            <a:r>
              <a:rPr lang="en-GB" b="1" dirty="0"/>
              <a:t> </a:t>
            </a:r>
            <a:r>
              <a:rPr lang="en-GB" b="1" dirty="0" err="1"/>
              <a:t>limatilola</a:t>
            </a:r>
            <a:r>
              <a:rPr lang="en-GB" b="1" dirty="0"/>
              <a:t> </a:t>
            </a:r>
            <a:r>
              <a:rPr lang="en-GB" b="1" dirty="0" err="1"/>
              <a:t>kudziwa</a:t>
            </a:r>
            <a:r>
              <a:rPr lang="en-GB" b="1" dirty="0"/>
              <a:t> Iye </a:t>
            </a:r>
            <a:r>
              <a:rPr lang="en-GB" b="1" dirty="0" err="1"/>
              <a:t>ndi</a:t>
            </a:r>
            <a:r>
              <a:rPr lang="en-GB" b="1" dirty="0"/>
              <a:t> </a:t>
            </a:r>
            <a:r>
              <a:rPr lang="en-GB" b="1" dirty="0" err="1"/>
              <a:t>kudzera</a:t>
            </a:r>
            <a:r>
              <a:rPr lang="en-GB" b="1" dirty="0"/>
              <a:t> mu </a:t>
            </a:r>
            <a:r>
              <a:rPr lang="en-GB" b="1" dirty="0" err="1"/>
              <a:t>makhalidwe</a:t>
            </a:r>
            <a:r>
              <a:rPr lang="en-GB" b="1" dirty="0"/>
              <a:t> </a:t>
            </a:r>
            <a:r>
              <a:rPr lang="en-GB" b="1" dirty="0" err="1"/>
              <a:t>ake</a:t>
            </a:r>
            <a:r>
              <a:rPr lang="en" b="1" dirty="0"/>
              <a:t>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5749027"/>
              </p:ext>
            </p:extLst>
          </p:nvPr>
        </p:nvGraphicFramePr>
        <p:xfrm>
          <a:off x="186504" y="1997349"/>
          <a:ext cx="6844491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870358" y="4269338"/>
            <a:ext cx="3212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 err="1"/>
              <a:t>Kumbali</a:t>
            </a:r>
            <a:r>
              <a:rPr lang="en-GB" b="1" dirty="0"/>
              <a:t> </a:t>
            </a:r>
            <a:r>
              <a:rPr lang="en-GB" b="1" dirty="0" err="1"/>
              <a:t>yake</a:t>
            </a:r>
            <a:r>
              <a:rPr lang="en-GB" b="1" dirty="0"/>
              <a:t>, Satana </a:t>
            </a:r>
            <a:r>
              <a:rPr lang="en-GB" b="1" dirty="0" err="1"/>
              <a:t>wakhala</a:t>
            </a:r>
            <a:r>
              <a:rPr lang="en-GB" b="1" dirty="0"/>
              <a:t> </a:t>
            </a:r>
            <a:r>
              <a:rPr lang="en-GB" b="1" dirty="0" err="1"/>
              <a:t>akuyesera</a:t>
            </a:r>
            <a:r>
              <a:rPr lang="en-GB" b="1" dirty="0"/>
              <a:t> </a:t>
            </a:r>
            <a:r>
              <a:rPr lang="en-GB" b="1" dirty="0" err="1"/>
              <a:t>kuyambira</a:t>
            </a:r>
            <a:r>
              <a:rPr lang="en-GB" b="1" dirty="0"/>
              <a:t> </a:t>
            </a:r>
            <a:r>
              <a:rPr lang="en-GB" b="1" dirty="0" err="1"/>
              <a:t>pachiyambi</a:t>
            </a:r>
            <a:r>
              <a:rPr lang="en-GB" b="1" dirty="0"/>
              <a:t> </a:t>
            </a:r>
            <a:r>
              <a:rPr lang="en-GB" b="1" dirty="0" err="1"/>
              <a:t>kusokoneza</a:t>
            </a:r>
            <a:r>
              <a:rPr lang="en-GB" b="1" dirty="0"/>
              <a:t> </a:t>
            </a:r>
            <a:r>
              <a:rPr lang="en-GB" b="1" dirty="0" err="1"/>
              <a:t>khalidwe</a:t>
            </a:r>
            <a:r>
              <a:rPr lang="en-GB" b="1" dirty="0"/>
              <a:t> la Mulungu, </a:t>
            </a:r>
            <a:r>
              <a:rPr lang="en-GB" b="1" dirty="0" err="1"/>
              <a:t>kumuwonetsa</a:t>
            </a:r>
            <a:r>
              <a:rPr lang="en-GB" b="1" dirty="0"/>
              <a:t> </a:t>
            </a:r>
            <a:r>
              <a:rPr lang="en-GB" b="1" dirty="0" err="1"/>
              <a:t>ngati</a:t>
            </a:r>
            <a:r>
              <a:rPr lang="en-GB" b="1" dirty="0"/>
              <a:t> Mulungu </a:t>
            </a:r>
            <a:r>
              <a:rPr lang="en-GB" b="1" dirty="0" err="1"/>
              <a:t>wodzikonda</a:t>
            </a:r>
            <a:r>
              <a:rPr lang="en-GB" b="1" dirty="0"/>
              <a:t>, amene </a:t>
            </a:r>
            <a:r>
              <a:rPr lang="en-GB" b="1" dirty="0" err="1"/>
              <a:t>amangofuna</a:t>
            </a:r>
            <a:r>
              <a:rPr lang="en-GB" b="1" dirty="0"/>
              <a:t> </a:t>
            </a:r>
            <a:r>
              <a:rPr lang="en-GB" b="1" dirty="0" err="1"/>
              <a:t>zabwino</a:t>
            </a:r>
            <a:r>
              <a:rPr lang="en-GB" b="1" dirty="0"/>
              <a:t> </a:t>
            </a:r>
            <a:r>
              <a:rPr lang="en-GB" b="1" dirty="0" err="1"/>
              <a:t>zake</a:t>
            </a:r>
            <a:r>
              <a:rPr lang="en-GB" b="1" dirty="0"/>
              <a:t> </a:t>
            </a:r>
            <a:r>
              <a:rPr lang="en-GB" b="1" dirty="0" err="1"/>
              <a:t>zokha</a:t>
            </a:r>
            <a:r>
              <a:rPr lang="en-GB" b="1" dirty="0"/>
              <a:t> </a:t>
            </a:r>
            <a:r>
              <a:rPr lang="en" b="1" dirty="0"/>
              <a:t>(Genesis 3:4-5).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29083" y="274641"/>
              <a:ext cx="20834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MAKHALIDWE A MULUNGU</a:t>
              </a: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56" t="1121" r="14986" b="-1121"/>
          <a:stretch>
            <a:fillRect/>
          </a:stretch>
        </p:blipFill>
        <p:spPr>
          <a:xfrm>
            <a:off x="10280821" y="4277032"/>
            <a:ext cx="1744029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8" r="7538"/>
          <a:stretch>
            <a:fillRect/>
          </a:stretch>
        </p:blipFill>
        <p:spPr>
          <a:xfrm>
            <a:off x="7217499" y="1276037"/>
            <a:ext cx="4807352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801821" y="2367171"/>
            <a:ext cx="68300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MKHALIDWE WA MULUNGU</a:t>
            </a: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515100" y="-125784"/>
            <a:ext cx="56769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MULUNGU NDIYE WOYERA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193257" y="108469"/>
            <a:ext cx="599076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Aserafiwo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amafuwulirana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kuti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Woyera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woyera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woyera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Wamphamvuzonse.Dziko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lonse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lapansi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ladzaza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ulemerero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wake.”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Yesaya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6:3 </a:t>
            </a:r>
            <a:r>
              <a:rPr lang="en" sz="11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CCL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4" y="1485900"/>
            <a:ext cx="84564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Angelo amene </a:t>
            </a:r>
            <a:r>
              <a:rPr lang="en-GB" sz="2000" b="1" dirty="0" err="1"/>
              <a:t>amaima</a:t>
            </a:r>
            <a:r>
              <a:rPr lang="en-GB" sz="2000" b="1" dirty="0"/>
              <a:t> </a:t>
            </a:r>
            <a:r>
              <a:rPr lang="en-GB" sz="2000" b="1" dirty="0" err="1"/>
              <a:t>pafupi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Mulungu </a:t>
            </a:r>
            <a:r>
              <a:rPr lang="en-GB" sz="2000" b="1" dirty="0" err="1"/>
              <a:t>amamulemekeza</a:t>
            </a:r>
            <a:r>
              <a:rPr lang="en-GB" sz="2000" b="1" dirty="0"/>
              <a:t> </a:t>
            </a:r>
            <a:r>
              <a:rPr lang="en-GB" sz="2000" b="1" dirty="0" err="1"/>
              <a:t>ponena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, “</a:t>
            </a:r>
            <a:r>
              <a:rPr lang="en-GB" sz="2000" b="1" dirty="0" err="1"/>
              <a:t>Woyera</a:t>
            </a:r>
            <a:r>
              <a:rPr lang="en-GB" sz="2000" b="1" dirty="0"/>
              <a:t>, </a:t>
            </a:r>
            <a:r>
              <a:rPr lang="en-GB" sz="2000" b="1" dirty="0" err="1"/>
              <a:t>woyera</a:t>
            </a:r>
            <a:r>
              <a:rPr lang="en-GB" sz="2000" b="1" dirty="0"/>
              <a:t>, </a:t>
            </a:r>
            <a:r>
              <a:rPr lang="en-GB" sz="2000" b="1" dirty="0" err="1"/>
              <a:t>woyera</a:t>
            </a:r>
            <a:r>
              <a:rPr lang="en-GB" sz="2000" b="1" dirty="0"/>
              <a:t>” (</a:t>
            </a:r>
            <a:r>
              <a:rPr lang="en-GB" sz="2000" b="1" dirty="0" err="1"/>
              <a:t>Yesaya</a:t>
            </a:r>
            <a:r>
              <a:rPr lang="en-GB" sz="2000" b="1" dirty="0"/>
              <a:t> 6:3; </a:t>
            </a:r>
            <a:r>
              <a:rPr lang="en-GB" sz="2000" b="1" dirty="0" err="1"/>
              <a:t>Chivumbulutso</a:t>
            </a:r>
            <a:r>
              <a:rPr lang="en-GB" sz="2000" b="1" dirty="0"/>
              <a:t> 4:8). </a:t>
            </a:r>
            <a:r>
              <a:rPr lang="en-GB" sz="2000" b="1" dirty="0" err="1"/>
              <a:t>Khalidwe</a:t>
            </a:r>
            <a:r>
              <a:rPr lang="en-GB" sz="2000" b="1" dirty="0"/>
              <a:t> </a:t>
            </a:r>
            <a:r>
              <a:rPr lang="en-GB" sz="2000" b="1" dirty="0" err="1"/>
              <a:t>limeneli</a:t>
            </a:r>
            <a:r>
              <a:rPr lang="en-GB" sz="2000" b="1" dirty="0"/>
              <a:t> </a:t>
            </a:r>
            <a:r>
              <a:rPr lang="en-GB" sz="2000" b="1" dirty="0" err="1"/>
              <a:t>limalumikizana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umunthu</a:t>
            </a:r>
            <a:r>
              <a:rPr lang="en-GB" sz="2000" b="1" dirty="0"/>
              <a:t> wake </a:t>
            </a:r>
            <a:r>
              <a:rPr lang="en-GB" sz="2000" b="1" dirty="0" err="1"/>
              <a:t>kotero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Yesaya</a:t>
            </a:r>
            <a:r>
              <a:rPr lang="en-GB" sz="2000" b="1" dirty="0"/>
              <a:t> </a:t>
            </a:r>
            <a:r>
              <a:rPr lang="en-GB" sz="2000" b="1" dirty="0" err="1"/>
              <a:t>amagwiritsa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dzina</a:t>
            </a:r>
            <a:r>
              <a:rPr lang="en-GB" sz="2000" b="1" dirty="0"/>
              <a:t> </a:t>
            </a:r>
            <a:r>
              <a:rPr lang="en-GB" sz="2000" b="1" dirty="0" err="1"/>
              <a:t>lenileni</a:t>
            </a:r>
            <a:r>
              <a:rPr lang="en-GB" sz="2000" b="1" dirty="0"/>
              <a:t> la Mulungu: “</a:t>
            </a:r>
            <a:r>
              <a:rPr lang="en-GB" sz="2000" b="1" dirty="0" err="1"/>
              <a:t>atero</a:t>
            </a:r>
            <a:r>
              <a:rPr lang="en-GB" sz="2000" b="1" dirty="0"/>
              <a:t> </a:t>
            </a:r>
            <a:r>
              <a:rPr lang="en-GB" sz="2000" b="1" dirty="0" err="1"/>
              <a:t>Woyera</a:t>
            </a:r>
            <a:r>
              <a:rPr lang="en-GB" sz="2000" b="1" dirty="0"/>
              <a:t>” (</a:t>
            </a:r>
            <a:r>
              <a:rPr lang="en-GB" sz="2000" b="1" dirty="0" err="1"/>
              <a:t>Yesaya</a:t>
            </a:r>
            <a:r>
              <a:rPr lang="en-GB" sz="2000" b="1" dirty="0"/>
              <a:t> 40:25; 57:15</a:t>
            </a:r>
            <a:r>
              <a:rPr lang="en" sz="2000" b="1" dirty="0"/>
              <a:t>).</a:t>
            </a:r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92" r="18192"/>
          <a:stretch>
            <a:fillRect/>
          </a:stretch>
        </p:blipFill>
        <p:spPr>
          <a:xfrm>
            <a:off x="8736227" y="1523624"/>
            <a:ext cx="3331334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93257" y="5275202"/>
            <a:ext cx="84564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Izi </a:t>
            </a:r>
            <a:r>
              <a:rPr lang="en-GB" sz="2000" b="1" dirty="0" err="1">
                <a:solidFill>
                  <a:prstClr val="black"/>
                </a:solidFill>
              </a:rPr>
              <a:t>zikutanthauza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chifukwa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chakuti</a:t>
            </a:r>
            <a:r>
              <a:rPr lang="en-GB" sz="2000" b="1" dirty="0">
                <a:solidFill>
                  <a:prstClr val="black"/>
                </a:solidFill>
              </a:rPr>
              <a:t> Iye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Woyera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chikondi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Chake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n'choyera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chopanda</a:t>
            </a:r>
            <a:r>
              <a:rPr lang="en-GB" sz="2000" b="1" dirty="0">
                <a:solidFill>
                  <a:prstClr val="black"/>
                </a:solidFill>
              </a:rPr>
              <a:t> banga, </a:t>
            </a:r>
            <a:r>
              <a:rPr lang="en-GB" sz="2000" b="1" dirty="0" err="1">
                <a:solidFill>
                  <a:prstClr val="black"/>
                </a:solidFill>
              </a:rPr>
              <a:t>ndiponso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chopanda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dyera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Chifukwa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chakuti</a:t>
            </a:r>
            <a:r>
              <a:rPr lang="en-GB" sz="2000" b="1" dirty="0">
                <a:solidFill>
                  <a:prstClr val="black"/>
                </a:solidFill>
              </a:rPr>
              <a:t> Iye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Woyera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mphamvu</a:t>
            </a:r>
            <a:r>
              <a:rPr lang="en-GB" sz="2000" b="1" dirty="0">
                <a:solidFill>
                  <a:prstClr val="black"/>
                </a:solidFill>
              </a:rPr>
              <a:t> Zake </a:t>
            </a:r>
            <a:r>
              <a:rPr lang="en-GB" sz="2000" b="1" dirty="0" err="1">
                <a:solidFill>
                  <a:prstClr val="black"/>
                </a:solidFill>
              </a:rPr>
              <a:t>zonse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nzoyera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zopanda</a:t>
            </a:r>
            <a:r>
              <a:rPr lang="en-GB" sz="2000" b="1" dirty="0">
                <a:solidFill>
                  <a:prstClr val="black"/>
                </a:solidFill>
              </a:rPr>
              <a:t> banga, </a:t>
            </a:r>
            <a:r>
              <a:rPr lang="en-GB" sz="2000" b="1" dirty="0" err="1">
                <a:solidFill>
                  <a:prstClr val="black"/>
                </a:solidFill>
              </a:rPr>
              <a:t>ndiponso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zopanda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dyera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Makhalidwe</a:t>
            </a:r>
            <a:r>
              <a:rPr lang="en-GB" sz="2000" b="1" dirty="0">
                <a:solidFill>
                  <a:prstClr val="black"/>
                </a:solidFill>
              </a:rPr>
              <a:t> Ake </a:t>
            </a:r>
            <a:r>
              <a:rPr lang="en-GB" sz="2000" b="1" dirty="0" err="1">
                <a:solidFill>
                  <a:prstClr val="black"/>
                </a:solidFill>
              </a:rPr>
              <a:t>onse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adzaza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chiyero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63" y="4525063"/>
            <a:ext cx="84564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Koma </a:t>
            </a:r>
            <a:r>
              <a:rPr lang="en-GB" sz="2000" b="1" dirty="0" err="1">
                <a:solidFill>
                  <a:prstClr val="black"/>
                </a:solidFill>
              </a:rPr>
              <a:t>zimenezi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zikugwirizana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bwanji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Mulungu? ye </a:t>
            </a:r>
            <a:r>
              <a:rPr lang="en-GB" sz="2000" b="1" dirty="0" err="1">
                <a:solidFill>
                  <a:prstClr val="black"/>
                </a:solidFill>
              </a:rPr>
              <a:t>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wosiyana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kotheratu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zoipa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ndipo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alibe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chiyanjano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chilichonse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tchimo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59" y="3159370"/>
            <a:ext cx="84564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Kodi </a:t>
            </a:r>
            <a:r>
              <a:rPr lang="en-GB" sz="2000" b="1" dirty="0" err="1">
                <a:solidFill>
                  <a:prstClr val="black"/>
                </a:solidFill>
              </a:rPr>
              <a:t>kukhala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woyera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kumatanthauza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chiyani</a:t>
            </a:r>
            <a:r>
              <a:rPr lang="en-GB" sz="2000" b="1" dirty="0">
                <a:solidFill>
                  <a:prstClr val="black"/>
                </a:solidFill>
              </a:rPr>
              <a:t>? </a:t>
            </a:r>
            <a:r>
              <a:rPr lang="en-GB" sz="2000" b="1" dirty="0" err="1">
                <a:solidFill>
                  <a:prstClr val="black"/>
                </a:solidFill>
              </a:rPr>
              <a:t>Kumatanthauza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kukhala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wopatulika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wosiyidwa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padera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woyera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mtima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Ifenso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timakhala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oyera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tikatembenuka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kusiya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zoipa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kuchita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ntchito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imene</a:t>
            </a:r>
            <a:r>
              <a:rPr lang="en-GB" sz="2000" b="1" dirty="0">
                <a:solidFill>
                  <a:prstClr val="black"/>
                </a:solidFill>
              </a:rPr>
              <a:t> Mulungu </a:t>
            </a:r>
            <a:r>
              <a:rPr lang="en-GB" sz="2000" b="1" dirty="0" err="1">
                <a:solidFill>
                  <a:prstClr val="black"/>
                </a:solidFill>
              </a:rPr>
              <a:t>watipatsa</a:t>
            </a:r>
            <a:r>
              <a:rPr lang="en-GB" sz="2000" b="1" dirty="0">
                <a:solidFill>
                  <a:prstClr val="black"/>
                </a:solidFill>
              </a:rPr>
              <a:t> (Numeri 15:40; </a:t>
            </a:r>
            <a:r>
              <a:rPr lang="en-GB" sz="2000" b="1" dirty="0" err="1">
                <a:solidFill>
                  <a:prstClr val="black"/>
                </a:solidFill>
              </a:rPr>
              <a:t>Levitiko</a:t>
            </a:r>
            <a:r>
              <a:rPr lang="en-GB" sz="2000" b="1" dirty="0">
                <a:solidFill>
                  <a:prstClr val="black"/>
                </a:solidFill>
              </a:rPr>
              <a:t> 11:44; 1 Petro 2:9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MULUNGU NDIYE CHIKONDI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200025" y="514647"/>
            <a:ext cx="11791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Tikudziwa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timadalira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chikondi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chimene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Mulungu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nacho pa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ife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Mulungu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ndiye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chikondi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Aliyense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amakhala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moyo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wachikondi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mwa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Mulungu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Mulungu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amakhala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mwa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iye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Yohane 4:16 </a:t>
            </a:r>
            <a:r>
              <a:rPr lang="en" sz="11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CCL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7143" y="1209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/>
              <a:t>Mulungu </a:t>
            </a:r>
            <a:r>
              <a:rPr lang="en-GB" b="1" dirty="0" err="1"/>
              <a:t>samangokhala</a:t>
            </a:r>
            <a:r>
              <a:rPr lang="en-GB" b="1" dirty="0"/>
              <a:t> </a:t>
            </a:r>
            <a:r>
              <a:rPr lang="en-GB" b="1" dirty="0" err="1"/>
              <a:t>ndi</a:t>
            </a:r>
            <a:r>
              <a:rPr lang="en-GB" b="1" dirty="0"/>
              <a:t> </a:t>
            </a:r>
            <a:r>
              <a:rPr lang="en-GB" b="1" dirty="0" err="1"/>
              <a:t>chikondi</a:t>
            </a:r>
            <a:r>
              <a:rPr lang="en-GB" b="1" dirty="0"/>
              <a:t> </a:t>
            </a:r>
            <a:r>
              <a:rPr lang="en-GB" b="1" dirty="0" err="1"/>
              <a:t>kapena</a:t>
            </a:r>
            <a:r>
              <a:rPr lang="en-GB" b="1" dirty="0"/>
              <a:t> </a:t>
            </a:r>
            <a:r>
              <a:rPr lang="en-GB" b="1" dirty="0" err="1"/>
              <a:t>kupereka</a:t>
            </a:r>
            <a:r>
              <a:rPr lang="en-GB" b="1" dirty="0"/>
              <a:t> </a:t>
            </a:r>
            <a:r>
              <a:rPr lang="en-GB" b="1" dirty="0" err="1"/>
              <a:t>chikondi</a:t>
            </a:r>
            <a:r>
              <a:rPr lang="en-GB" b="1" dirty="0"/>
              <a:t> (</a:t>
            </a:r>
            <a:r>
              <a:rPr lang="en-GB" b="1" dirty="0" err="1"/>
              <a:t>ngakhale</a:t>
            </a:r>
            <a:r>
              <a:rPr lang="en-GB" b="1" dirty="0"/>
              <a:t> </a:t>
            </a:r>
            <a:r>
              <a:rPr lang="en-GB" b="1" dirty="0" err="1"/>
              <a:t>amachita</a:t>
            </a:r>
            <a:r>
              <a:rPr lang="en-GB" b="1" dirty="0"/>
              <a:t> </a:t>
            </a:r>
            <a:r>
              <a:rPr lang="en-GB" b="1" dirty="0" err="1"/>
              <a:t>zonse</a:t>
            </a:r>
            <a:r>
              <a:rPr lang="en-GB" b="1" dirty="0"/>
              <a:t> </a:t>
            </a:r>
            <a:r>
              <a:rPr lang="en-GB" b="1" dirty="0" err="1"/>
              <a:t>ziwiri</a:t>
            </a:r>
            <a:r>
              <a:rPr lang="en-GB" b="1" dirty="0"/>
              <a:t>), </a:t>
            </a:r>
            <a:r>
              <a:rPr lang="en-GB" b="1" dirty="0" err="1"/>
              <a:t>koma</a:t>
            </a:r>
            <a:r>
              <a:rPr lang="en-GB" b="1" dirty="0"/>
              <a:t> “Mulungu NDIYE </a:t>
            </a:r>
            <a:r>
              <a:rPr lang="en-GB" b="1" dirty="0" err="1"/>
              <a:t>chikondi</a:t>
            </a:r>
            <a:r>
              <a:rPr lang="en-GB" b="1" dirty="0"/>
              <a:t>” (1 Yohane 4:8, 16). Monga </a:t>
            </a:r>
            <a:r>
              <a:rPr lang="en-GB" b="1" dirty="0" err="1"/>
              <a:t>chiyero</a:t>
            </a:r>
            <a:r>
              <a:rPr lang="en-GB" b="1" dirty="0"/>
              <a:t>, </a:t>
            </a:r>
            <a:r>
              <a:rPr lang="en-GB" b="1" dirty="0" err="1"/>
              <a:t>chikondi</a:t>
            </a:r>
            <a:r>
              <a:rPr lang="en-GB" b="1" dirty="0"/>
              <a:t> </a:t>
            </a:r>
            <a:r>
              <a:rPr lang="en-GB" b="1" dirty="0" err="1"/>
              <a:t>ndi</a:t>
            </a:r>
            <a:r>
              <a:rPr lang="en-GB" b="1" dirty="0"/>
              <a:t> </a:t>
            </a:r>
            <a:r>
              <a:rPr lang="en-GB" b="1" dirty="0" err="1"/>
              <a:t>mbali</a:t>
            </a:r>
            <a:r>
              <a:rPr lang="en-GB" b="1" dirty="0"/>
              <a:t> </a:t>
            </a:r>
            <a:r>
              <a:rPr lang="en-GB" b="1" dirty="0" err="1"/>
              <a:t>yofunika</a:t>
            </a:r>
            <a:r>
              <a:rPr lang="en-GB" b="1" dirty="0"/>
              <a:t> </a:t>
            </a:r>
            <a:r>
              <a:rPr lang="en-GB" b="1" dirty="0" err="1"/>
              <a:t>kwambiri</a:t>
            </a:r>
            <a:r>
              <a:rPr lang="en-GB" b="1" dirty="0"/>
              <a:t> </a:t>
            </a:r>
            <a:r>
              <a:rPr lang="en-GB" b="1" dirty="0" err="1"/>
              <a:t>ya</a:t>
            </a:r>
            <a:r>
              <a:rPr lang="en-GB" b="1" dirty="0"/>
              <a:t> </a:t>
            </a:r>
            <a:r>
              <a:rPr lang="en-GB" b="1" dirty="0" err="1"/>
              <a:t>makhalidwe</a:t>
            </a:r>
            <a:r>
              <a:rPr lang="en-GB" b="1" dirty="0"/>
              <a:t> a Mulungu</a:t>
            </a:r>
            <a:r>
              <a:rPr lang="en" b="1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443289" y="5882040"/>
            <a:ext cx="8748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/>
              <a:t>Kodi </a:t>
            </a:r>
            <a:r>
              <a:rPr lang="en-GB" sz="2000" b="1" dirty="0" err="1"/>
              <a:t>ndingayankhe</a:t>
            </a:r>
            <a:r>
              <a:rPr lang="en-GB" sz="2000" b="1" dirty="0"/>
              <a:t> </a:t>
            </a:r>
            <a:r>
              <a:rPr lang="en-GB" sz="2000" b="1" dirty="0" err="1"/>
              <a:t>bwanji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chikondi</a:t>
            </a:r>
            <a:r>
              <a:rPr lang="en-GB" sz="2000" b="1" dirty="0"/>
              <a:t> </a:t>
            </a:r>
            <a:r>
              <a:rPr lang="en-GB" sz="2000" b="1" dirty="0" err="1"/>
              <a:t>Chake</a:t>
            </a:r>
            <a:r>
              <a:rPr lang="en" sz="2000" b="1" dirty="0"/>
              <a:t>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774498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5306130"/>
            <a:ext cx="2817340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2916196" y="6216724"/>
            <a:ext cx="9282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GB" sz="2000" b="1" dirty="0">
                <a:solidFill>
                  <a:prstClr val="black"/>
                </a:solidFill>
              </a:rPr>
              <a:t>Ife </a:t>
            </a:r>
            <a:r>
              <a:rPr lang="en-GB" sz="2000" b="1" dirty="0" err="1">
                <a:solidFill>
                  <a:prstClr val="black"/>
                </a:solidFill>
              </a:rPr>
              <a:t>timakonda</a:t>
            </a:r>
            <a:r>
              <a:rPr lang="en-GB" sz="2000" b="1" dirty="0">
                <a:solidFill>
                  <a:prstClr val="black"/>
                </a:solidFill>
              </a:rPr>
              <a:t> Mulungu </a:t>
            </a:r>
            <a:r>
              <a:rPr lang="en-GB" sz="2000" b="1" dirty="0" err="1">
                <a:solidFill>
                  <a:prstClr val="black"/>
                </a:solidFill>
              </a:rPr>
              <a:t>chifukwa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anayamba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kutikonda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Yohane 4:19).</a:t>
            </a: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994290" y="2466119"/>
            <a:ext cx="62034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KUMUDZIWA MULUNGU</a:t>
            </a:r>
            <a:endParaRPr lang="en" sz="6600" b="1" spc="50" dirty="0">
              <a:ln w="0"/>
              <a:solidFill>
                <a:srgbClr val="D363D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21060</TotalTime>
  <Words>1099</Words>
  <Application>Microsoft Office PowerPoint</Application>
  <PresentationFormat>Panorámica</PresentationFormat>
  <Paragraphs>76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Comic Sans MS</vt:lpstr>
      <vt:lpstr>Arial</vt:lpstr>
      <vt:lpstr>Aptos</vt:lpstr>
      <vt:lpstr>Constantia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94</cp:revision>
  <dcterms:created xsi:type="dcterms:W3CDTF">2026-02-28T16:33:58Z</dcterms:created>
  <dcterms:modified xsi:type="dcterms:W3CDTF">2026-04-11T05:09:36Z</dcterms:modified>
</cp:coreProperties>
</file>