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85" r:id="rId3"/>
    <p:sldId id="291" r:id="rId4"/>
    <p:sldId id="287" r:id="rId5"/>
    <p:sldId id="258" r:id="rId6"/>
    <p:sldId id="259" r:id="rId7"/>
    <p:sldId id="260" r:id="rId8"/>
    <p:sldId id="288" r:id="rId9"/>
    <p:sldId id="289" r:id="rId10"/>
    <p:sldId id="290" r:id="rId11"/>
    <p:sldId id="264" r:id="rId12"/>
    <p:sldId id="282" r:id="rId13"/>
    <p:sldId id="283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9ABF"/>
    <a:srgbClr val="C5F9C7"/>
    <a:srgbClr val="FFF37D"/>
    <a:srgbClr val="F8E191"/>
    <a:srgbClr val="753F11"/>
    <a:srgbClr val="B26631"/>
    <a:srgbClr val="BE4F35"/>
    <a:srgbClr val="FFEB1D"/>
    <a:srgbClr val="3069A8"/>
    <a:srgbClr val="264A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87"/>
  </p:normalViewPr>
  <p:slideViewPr>
    <p:cSldViewPr snapToGrid="0">
      <p:cViewPr varScale="1">
        <p:scale>
          <a:sx n="28" d="100"/>
          <a:sy n="28" d="100"/>
        </p:scale>
        <p:origin x="84" y="140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8C1593-413E-4B36-87D5-938BAF40EB32}" type="doc">
      <dgm:prSet loTypeId="urn:microsoft.com/office/officeart/2009/layout/CirclePictureHierarchy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FE4F8F4-FC20-4CC7-A3F0-3031CC5375E5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" sz="2000" b="1" dirty="0" err="1">
              <a:solidFill>
                <a:srgbClr val="C00000"/>
              </a:solidFill>
            </a:rPr>
            <a:t>Zitsanso</a:t>
          </a:r>
          <a:r>
            <a:rPr lang="en" sz="2000" b="1" dirty="0">
              <a:solidFill>
                <a:srgbClr val="C00000"/>
              </a:solidFill>
            </a:rPr>
            <a:t> za </a:t>
          </a:r>
          <a:r>
            <a:rPr lang="en" sz="2000" b="1" dirty="0" err="1">
              <a:solidFill>
                <a:srgbClr val="C00000"/>
              </a:solidFill>
            </a:rPr>
            <a:t>Kudzikuza</a:t>
          </a:r>
          <a:endParaRPr lang="es-ES" sz="2000" dirty="0">
            <a:solidFill>
              <a:srgbClr val="C00000"/>
            </a:solidFill>
          </a:endParaRPr>
        </a:p>
      </dgm:t>
    </dgm:pt>
    <dgm:pt modelId="{0923F283-038F-4881-893F-240EAEA95917}" type="parTrans" cxnId="{78995FB9-B89E-446B-973A-01D10A5F801E}">
      <dgm:prSet/>
      <dgm:spPr/>
      <dgm:t>
        <a:bodyPr/>
        <a:lstStyle/>
        <a:p>
          <a:endParaRPr lang="es-ES" sz="2000"/>
        </a:p>
      </dgm:t>
    </dgm:pt>
    <dgm:pt modelId="{2864CDCC-60C7-42EA-8EAA-3AE87F559A45}" type="sibTrans" cxnId="{78995FB9-B89E-446B-973A-01D10A5F801E}">
      <dgm:prSet/>
      <dgm:spPr/>
      <dgm:t>
        <a:bodyPr/>
        <a:lstStyle/>
        <a:p>
          <a:endParaRPr lang="es-ES" sz="2000"/>
        </a:p>
      </dgm:t>
    </dgm:pt>
    <dgm:pt modelId="{3DD8E087-9B68-41DA-AD12-D1884F1AAF32}">
      <dgm:prSet custT="1"/>
      <dgm:spPr/>
      <dgm:t>
        <a:bodyPr/>
        <a:lstStyle/>
        <a:p>
          <a:pPr algn="ctr"/>
          <a:r>
            <a:rPr lang="en" sz="2000" b="1" dirty="0" err="1"/>
            <a:t>Lusifala</a:t>
          </a:r>
          <a:endParaRPr lang="es-ES" sz="2000" dirty="0"/>
        </a:p>
      </dgm:t>
    </dgm:pt>
    <dgm:pt modelId="{2F3F663B-52BF-4D0D-87B3-17D10C25CA61}" type="parTrans" cxnId="{40B2D8D0-5CCF-416B-B781-D6D2C8E8C67A}">
      <dgm:prSet/>
      <dgm:spPr>
        <a:ln>
          <a:solidFill>
            <a:srgbClr val="C00000"/>
          </a:solidFill>
        </a:ln>
      </dgm:spPr>
      <dgm:t>
        <a:bodyPr/>
        <a:lstStyle/>
        <a:p>
          <a:endParaRPr lang="es-ES" sz="2000"/>
        </a:p>
      </dgm:t>
    </dgm:pt>
    <dgm:pt modelId="{0FA83591-DF50-4931-9170-115730AE35C0}" type="sibTrans" cxnId="{40B2D8D0-5CCF-416B-B781-D6D2C8E8C67A}">
      <dgm:prSet/>
      <dgm:spPr/>
      <dgm:t>
        <a:bodyPr/>
        <a:lstStyle/>
        <a:p>
          <a:endParaRPr lang="es-ES" sz="2000"/>
        </a:p>
      </dgm:t>
    </dgm:pt>
    <dgm:pt modelId="{CA04D727-BAC3-4071-9C9A-A9B4CECFCB94}">
      <dgm:prSet custT="1"/>
      <dgm:spPr/>
      <dgm:t>
        <a:bodyPr/>
        <a:lstStyle/>
        <a:p>
          <a:pPr algn="ctr"/>
          <a:r>
            <a:rPr lang="en" sz="2000" b="1" dirty="0" err="1"/>
            <a:t>Ophunzira</a:t>
          </a:r>
          <a:r>
            <a:rPr lang="en" sz="2000" b="1" dirty="0"/>
            <a:t> a Yesu</a:t>
          </a:r>
          <a:endParaRPr lang="es-ES" sz="2000" dirty="0"/>
        </a:p>
      </dgm:t>
    </dgm:pt>
    <dgm:pt modelId="{AF79DB2B-2CC3-4EE9-8570-92B99BAD9F19}" type="parTrans" cxnId="{37E97683-8EC6-4CE2-863F-2D36422F8798}">
      <dgm:prSet/>
      <dgm:spPr>
        <a:ln>
          <a:solidFill>
            <a:srgbClr val="C00000"/>
          </a:solidFill>
        </a:ln>
      </dgm:spPr>
      <dgm:t>
        <a:bodyPr/>
        <a:lstStyle/>
        <a:p>
          <a:endParaRPr lang="es-ES" sz="2000"/>
        </a:p>
      </dgm:t>
    </dgm:pt>
    <dgm:pt modelId="{05693285-B8E5-431D-BBE0-48F4E4F2B92E}" type="sibTrans" cxnId="{37E97683-8EC6-4CE2-863F-2D36422F8798}">
      <dgm:prSet/>
      <dgm:spPr/>
      <dgm:t>
        <a:bodyPr/>
        <a:lstStyle/>
        <a:p>
          <a:endParaRPr lang="es-ES" sz="2000"/>
        </a:p>
      </dgm:t>
    </dgm:pt>
    <dgm:pt modelId="{17F485C1-6BF8-45B4-A948-A84FBEA8F179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n" sz="2000" b="1" dirty="0" err="1">
              <a:solidFill>
                <a:schemeClr val="accent4">
                  <a:lumMod val="75000"/>
                </a:schemeClr>
              </a:solidFill>
            </a:rPr>
            <a:t>Zitsanzo</a:t>
          </a:r>
          <a:r>
            <a:rPr lang="en" sz="2000" b="1" dirty="0">
              <a:solidFill>
                <a:schemeClr val="accent4">
                  <a:lumMod val="75000"/>
                </a:schemeClr>
              </a:solidFill>
            </a:rPr>
            <a:t> za </a:t>
          </a:r>
          <a:r>
            <a:rPr lang="en" sz="2000" b="1" dirty="0" err="1">
              <a:solidFill>
                <a:schemeClr val="accent4">
                  <a:lumMod val="75000"/>
                </a:schemeClr>
              </a:solidFill>
            </a:rPr>
            <a:t>Kudzichepetsa</a:t>
          </a:r>
          <a:endParaRPr lang="es-ES" sz="2000" dirty="0">
            <a:solidFill>
              <a:schemeClr val="accent4">
                <a:lumMod val="75000"/>
              </a:schemeClr>
            </a:solidFill>
          </a:endParaRPr>
        </a:p>
      </dgm:t>
    </dgm:pt>
    <dgm:pt modelId="{AA342DA1-619C-4499-AE44-5ED39E6AAA93}" type="parTrans" cxnId="{074D12E9-DAB1-4267-8435-4805DC845C62}">
      <dgm:prSet/>
      <dgm:spPr/>
      <dgm:t>
        <a:bodyPr/>
        <a:lstStyle/>
        <a:p>
          <a:endParaRPr lang="es-ES" sz="2000"/>
        </a:p>
      </dgm:t>
    </dgm:pt>
    <dgm:pt modelId="{8F267BE6-18B1-490A-88C3-9E7AC8BBE74C}" type="sibTrans" cxnId="{074D12E9-DAB1-4267-8435-4805DC845C62}">
      <dgm:prSet/>
      <dgm:spPr/>
      <dgm:t>
        <a:bodyPr/>
        <a:lstStyle/>
        <a:p>
          <a:endParaRPr lang="es-ES" sz="2000"/>
        </a:p>
      </dgm:t>
    </dgm:pt>
    <dgm:pt modelId="{4B0F2653-3DBC-40F1-A08A-456AC20D33D9}">
      <dgm:prSet custT="1"/>
      <dgm:spPr/>
      <dgm:t>
        <a:bodyPr/>
        <a:lstStyle/>
        <a:p>
          <a:pPr algn="ctr"/>
          <a:r>
            <a:rPr lang="en-GB" sz="2000" b="1" dirty="0" err="1"/>
            <a:t>Wokhometsa</a:t>
          </a:r>
          <a:r>
            <a:rPr lang="en-GB" sz="2000" b="1" dirty="0"/>
            <a:t> </a:t>
          </a:r>
          <a:r>
            <a:rPr lang="en-GB" sz="2000" b="1" dirty="0" err="1"/>
            <a:t>misonkho</a:t>
          </a:r>
          <a:endParaRPr lang="es-ES" sz="2000" dirty="0"/>
        </a:p>
      </dgm:t>
    </dgm:pt>
    <dgm:pt modelId="{09C93E84-C938-4CAA-916D-A3EC55C806BD}" type="parTrans" cxnId="{351590F9-AAAB-43C7-B460-9F71DF8C0253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C288617A-F40F-4C2E-B32C-3A3A87C45FAB}" type="sibTrans" cxnId="{351590F9-AAAB-43C7-B460-9F71DF8C0253}">
      <dgm:prSet/>
      <dgm:spPr/>
      <dgm:t>
        <a:bodyPr/>
        <a:lstStyle/>
        <a:p>
          <a:endParaRPr lang="es-ES" sz="2000"/>
        </a:p>
      </dgm:t>
    </dgm:pt>
    <dgm:pt modelId="{59028718-01A7-48FD-A177-4B780A2EAC8F}">
      <dgm:prSet custT="1"/>
      <dgm:spPr/>
      <dgm:t>
        <a:bodyPr/>
        <a:lstStyle/>
        <a:p>
          <a:pPr algn="ctr"/>
          <a:r>
            <a:rPr lang="en" sz="2000" b="1" dirty="0"/>
            <a:t>Mose</a:t>
          </a:r>
          <a:endParaRPr lang="es-ES" sz="2000" dirty="0"/>
        </a:p>
      </dgm:t>
    </dgm:pt>
    <dgm:pt modelId="{0C5A5CC6-20B8-447F-9A03-96FDFCD79F8B}" type="parTrans" cxnId="{C9BAC9EB-E265-466D-92B3-EA6A999A06E1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E5403D29-F5C4-4352-B3F0-95A99DB4496C}" type="sibTrans" cxnId="{C9BAC9EB-E265-466D-92B3-EA6A999A06E1}">
      <dgm:prSet/>
      <dgm:spPr/>
      <dgm:t>
        <a:bodyPr/>
        <a:lstStyle/>
        <a:p>
          <a:endParaRPr lang="es-ES" sz="2000"/>
        </a:p>
      </dgm:t>
    </dgm:pt>
    <dgm:pt modelId="{F50D0D12-EDDD-4F46-BF2E-C544FBF5E03B}">
      <dgm:prSet custT="1"/>
      <dgm:spPr/>
      <dgm:t>
        <a:bodyPr/>
        <a:lstStyle/>
        <a:p>
          <a:pPr algn="ctr"/>
          <a:r>
            <a:rPr lang="en-GB" sz="2000" b="1" dirty="0"/>
            <a:t>Yesu, </a:t>
          </a:r>
          <a:r>
            <a:rPr lang="en-GB" sz="2000" b="1" dirty="0" err="1"/>
            <a:t>chitsanzo</a:t>
          </a:r>
          <a:r>
            <a:rPr lang="en-GB" sz="2000" b="1" dirty="0"/>
            <a:t> </a:t>
          </a:r>
          <a:r>
            <a:rPr lang="en-GB" sz="2000" b="1" dirty="0" err="1"/>
            <a:t>changwiro</a:t>
          </a:r>
          <a:endParaRPr lang="es-ES" sz="2000" dirty="0"/>
        </a:p>
      </dgm:t>
    </dgm:pt>
    <dgm:pt modelId="{E829DD70-E314-41F8-A7B2-20E772E309BE}" type="parTrans" cxnId="{0AAC5519-B946-4F90-892C-8D9FFF52299D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86F8F824-031F-42CA-8748-B30F5806E117}" type="sibTrans" cxnId="{0AAC5519-B946-4F90-892C-8D9FFF52299D}">
      <dgm:prSet/>
      <dgm:spPr/>
      <dgm:t>
        <a:bodyPr/>
        <a:lstStyle/>
        <a:p>
          <a:endParaRPr lang="es-ES" sz="2000"/>
        </a:p>
      </dgm:t>
    </dgm:pt>
    <dgm:pt modelId="{26CB28E8-D9BF-47B5-ADE8-97D06107C6F7}" type="pres">
      <dgm:prSet presAssocID="{DE8C1593-413E-4B36-87D5-938BAF40EB3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8A4B74D-C2B6-497D-A9A0-867CACB94EE8}" type="pres">
      <dgm:prSet presAssocID="{EFE4F8F4-FC20-4CC7-A3F0-3031CC5375E5}" presName="hierRoot1" presStyleCnt="0"/>
      <dgm:spPr/>
    </dgm:pt>
    <dgm:pt modelId="{0E5291B5-D9D3-4882-ABBE-7A48985748F5}" type="pres">
      <dgm:prSet presAssocID="{EFE4F8F4-FC20-4CC7-A3F0-3031CC5375E5}" presName="composite" presStyleCnt="0"/>
      <dgm:spPr/>
    </dgm:pt>
    <dgm:pt modelId="{3BA24623-433E-40CB-A10D-174C13A2677B}" type="pres">
      <dgm:prSet presAssocID="{EFE4F8F4-FC20-4CC7-A3F0-3031CC5375E5}" presName="image" presStyleLbl="node0" presStyleIdx="0" presStyleCnt="2" custLinFactNeighborX="62399" custLinFactNeighborY="-79529"/>
      <dgm:spPr>
        <a:solidFill>
          <a:srgbClr val="C00000"/>
        </a:solidFill>
        <a:scene3d>
          <a:camera prst="orthographicFront"/>
          <a:lightRig rig="threePt" dir="t"/>
        </a:scene3d>
        <a:sp3d>
          <a:bevelT prst="convex"/>
        </a:sp3d>
      </dgm:spPr>
    </dgm:pt>
    <dgm:pt modelId="{510E2D3F-32C0-40AB-A906-BF6B2C5438C1}" type="pres">
      <dgm:prSet presAssocID="{EFE4F8F4-FC20-4CC7-A3F0-3031CC5375E5}" presName="text" presStyleLbl="revTx" presStyleIdx="0" presStyleCnt="7" custScaleX="374089" custLinFactX="80223" custLinFactNeighborX="100000" custLinFactNeighborY="-77691">
        <dgm:presLayoutVars>
          <dgm:chPref val="3"/>
        </dgm:presLayoutVars>
      </dgm:prSet>
      <dgm:spPr/>
    </dgm:pt>
    <dgm:pt modelId="{AEC9C2BE-D9B9-4E4B-A47A-861A9DE4E61C}" type="pres">
      <dgm:prSet presAssocID="{EFE4F8F4-FC20-4CC7-A3F0-3031CC5375E5}" presName="hierChild2" presStyleCnt="0"/>
      <dgm:spPr/>
    </dgm:pt>
    <dgm:pt modelId="{1562CF81-8BC5-41A5-8122-31F0FC2DA5DE}" type="pres">
      <dgm:prSet presAssocID="{2F3F663B-52BF-4D0D-87B3-17D10C25CA61}" presName="Name10" presStyleLbl="parChTrans1D2" presStyleIdx="0" presStyleCnt="5"/>
      <dgm:spPr/>
    </dgm:pt>
    <dgm:pt modelId="{F7BDD553-DA79-45E3-BE72-A14551FBF72E}" type="pres">
      <dgm:prSet presAssocID="{3DD8E087-9B68-41DA-AD12-D1884F1AAF32}" presName="hierRoot2" presStyleCnt="0"/>
      <dgm:spPr/>
    </dgm:pt>
    <dgm:pt modelId="{5354CCA9-8D0C-402B-85CC-E841CF0AC949}" type="pres">
      <dgm:prSet presAssocID="{3DD8E087-9B68-41DA-AD12-D1884F1AAF32}" presName="composite2" presStyleCnt="0"/>
      <dgm:spPr/>
    </dgm:pt>
    <dgm:pt modelId="{00CFEA07-048C-4452-9699-8EA7D6BBFFAD}" type="pres">
      <dgm:prSet presAssocID="{3DD8E087-9B68-41DA-AD12-D1884F1AAF32}" presName="image2" presStyleLbl="node2" presStyleIdx="0" presStyleCnt="5" custScaleX="295135" custScaleY="372689" custLinFactNeighborX="62399" custLinFactNeighborY="-79529"/>
      <dgm:spPr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44FCF5FF-A20F-4878-9DEC-9A5EC9FF98A1}" type="pres">
      <dgm:prSet presAssocID="{3DD8E087-9B68-41DA-AD12-D1884F1AAF32}" presName="text2" presStyleLbl="revTx" presStyleIdx="1" presStyleCnt="7" custScaleX="134790" custLinFactY="64765" custLinFactNeighborX="-37843" custLinFactNeighborY="100000">
        <dgm:presLayoutVars>
          <dgm:chPref val="3"/>
        </dgm:presLayoutVars>
      </dgm:prSet>
      <dgm:spPr/>
    </dgm:pt>
    <dgm:pt modelId="{D9734FAE-D4EE-4E37-BA0A-8943236FD838}" type="pres">
      <dgm:prSet presAssocID="{3DD8E087-9B68-41DA-AD12-D1884F1AAF32}" presName="hierChild3" presStyleCnt="0"/>
      <dgm:spPr/>
    </dgm:pt>
    <dgm:pt modelId="{0DEABA19-00C7-49C8-B92F-1EB5ECB7895B}" type="pres">
      <dgm:prSet presAssocID="{AF79DB2B-2CC3-4EE9-8570-92B99BAD9F19}" presName="Name10" presStyleLbl="parChTrans1D2" presStyleIdx="1" presStyleCnt="5"/>
      <dgm:spPr/>
    </dgm:pt>
    <dgm:pt modelId="{8F096068-AF7E-4EBF-A3F5-009F886D4D1D}" type="pres">
      <dgm:prSet presAssocID="{CA04D727-BAC3-4071-9C9A-A9B4CECFCB94}" presName="hierRoot2" presStyleCnt="0"/>
      <dgm:spPr/>
    </dgm:pt>
    <dgm:pt modelId="{BCB16D18-ED5F-4D86-AA0E-E3BD2CC04F84}" type="pres">
      <dgm:prSet presAssocID="{CA04D727-BAC3-4071-9C9A-A9B4CECFCB94}" presName="composite2" presStyleCnt="0"/>
      <dgm:spPr/>
    </dgm:pt>
    <dgm:pt modelId="{1962EC93-D6B2-4A34-AC84-9B92D9C68EFA}" type="pres">
      <dgm:prSet presAssocID="{CA04D727-BAC3-4071-9C9A-A9B4CECFCB94}" presName="image2" presStyleLbl="node2" presStyleIdx="1" presStyleCnt="5" custScaleX="295135" custScaleY="372689" custLinFactNeighborX="62399" custLinFactNeighborY="-79529"/>
      <dgm:spPr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E3C68D1D-A05C-4337-AD13-B987058F21B8}" type="pres">
      <dgm:prSet presAssocID="{CA04D727-BAC3-4071-9C9A-A9B4CECFCB94}" presName="text2" presStyleLbl="revTx" presStyleIdx="2" presStyleCnt="7" custScaleX="171255" custLinFactY="100000" custLinFactNeighborX="-41556" custLinFactNeighborY="111909">
        <dgm:presLayoutVars>
          <dgm:chPref val="3"/>
        </dgm:presLayoutVars>
      </dgm:prSet>
      <dgm:spPr/>
    </dgm:pt>
    <dgm:pt modelId="{959F24D7-95CF-4FDA-9E80-DAAF293E45A7}" type="pres">
      <dgm:prSet presAssocID="{CA04D727-BAC3-4071-9C9A-A9B4CECFCB94}" presName="hierChild3" presStyleCnt="0"/>
      <dgm:spPr/>
    </dgm:pt>
    <dgm:pt modelId="{3BDF34C9-8986-4C4C-A5F6-D9AA87F8A6B6}" type="pres">
      <dgm:prSet presAssocID="{17F485C1-6BF8-45B4-A948-A84FBEA8F179}" presName="hierRoot1" presStyleCnt="0"/>
      <dgm:spPr/>
    </dgm:pt>
    <dgm:pt modelId="{77A8D972-CE1C-4A03-B1D8-9564C9070F2E}" type="pres">
      <dgm:prSet presAssocID="{17F485C1-6BF8-45B4-A948-A84FBEA8F179}" presName="composite" presStyleCnt="0"/>
      <dgm:spPr/>
    </dgm:pt>
    <dgm:pt modelId="{16E1F04A-5A82-48D9-8B41-F2BE1BE4B8A0}" type="pres">
      <dgm:prSet presAssocID="{17F485C1-6BF8-45B4-A948-A84FBEA8F179}" presName="image" presStyleLbl="node0" presStyleIdx="1" presStyleCnt="2" custLinFactNeighborX="62399" custLinFactNeighborY="-79529"/>
      <dgm:spPr>
        <a:solidFill>
          <a:schemeClr val="accent4">
            <a:lumMod val="75000"/>
          </a:schemeClr>
        </a:solidFill>
        <a:scene3d>
          <a:camera prst="orthographicFront"/>
          <a:lightRig rig="threePt" dir="t"/>
        </a:scene3d>
        <a:sp3d>
          <a:bevelT prst="convex"/>
        </a:sp3d>
      </dgm:spPr>
    </dgm:pt>
    <dgm:pt modelId="{1249BB74-BBA5-4F24-94B5-839061C62E1D}" type="pres">
      <dgm:prSet presAssocID="{17F485C1-6BF8-45B4-A948-A84FBEA8F179}" presName="text" presStyleLbl="revTx" presStyleIdx="3" presStyleCnt="7" custScaleX="412781" custLinFactX="100000" custLinFactNeighborX="100485" custLinFactNeighborY="-77911">
        <dgm:presLayoutVars>
          <dgm:chPref val="3"/>
        </dgm:presLayoutVars>
      </dgm:prSet>
      <dgm:spPr/>
    </dgm:pt>
    <dgm:pt modelId="{25D5A4D8-77DD-46B5-9A23-C810F1562A75}" type="pres">
      <dgm:prSet presAssocID="{17F485C1-6BF8-45B4-A948-A84FBEA8F179}" presName="hierChild2" presStyleCnt="0"/>
      <dgm:spPr/>
    </dgm:pt>
    <dgm:pt modelId="{F8DB5EF6-39F3-4BD1-8C88-F34105FF8B6B}" type="pres">
      <dgm:prSet presAssocID="{09C93E84-C938-4CAA-916D-A3EC55C806BD}" presName="Name10" presStyleLbl="parChTrans1D2" presStyleIdx="2" presStyleCnt="5"/>
      <dgm:spPr/>
    </dgm:pt>
    <dgm:pt modelId="{A3DA16C8-E494-41B2-8C77-2F129D0C00BF}" type="pres">
      <dgm:prSet presAssocID="{4B0F2653-3DBC-40F1-A08A-456AC20D33D9}" presName="hierRoot2" presStyleCnt="0"/>
      <dgm:spPr/>
    </dgm:pt>
    <dgm:pt modelId="{DE4CB595-0DC9-495F-BE41-473C4BD3905C}" type="pres">
      <dgm:prSet presAssocID="{4B0F2653-3DBC-40F1-A08A-456AC20D33D9}" presName="composite2" presStyleCnt="0"/>
      <dgm:spPr/>
    </dgm:pt>
    <dgm:pt modelId="{1AFFD3DE-C5D3-4C82-BF8E-6F6258E0342A}" type="pres">
      <dgm:prSet presAssocID="{4B0F2653-3DBC-40F1-A08A-456AC20D33D9}" presName="image2" presStyleLbl="node2" presStyleIdx="2" presStyleCnt="5" custScaleX="295135" custScaleY="372689" custLinFactNeighborX="62399" custLinFactNeighborY="-79529"/>
      <dgm:spPr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48656182-B978-45B2-8D11-F63749FF76A5}" type="pres">
      <dgm:prSet presAssocID="{4B0F2653-3DBC-40F1-A08A-456AC20D33D9}" presName="text2" presStyleLbl="revTx" presStyleIdx="4" presStyleCnt="7" custScaleX="216347" custLinFactY="86933" custLinFactNeighborX="-42818" custLinFactNeighborY="100000">
        <dgm:presLayoutVars>
          <dgm:chPref val="3"/>
        </dgm:presLayoutVars>
      </dgm:prSet>
      <dgm:spPr/>
    </dgm:pt>
    <dgm:pt modelId="{502BFF9E-68C1-407E-B61F-BE28159B8895}" type="pres">
      <dgm:prSet presAssocID="{4B0F2653-3DBC-40F1-A08A-456AC20D33D9}" presName="hierChild3" presStyleCnt="0"/>
      <dgm:spPr/>
    </dgm:pt>
    <dgm:pt modelId="{48FD490C-71E0-4A3A-BC3D-802D5014F915}" type="pres">
      <dgm:prSet presAssocID="{0C5A5CC6-20B8-447F-9A03-96FDFCD79F8B}" presName="Name10" presStyleLbl="parChTrans1D2" presStyleIdx="3" presStyleCnt="5"/>
      <dgm:spPr/>
    </dgm:pt>
    <dgm:pt modelId="{AA46B93B-44AF-4B0A-8BC2-CE19AFC57DBC}" type="pres">
      <dgm:prSet presAssocID="{59028718-01A7-48FD-A177-4B780A2EAC8F}" presName="hierRoot2" presStyleCnt="0"/>
      <dgm:spPr/>
    </dgm:pt>
    <dgm:pt modelId="{860F480E-1055-43D8-8566-99B1DEA75F73}" type="pres">
      <dgm:prSet presAssocID="{59028718-01A7-48FD-A177-4B780A2EAC8F}" presName="composite2" presStyleCnt="0"/>
      <dgm:spPr/>
    </dgm:pt>
    <dgm:pt modelId="{4F2B43F8-D675-4644-9C2C-17FD2B384624}" type="pres">
      <dgm:prSet presAssocID="{59028718-01A7-48FD-A177-4B780A2EAC8F}" presName="image2" presStyleLbl="node2" presStyleIdx="3" presStyleCnt="5" custScaleX="295135" custScaleY="372689" custLinFactNeighborX="62399" custLinFactNeighborY="-79529"/>
      <dgm:spPr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3CA18995-E5EB-48BF-BAC2-6358DD4362E6}" type="pres">
      <dgm:prSet presAssocID="{59028718-01A7-48FD-A177-4B780A2EAC8F}" presName="text2" presStyleLbl="revTx" presStyleIdx="5" presStyleCnt="7" custScaleX="140912" custLinFactY="56923" custLinFactNeighborX="-43148" custLinFactNeighborY="100000">
        <dgm:presLayoutVars>
          <dgm:chPref val="3"/>
        </dgm:presLayoutVars>
      </dgm:prSet>
      <dgm:spPr/>
    </dgm:pt>
    <dgm:pt modelId="{DDBF338D-2FF2-46BB-BC8B-8C845DB42D09}" type="pres">
      <dgm:prSet presAssocID="{59028718-01A7-48FD-A177-4B780A2EAC8F}" presName="hierChild3" presStyleCnt="0"/>
      <dgm:spPr/>
    </dgm:pt>
    <dgm:pt modelId="{19F18D73-C6AB-45C8-8A2E-35606C1E08EB}" type="pres">
      <dgm:prSet presAssocID="{E829DD70-E314-41F8-A7B2-20E772E309BE}" presName="Name10" presStyleLbl="parChTrans1D2" presStyleIdx="4" presStyleCnt="5"/>
      <dgm:spPr/>
    </dgm:pt>
    <dgm:pt modelId="{CAA835D7-D0E1-40AA-8167-D64158914D23}" type="pres">
      <dgm:prSet presAssocID="{F50D0D12-EDDD-4F46-BF2E-C544FBF5E03B}" presName="hierRoot2" presStyleCnt="0"/>
      <dgm:spPr/>
    </dgm:pt>
    <dgm:pt modelId="{5C19E6E0-D2CD-4525-8AE7-C202F0E4D85B}" type="pres">
      <dgm:prSet presAssocID="{F50D0D12-EDDD-4F46-BF2E-C544FBF5E03B}" presName="composite2" presStyleCnt="0"/>
      <dgm:spPr/>
    </dgm:pt>
    <dgm:pt modelId="{101C6BA2-231A-435E-B28C-20B1FEBC0A42}" type="pres">
      <dgm:prSet presAssocID="{F50D0D12-EDDD-4F46-BF2E-C544FBF5E03B}" presName="image2" presStyleLbl="node2" presStyleIdx="4" presStyleCnt="5" custScaleX="295135" custScaleY="372689" custLinFactNeighborX="62399" custLinFactNeighborY="-79529"/>
      <dgm:spPr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4556C58B-6EB1-47C2-908E-416BA974202F}" type="pres">
      <dgm:prSet presAssocID="{F50D0D12-EDDD-4F46-BF2E-C544FBF5E03B}" presName="text2" presStyleLbl="revTx" presStyleIdx="6" presStyleCnt="7" custScaleX="202660" custLinFactY="100000" custLinFactNeighborX="-36856" custLinFactNeighborY="108796">
        <dgm:presLayoutVars>
          <dgm:chPref val="3"/>
        </dgm:presLayoutVars>
      </dgm:prSet>
      <dgm:spPr/>
    </dgm:pt>
    <dgm:pt modelId="{E4A126F5-4268-4849-AEB0-EBD30007E18F}" type="pres">
      <dgm:prSet presAssocID="{F50D0D12-EDDD-4F46-BF2E-C544FBF5E03B}" presName="hierChild3" presStyleCnt="0"/>
      <dgm:spPr/>
    </dgm:pt>
  </dgm:ptLst>
  <dgm:cxnLst>
    <dgm:cxn modelId="{EE492C12-487B-4BA4-B9B4-C5DF60F07C8F}" type="presOf" srcId="{F50D0D12-EDDD-4F46-BF2E-C544FBF5E03B}" destId="{4556C58B-6EB1-47C2-908E-416BA974202F}" srcOrd="0" destOrd="0" presId="urn:microsoft.com/office/officeart/2009/layout/CirclePictureHierarchy"/>
    <dgm:cxn modelId="{99429F14-A7F2-48F7-8370-6563FD245D0A}" type="presOf" srcId="{E829DD70-E314-41F8-A7B2-20E772E309BE}" destId="{19F18D73-C6AB-45C8-8A2E-35606C1E08EB}" srcOrd="0" destOrd="0" presId="urn:microsoft.com/office/officeart/2009/layout/CirclePictureHierarchy"/>
    <dgm:cxn modelId="{0AAC5519-B946-4F90-892C-8D9FFF52299D}" srcId="{17F485C1-6BF8-45B4-A948-A84FBEA8F179}" destId="{F50D0D12-EDDD-4F46-BF2E-C544FBF5E03B}" srcOrd="2" destOrd="0" parTransId="{E829DD70-E314-41F8-A7B2-20E772E309BE}" sibTransId="{86F8F824-031F-42CA-8748-B30F5806E117}"/>
    <dgm:cxn modelId="{E4519D49-1E1A-4CB6-88DD-1D0F40281A75}" type="presOf" srcId="{3DD8E087-9B68-41DA-AD12-D1884F1AAF32}" destId="{44FCF5FF-A20F-4878-9DEC-9A5EC9FF98A1}" srcOrd="0" destOrd="0" presId="urn:microsoft.com/office/officeart/2009/layout/CirclePictureHierarchy"/>
    <dgm:cxn modelId="{37EC2E53-8F1D-4FD0-9CDE-F33C9AA8996E}" type="presOf" srcId="{CA04D727-BAC3-4071-9C9A-A9B4CECFCB94}" destId="{E3C68D1D-A05C-4337-AD13-B987058F21B8}" srcOrd="0" destOrd="0" presId="urn:microsoft.com/office/officeart/2009/layout/CirclePictureHierarchy"/>
    <dgm:cxn modelId="{E4949055-BDFE-4191-AFEA-C847234D800B}" type="presOf" srcId="{AF79DB2B-2CC3-4EE9-8570-92B99BAD9F19}" destId="{0DEABA19-00C7-49C8-B92F-1EB5ECB7895B}" srcOrd="0" destOrd="0" presId="urn:microsoft.com/office/officeart/2009/layout/CirclePictureHierarchy"/>
    <dgm:cxn modelId="{5A1FFE56-B602-40C1-8053-EADC1A7659FF}" type="presOf" srcId="{2F3F663B-52BF-4D0D-87B3-17D10C25CA61}" destId="{1562CF81-8BC5-41A5-8122-31F0FC2DA5DE}" srcOrd="0" destOrd="0" presId="urn:microsoft.com/office/officeart/2009/layout/CirclePictureHierarchy"/>
    <dgm:cxn modelId="{37E97683-8EC6-4CE2-863F-2D36422F8798}" srcId="{EFE4F8F4-FC20-4CC7-A3F0-3031CC5375E5}" destId="{CA04D727-BAC3-4071-9C9A-A9B4CECFCB94}" srcOrd="1" destOrd="0" parTransId="{AF79DB2B-2CC3-4EE9-8570-92B99BAD9F19}" sibTransId="{05693285-B8E5-431D-BBE0-48F4E4F2B92E}"/>
    <dgm:cxn modelId="{8660A28D-394B-4D5E-995F-523DC50E4C17}" type="presOf" srcId="{DE8C1593-413E-4B36-87D5-938BAF40EB32}" destId="{26CB28E8-D9BF-47B5-ADE8-97D06107C6F7}" srcOrd="0" destOrd="0" presId="urn:microsoft.com/office/officeart/2009/layout/CirclePictureHierarchy"/>
    <dgm:cxn modelId="{5462A39B-ED6B-4C51-B26D-D3306A2D1E05}" type="presOf" srcId="{0C5A5CC6-20B8-447F-9A03-96FDFCD79F8B}" destId="{48FD490C-71E0-4A3A-BC3D-802D5014F915}" srcOrd="0" destOrd="0" presId="urn:microsoft.com/office/officeart/2009/layout/CirclePictureHierarchy"/>
    <dgm:cxn modelId="{595CD9A0-C30F-4EB0-A54A-3C058BD224E8}" type="presOf" srcId="{17F485C1-6BF8-45B4-A948-A84FBEA8F179}" destId="{1249BB74-BBA5-4F24-94B5-839061C62E1D}" srcOrd="0" destOrd="0" presId="urn:microsoft.com/office/officeart/2009/layout/CirclePictureHierarchy"/>
    <dgm:cxn modelId="{6416C7A8-7EDD-4392-A0BB-7D5E6C27DE67}" type="presOf" srcId="{EFE4F8F4-FC20-4CC7-A3F0-3031CC5375E5}" destId="{510E2D3F-32C0-40AB-A906-BF6B2C5438C1}" srcOrd="0" destOrd="0" presId="urn:microsoft.com/office/officeart/2009/layout/CirclePictureHierarchy"/>
    <dgm:cxn modelId="{A5F963B8-9795-4E7E-BF0A-CC96A7606CB0}" type="presOf" srcId="{4B0F2653-3DBC-40F1-A08A-456AC20D33D9}" destId="{48656182-B978-45B2-8D11-F63749FF76A5}" srcOrd="0" destOrd="0" presId="urn:microsoft.com/office/officeart/2009/layout/CirclePictureHierarchy"/>
    <dgm:cxn modelId="{78995FB9-B89E-446B-973A-01D10A5F801E}" srcId="{DE8C1593-413E-4B36-87D5-938BAF40EB32}" destId="{EFE4F8F4-FC20-4CC7-A3F0-3031CC5375E5}" srcOrd="0" destOrd="0" parTransId="{0923F283-038F-4881-893F-240EAEA95917}" sibTransId="{2864CDCC-60C7-42EA-8EAA-3AE87F559A45}"/>
    <dgm:cxn modelId="{3FF72ABF-25F8-4191-B60D-2016598EBA9E}" type="presOf" srcId="{09C93E84-C938-4CAA-916D-A3EC55C806BD}" destId="{F8DB5EF6-39F3-4BD1-8C88-F34105FF8B6B}" srcOrd="0" destOrd="0" presId="urn:microsoft.com/office/officeart/2009/layout/CirclePictureHierarchy"/>
    <dgm:cxn modelId="{169F04CF-F9D5-4A1D-BA11-AEF442E760E5}" type="presOf" srcId="{59028718-01A7-48FD-A177-4B780A2EAC8F}" destId="{3CA18995-E5EB-48BF-BAC2-6358DD4362E6}" srcOrd="0" destOrd="0" presId="urn:microsoft.com/office/officeart/2009/layout/CirclePictureHierarchy"/>
    <dgm:cxn modelId="{40B2D8D0-5CCF-416B-B781-D6D2C8E8C67A}" srcId="{EFE4F8F4-FC20-4CC7-A3F0-3031CC5375E5}" destId="{3DD8E087-9B68-41DA-AD12-D1884F1AAF32}" srcOrd="0" destOrd="0" parTransId="{2F3F663B-52BF-4D0D-87B3-17D10C25CA61}" sibTransId="{0FA83591-DF50-4931-9170-115730AE35C0}"/>
    <dgm:cxn modelId="{074D12E9-DAB1-4267-8435-4805DC845C62}" srcId="{DE8C1593-413E-4B36-87D5-938BAF40EB32}" destId="{17F485C1-6BF8-45B4-A948-A84FBEA8F179}" srcOrd="1" destOrd="0" parTransId="{AA342DA1-619C-4499-AE44-5ED39E6AAA93}" sibTransId="{8F267BE6-18B1-490A-88C3-9E7AC8BBE74C}"/>
    <dgm:cxn modelId="{C9BAC9EB-E265-466D-92B3-EA6A999A06E1}" srcId="{17F485C1-6BF8-45B4-A948-A84FBEA8F179}" destId="{59028718-01A7-48FD-A177-4B780A2EAC8F}" srcOrd="1" destOrd="0" parTransId="{0C5A5CC6-20B8-447F-9A03-96FDFCD79F8B}" sibTransId="{E5403D29-F5C4-4352-B3F0-95A99DB4496C}"/>
    <dgm:cxn modelId="{351590F9-AAAB-43C7-B460-9F71DF8C0253}" srcId="{17F485C1-6BF8-45B4-A948-A84FBEA8F179}" destId="{4B0F2653-3DBC-40F1-A08A-456AC20D33D9}" srcOrd="0" destOrd="0" parTransId="{09C93E84-C938-4CAA-916D-A3EC55C806BD}" sibTransId="{C288617A-F40F-4C2E-B32C-3A3A87C45FAB}"/>
    <dgm:cxn modelId="{B925AF5C-EE13-43EB-8DE8-65B6546D5475}" type="presParOf" srcId="{26CB28E8-D9BF-47B5-ADE8-97D06107C6F7}" destId="{78A4B74D-C2B6-497D-A9A0-867CACB94EE8}" srcOrd="0" destOrd="0" presId="urn:microsoft.com/office/officeart/2009/layout/CirclePictureHierarchy"/>
    <dgm:cxn modelId="{12F5C4C0-6258-47C7-9B63-4CAD3A2F537D}" type="presParOf" srcId="{78A4B74D-C2B6-497D-A9A0-867CACB94EE8}" destId="{0E5291B5-D9D3-4882-ABBE-7A48985748F5}" srcOrd="0" destOrd="0" presId="urn:microsoft.com/office/officeart/2009/layout/CirclePictureHierarchy"/>
    <dgm:cxn modelId="{95A2059E-84A8-4396-A452-00B5BA8CAC52}" type="presParOf" srcId="{0E5291B5-D9D3-4882-ABBE-7A48985748F5}" destId="{3BA24623-433E-40CB-A10D-174C13A2677B}" srcOrd="0" destOrd="0" presId="urn:microsoft.com/office/officeart/2009/layout/CirclePictureHierarchy"/>
    <dgm:cxn modelId="{51412221-C78E-4750-A2D6-E20CBFB0B558}" type="presParOf" srcId="{0E5291B5-D9D3-4882-ABBE-7A48985748F5}" destId="{510E2D3F-32C0-40AB-A906-BF6B2C5438C1}" srcOrd="1" destOrd="0" presId="urn:microsoft.com/office/officeart/2009/layout/CirclePictureHierarchy"/>
    <dgm:cxn modelId="{2B85B2CB-D7C8-461B-8841-750DFEE12376}" type="presParOf" srcId="{78A4B74D-C2B6-497D-A9A0-867CACB94EE8}" destId="{AEC9C2BE-D9B9-4E4B-A47A-861A9DE4E61C}" srcOrd="1" destOrd="0" presId="urn:microsoft.com/office/officeart/2009/layout/CirclePictureHierarchy"/>
    <dgm:cxn modelId="{8D2B1F12-FA8B-4C64-84D6-565016A06267}" type="presParOf" srcId="{AEC9C2BE-D9B9-4E4B-A47A-861A9DE4E61C}" destId="{1562CF81-8BC5-41A5-8122-31F0FC2DA5DE}" srcOrd="0" destOrd="0" presId="urn:microsoft.com/office/officeart/2009/layout/CirclePictureHierarchy"/>
    <dgm:cxn modelId="{97EA31BA-EBE8-4F94-8874-165B570F8850}" type="presParOf" srcId="{AEC9C2BE-D9B9-4E4B-A47A-861A9DE4E61C}" destId="{F7BDD553-DA79-45E3-BE72-A14551FBF72E}" srcOrd="1" destOrd="0" presId="urn:microsoft.com/office/officeart/2009/layout/CirclePictureHierarchy"/>
    <dgm:cxn modelId="{7DAC5202-AF62-484B-B120-798CC574DC6B}" type="presParOf" srcId="{F7BDD553-DA79-45E3-BE72-A14551FBF72E}" destId="{5354CCA9-8D0C-402B-85CC-E841CF0AC949}" srcOrd="0" destOrd="0" presId="urn:microsoft.com/office/officeart/2009/layout/CirclePictureHierarchy"/>
    <dgm:cxn modelId="{117CDAB8-E2BA-4B0B-8631-086C6430CC27}" type="presParOf" srcId="{5354CCA9-8D0C-402B-85CC-E841CF0AC949}" destId="{00CFEA07-048C-4452-9699-8EA7D6BBFFAD}" srcOrd="0" destOrd="0" presId="urn:microsoft.com/office/officeart/2009/layout/CirclePictureHierarchy"/>
    <dgm:cxn modelId="{620CA137-BA85-4659-8A2E-D41586B55DBB}" type="presParOf" srcId="{5354CCA9-8D0C-402B-85CC-E841CF0AC949}" destId="{44FCF5FF-A20F-4878-9DEC-9A5EC9FF98A1}" srcOrd="1" destOrd="0" presId="urn:microsoft.com/office/officeart/2009/layout/CirclePictureHierarchy"/>
    <dgm:cxn modelId="{6B2DDBF5-2503-4AFD-892C-B711127F8544}" type="presParOf" srcId="{F7BDD553-DA79-45E3-BE72-A14551FBF72E}" destId="{D9734FAE-D4EE-4E37-BA0A-8943236FD838}" srcOrd="1" destOrd="0" presId="urn:microsoft.com/office/officeart/2009/layout/CirclePictureHierarchy"/>
    <dgm:cxn modelId="{8F792B19-665E-4566-BAE2-9DBFEB64FC6B}" type="presParOf" srcId="{AEC9C2BE-D9B9-4E4B-A47A-861A9DE4E61C}" destId="{0DEABA19-00C7-49C8-B92F-1EB5ECB7895B}" srcOrd="2" destOrd="0" presId="urn:microsoft.com/office/officeart/2009/layout/CirclePictureHierarchy"/>
    <dgm:cxn modelId="{F5F0F96C-10F2-480C-8BA4-AF956FB91DAC}" type="presParOf" srcId="{AEC9C2BE-D9B9-4E4B-A47A-861A9DE4E61C}" destId="{8F096068-AF7E-4EBF-A3F5-009F886D4D1D}" srcOrd="3" destOrd="0" presId="urn:microsoft.com/office/officeart/2009/layout/CirclePictureHierarchy"/>
    <dgm:cxn modelId="{0F101B08-E50A-426C-A6A6-E4217EA3D318}" type="presParOf" srcId="{8F096068-AF7E-4EBF-A3F5-009F886D4D1D}" destId="{BCB16D18-ED5F-4D86-AA0E-E3BD2CC04F84}" srcOrd="0" destOrd="0" presId="urn:microsoft.com/office/officeart/2009/layout/CirclePictureHierarchy"/>
    <dgm:cxn modelId="{E9639040-C36E-45CA-A5A5-64874220F553}" type="presParOf" srcId="{BCB16D18-ED5F-4D86-AA0E-E3BD2CC04F84}" destId="{1962EC93-D6B2-4A34-AC84-9B92D9C68EFA}" srcOrd="0" destOrd="0" presId="urn:microsoft.com/office/officeart/2009/layout/CirclePictureHierarchy"/>
    <dgm:cxn modelId="{A950169D-73BA-4D34-8DDE-64534DCA631A}" type="presParOf" srcId="{BCB16D18-ED5F-4D86-AA0E-E3BD2CC04F84}" destId="{E3C68D1D-A05C-4337-AD13-B987058F21B8}" srcOrd="1" destOrd="0" presId="urn:microsoft.com/office/officeart/2009/layout/CirclePictureHierarchy"/>
    <dgm:cxn modelId="{61A59606-1478-44E3-A6DA-BAAEDB339C7F}" type="presParOf" srcId="{8F096068-AF7E-4EBF-A3F5-009F886D4D1D}" destId="{959F24D7-95CF-4FDA-9E80-DAAF293E45A7}" srcOrd="1" destOrd="0" presId="urn:microsoft.com/office/officeart/2009/layout/CirclePictureHierarchy"/>
    <dgm:cxn modelId="{4E2EA6C5-6DBA-4026-98E0-28E15F735FF0}" type="presParOf" srcId="{26CB28E8-D9BF-47B5-ADE8-97D06107C6F7}" destId="{3BDF34C9-8986-4C4C-A5F6-D9AA87F8A6B6}" srcOrd="1" destOrd="0" presId="urn:microsoft.com/office/officeart/2009/layout/CirclePictureHierarchy"/>
    <dgm:cxn modelId="{47554EEC-28C7-4B28-9ABE-D24BDD118643}" type="presParOf" srcId="{3BDF34C9-8986-4C4C-A5F6-D9AA87F8A6B6}" destId="{77A8D972-CE1C-4A03-B1D8-9564C9070F2E}" srcOrd="0" destOrd="0" presId="urn:microsoft.com/office/officeart/2009/layout/CirclePictureHierarchy"/>
    <dgm:cxn modelId="{1534660B-C09F-4C56-9DD6-123C9125846B}" type="presParOf" srcId="{77A8D972-CE1C-4A03-B1D8-9564C9070F2E}" destId="{16E1F04A-5A82-48D9-8B41-F2BE1BE4B8A0}" srcOrd="0" destOrd="0" presId="urn:microsoft.com/office/officeart/2009/layout/CirclePictureHierarchy"/>
    <dgm:cxn modelId="{2B954ECA-D795-45FF-B172-E169FAAB3A64}" type="presParOf" srcId="{77A8D972-CE1C-4A03-B1D8-9564C9070F2E}" destId="{1249BB74-BBA5-4F24-94B5-839061C62E1D}" srcOrd="1" destOrd="0" presId="urn:microsoft.com/office/officeart/2009/layout/CirclePictureHierarchy"/>
    <dgm:cxn modelId="{B142A0B2-4CD1-4C42-AD52-BF3EBCD5182A}" type="presParOf" srcId="{3BDF34C9-8986-4C4C-A5F6-D9AA87F8A6B6}" destId="{25D5A4D8-77DD-46B5-9A23-C810F1562A75}" srcOrd="1" destOrd="0" presId="urn:microsoft.com/office/officeart/2009/layout/CirclePictureHierarchy"/>
    <dgm:cxn modelId="{DD8F6F37-B81D-4705-A10F-031D566903E9}" type="presParOf" srcId="{25D5A4D8-77DD-46B5-9A23-C810F1562A75}" destId="{F8DB5EF6-39F3-4BD1-8C88-F34105FF8B6B}" srcOrd="0" destOrd="0" presId="urn:microsoft.com/office/officeart/2009/layout/CirclePictureHierarchy"/>
    <dgm:cxn modelId="{B18887DC-FA89-47AF-A92C-80B3B6C73827}" type="presParOf" srcId="{25D5A4D8-77DD-46B5-9A23-C810F1562A75}" destId="{A3DA16C8-E494-41B2-8C77-2F129D0C00BF}" srcOrd="1" destOrd="0" presId="urn:microsoft.com/office/officeart/2009/layout/CirclePictureHierarchy"/>
    <dgm:cxn modelId="{02062AD0-DA51-4C9D-9892-BAE1F3412385}" type="presParOf" srcId="{A3DA16C8-E494-41B2-8C77-2F129D0C00BF}" destId="{DE4CB595-0DC9-495F-BE41-473C4BD3905C}" srcOrd="0" destOrd="0" presId="urn:microsoft.com/office/officeart/2009/layout/CirclePictureHierarchy"/>
    <dgm:cxn modelId="{1F5D0061-D4EF-4032-BA87-024773F6A29B}" type="presParOf" srcId="{DE4CB595-0DC9-495F-BE41-473C4BD3905C}" destId="{1AFFD3DE-C5D3-4C82-BF8E-6F6258E0342A}" srcOrd="0" destOrd="0" presId="urn:microsoft.com/office/officeart/2009/layout/CirclePictureHierarchy"/>
    <dgm:cxn modelId="{4243F9A8-5448-4DC6-8B9A-19E304D132B9}" type="presParOf" srcId="{DE4CB595-0DC9-495F-BE41-473C4BD3905C}" destId="{48656182-B978-45B2-8D11-F63749FF76A5}" srcOrd="1" destOrd="0" presId="urn:microsoft.com/office/officeart/2009/layout/CirclePictureHierarchy"/>
    <dgm:cxn modelId="{346E768F-CE0C-4B95-B82F-4EFA6E8F1BBD}" type="presParOf" srcId="{A3DA16C8-E494-41B2-8C77-2F129D0C00BF}" destId="{502BFF9E-68C1-407E-B61F-BE28159B8895}" srcOrd="1" destOrd="0" presId="urn:microsoft.com/office/officeart/2009/layout/CirclePictureHierarchy"/>
    <dgm:cxn modelId="{33D7BE17-C685-4831-80C4-C8A7B7A7C30B}" type="presParOf" srcId="{25D5A4D8-77DD-46B5-9A23-C810F1562A75}" destId="{48FD490C-71E0-4A3A-BC3D-802D5014F915}" srcOrd="2" destOrd="0" presId="urn:microsoft.com/office/officeart/2009/layout/CirclePictureHierarchy"/>
    <dgm:cxn modelId="{517FFC07-B32E-4EBA-B0AD-ACDEB55D857E}" type="presParOf" srcId="{25D5A4D8-77DD-46B5-9A23-C810F1562A75}" destId="{AA46B93B-44AF-4B0A-8BC2-CE19AFC57DBC}" srcOrd="3" destOrd="0" presId="urn:microsoft.com/office/officeart/2009/layout/CirclePictureHierarchy"/>
    <dgm:cxn modelId="{7560ED33-A537-458D-B6F8-FE3A622B75E2}" type="presParOf" srcId="{AA46B93B-44AF-4B0A-8BC2-CE19AFC57DBC}" destId="{860F480E-1055-43D8-8566-99B1DEA75F73}" srcOrd="0" destOrd="0" presId="urn:microsoft.com/office/officeart/2009/layout/CirclePictureHierarchy"/>
    <dgm:cxn modelId="{40D24DBC-66C0-431C-A2B3-C40816BFE382}" type="presParOf" srcId="{860F480E-1055-43D8-8566-99B1DEA75F73}" destId="{4F2B43F8-D675-4644-9C2C-17FD2B384624}" srcOrd="0" destOrd="0" presId="urn:microsoft.com/office/officeart/2009/layout/CirclePictureHierarchy"/>
    <dgm:cxn modelId="{F8A42CA3-C5FC-4F85-AC4F-F0A0945DCF8B}" type="presParOf" srcId="{860F480E-1055-43D8-8566-99B1DEA75F73}" destId="{3CA18995-E5EB-48BF-BAC2-6358DD4362E6}" srcOrd="1" destOrd="0" presId="urn:microsoft.com/office/officeart/2009/layout/CirclePictureHierarchy"/>
    <dgm:cxn modelId="{F8017864-1112-4657-AB82-087880F9691B}" type="presParOf" srcId="{AA46B93B-44AF-4B0A-8BC2-CE19AFC57DBC}" destId="{DDBF338D-2FF2-46BB-BC8B-8C845DB42D09}" srcOrd="1" destOrd="0" presId="urn:microsoft.com/office/officeart/2009/layout/CirclePictureHierarchy"/>
    <dgm:cxn modelId="{F050D063-BADC-4201-A54F-7E8CDD4DBBE9}" type="presParOf" srcId="{25D5A4D8-77DD-46B5-9A23-C810F1562A75}" destId="{19F18D73-C6AB-45C8-8A2E-35606C1E08EB}" srcOrd="4" destOrd="0" presId="urn:microsoft.com/office/officeart/2009/layout/CirclePictureHierarchy"/>
    <dgm:cxn modelId="{6A29D017-3AAA-4B26-86B8-F78CE4EA4B29}" type="presParOf" srcId="{25D5A4D8-77DD-46B5-9A23-C810F1562A75}" destId="{CAA835D7-D0E1-40AA-8167-D64158914D23}" srcOrd="5" destOrd="0" presId="urn:microsoft.com/office/officeart/2009/layout/CirclePictureHierarchy"/>
    <dgm:cxn modelId="{8067DE15-0FA6-4F3E-B6C6-7D7E879F54E0}" type="presParOf" srcId="{CAA835D7-D0E1-40AA-8167-D64158914D23}" destId="{5C19E6E0-D2CD-4525-8AE7-C202F0E4D85B}" srcOrd="0" destOrd="0" presId="urn:microsoft.com/office/officeart/2009/layout/CirclePictureHierarchy"/>
    <dgm:cxn modelId="{4746E1DB-FC1B-4B8D-A0B0-2877455F90CD}" type="presParOf" srcId="{5C19E6E0-D2CD-4525-8AE7-C202F0E4D85B}" destId="{101C6BA2-231A-435E-B28C-20B1FEBC0A42}" srcOrd="0" destOrd="0" presId="urn:microsoft.com/office/officeart/2009/layout/CirclePictureHierarchy"/>
    <dgm:cxn modelId="{A38817B4-FDCD-414A-B76F-327AD5066087}" type="presParOf" srcId="{5C19E6E0-D2CD-4525-8AE7-C202F0E4D85B}" destId="{4556C58B-6EB1-47C2-908E-416BA974202F}" srcOrd="1" destOrd="0" presId="urn:microsoft.com/office/officeart/2009/layout/CirclePictureHierarchy"/>
    <dgm:cxn modelId="{93447843-4834-4F7D-8ADE-E4B2D720D3E5}" type="presParOf" srcId="{CAA835D7-D0E1-40AA-8167-D64158914D23}" destId="{E4A126F5-4268-4849-AEB0-EBD30007E18F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04A059-CE36-47DB-AA40-71B88005C837}" type="doc">
      <dgm:prSet loTypeId="urn:microsoft.com/office/officeart/2005/8/layout/target3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562AF03-AC76-43AD-9B41-BDC61D852B5D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000" b="1" dirty="0" err="1">
              <a:solidFill>
                <a:schemeClr val="accent2">
                  <a:lumMod val="50000"/>
                </a:schemeClr>
              </a:solidFill>
            </a:rPr>
            <a:t>Sitidzaona</a:t>
          </a:r>
          <a:r>
            <a:rPr lang="en-GB" sz="2000" b="1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GB" sz="2000" b="1" dirty="0" err="1">
              <a:solidFill>
                <a:schemeClr val="accent2">
                  <a:lumMod val="50000"/>
                </a:schemeClr>
              </a:solidFill>
            </a:rPr>
            <a:t>ena</a:t>
          </a:r>
          <a:r>
            <a:rPr lang="en-GB" sz="2000" b="1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GB" sz="2000" b="1" dirty="0" err="1">
              <a:solidFill>
                <a:schemeClr val="accent2">
                  <a:lumMod val="50000"/>
                </a:schemeClr>
              </a:solidFill>
            </a:rPr>
            <a:t>ngati</a:t>
          </a:r>
          <a:r>
            <a:rPr lang="en-GB" sz="2000" b="1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GB" sz="2000" b="1" dirty="0" err="1">
              <a:solidFill>
                <a:schemeClr val="accent2">
                  <a:lumMod val="50000"/>
                </a:schemeClr>
              </a:solidFill>
            </a:rPr>
            <a:t>otsika</a:t>
          </a:r>
          <a:r>
            <a:rPr lang="en-GB" sz="2000" b="1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GB" sz="2000" b="1" dirty="0" err="1">
              <a:solidFill>
                <a:schemeClr val="accent2">
                  <a:lumMod val="50000"/>
                </a:schemeClr>
              </a:solidFill>
            </a:rPr>
            <a:t>kuposa</a:t>
          </a:r>
          <a:r>
            <a:rPr lang="en-GB" sz="2000" b="1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GB" sz="2000" b="1" dirty="0" err="1">
              <a:solidFill>
                <a:schemeClr val="accent2">
                  <a:lumMod val="50000"/>
                </a:schemeClr>
              </a:solidFill>
            </a:rPr>
            <a:t>ife</a:t>
          </a:r>
          <a:r>
            <a:rPr lang="en-GB" sz="2000" b="1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" sz="2000" b="1" dirty="0">
              <a:solidFill>
                <a:schemeClr val="accent2">
                  <a:lumMod val="50000"/>
                </a:schemeClr>
              </a:solidFill>
            </a:rPr>
            <a:t>(</a:t>
          </a:r>
          <a:r>
            <a:rPr lang="en" sz="2000" b="1" dirty="0" err="1">
              <a:solidFill>
                <a:schemeClr val="accent2">
                  <a:lumMod val="50000"/>
                </a:schemeClr>
              </a:solidFill>
            </a:rPr>
            <a:t>Afilipi</a:t>
          </a:r>
          <a:r>
            <a:rPr lang="en" sz="2000" b="1" dirty="0">
              <a:solidFill>
                <a:schemeClr val="accent2">
                  <a:lumMod val="50000"/>
                </a:schemeClr>
              </a:solidFill>
            </a:rPr>
            <a:t> 2:3)</a:t>
          </a:r>
          <a:endParaRPr lang="es-ES" sz="2000" dirty="0">
            <a:solidFill>
              <a:schemeClr val="accent2">
                <a:lumMod val="50000"/>
              </a:schemeClr>
            </a:solidFill>
          </a:endParaRPr>
        </a:p>
      </dgm:t>
    </dgm:pt>
    <dgm:pt modelId="{3DDD9521-ACA8-4933-B0F5-A68478FE4F4E}" type="parTrans" cxnId="{A5DE0E85-C667-4039-83E0-E44437CECBE3}">
      <dgm:prSet/>
      <dgm:spPr/>
      <dgm:t>
        <a:bodyPr/>
        <a:lstStyle/>
        <a:p>
          <a:endParaRPr lang="es-ES" sz="2000"/>
        </a:p>
      </dgm:t>
    </dgm:pt>
    <dgm:pt modelId="{F3E18651-E9E4-47EA-AD78-90C598D8D2D8}" type="sibTrans" cxnId="{A5DE0E85-C667-4039-83E0-E44437CECBE3}">
      <dgm:prSet/>
      <dgm:spPr/>
      <dgm:t>
        <a:bodyPr/>
        <a:lstStyle/>
        <a:p>
          <a:endParaRPr lang="es-ES" sz="2000"/>
        </a:p>
      </dgm:t>
    </dgm:pt>
    <dgm:pt modelId="{1D6EAA4C-C0A7-433F-A9FB-5AC598DE826D}">
      <dgm:prSet custT="1"/>
      <dgm:spPr>
        <a:solidFill>
          <a:schemeClr val="accent3">
            <a:lumMod val="20000"/>
            <a:lumOff val="8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000" b="1" dirty="0" err="1">
              <a:solidFill>
                <a:srgbClr val="7D7A00"/>
              </a:solidFill>
            </a:rPr>
            <a:t>Sitidzafuna</a:t>
          </a:r>
          <a:r>
            <a:rPr lang="en-GB" sz="2000" b="1" dirty="0">
              <a:solidFill>
                <a:srgbClr val="7D7A00"/>
              </a:solidFill>
            </a:rPr>
            <a:t> </a:t>
          </a:r>
          <a:r>
            <a:rPr lang="en-GB" sz="2000" b="1" dirty="0" err="1">
              <a:solidFill>
                <a:srgbClr val="7D7A00"/>
              </a:solidFill>
            </a:rPr>
            <a:t>kudziwika</a:t>
          </a:r>
          <a:r>
            <a:rPr lang="en-GB" sz="2000" b="1" dirty="0">
              <a:solidFill>
                <a:srgbClr val="7D7A00"/>
              </a:solidFill>
            </a:rPr>
            <a:t> </a:t>
          </a:r>
          <a:r>
            <a:rPr lang="en-GB" sz="2000" b="1" dirty="0" err="1">
              <a:solidFill>
                <a:srgbClr val="7D7A00"/>
              </a:solidFill>
            </a:rPr>
            <a:t>ndi</a:t>
          </a:r>
          <a:r>
            <a:rPr lang="en-GB" sz="2000" b="1" dirty="0">
              <a:solidFill>
                <a:srgbClr val="7D7A00"/>
              </a:solidFill>
            </a:rPr>
            <a:t> </a:t>
          </a:r>
          <a:r>
            <a:rPr lang="en-GB" sz="2000" b="1" dirty="0" err="1">
              <a:solidFill>
                <a:srgbClr val="7D7A00"/>
              </a:solidFill>
            </a:rPr>
            <a:t>anthu</a:t>
          </a:r>
          <a:r>
            <a:rPr lang="en-GB" sz="2000" b="1" dirty="0">
              <a:solidFill>
                <a:srgbClr val="7D7A00"/>
              </a:solidFill>
            </a:rPr>
            <a:t> </a:t>
          </a:r>
          <a:r>
            <a:rPr lang="en-GB" sz="2000" b="1" dirty="0" err="1">
              <a:solidFill>
                <a:srgbClr val="7D7A00"/>
              </a:solidFill>
            </a:rPr>
            <a:t>onse</a:t>
          </a:r>
          <a:r>
            <a:rPr lang="en-GB" sz="2000" b="1" dirty="0">
              <a:solidFill>
                <a:srgbClr val="7D7A00"/>
              </a:solidFill>
            </a:rPr>
            <a:t> </a:t>
          </a:r>
          <a:r>
            <a:rPr lang="en" sz="2000" b="1" dirty="0">
              <a:solidFill>
                <a:srgbClr val="7D7A00"/>
              </a:solidFill>
            </a:rPr>
            <a:t>(Luka 14:7-11)</a:t>
          </a:r>
          <a:endParaRPr lang="es-ES" sz="2000" dirty="0">
            <a:solidFill>
              <a:srgbClr val="7D7A00"/>
            </a:solidFill>
          </a:endParaRPr>
        </a:p>
      </dgm:t>
    </dgm:pt>
    <dgm:pt modelId="{35006261-50DF-4D3A-940F-FF214CA317F3}" type="parTrans" cxnId="{B367703A-385A-47F5-AD53-CF510801567B}">
      <dgm:prSet/>
      <dgm:spPr/>
      <dgm:t>
        <a:bodyPr/>
        <a:lstStyle/>
        <a:p>
          <a:endParaRPr lang="es-ES" sz="2000"/>
        </a:p>
      </dgm:t>
    </dgm:pt>
    <dgm:pt modelId="{DA268053-969A-4F69-A417-8966F264469E}" type="sibTrans" cxnId="{B367703A-385A-47F5-AD53-CF510801567B}">
      <dgm:prSet/>
      <dgm:spPr/>
      <dgm:t>
        <a:bodyPr/>
        <a:lstStyle/>
        <a:p>
          <a:endParaRPr lang="es-ES" sz="2000"/>
        </a:p>
      </dgm:t>
    </dgm:pt>
    <dgm:pt modelId="{6927C519-871C-44BE-A11C-CD506CDCA47E}">
      <dgm:prSet custT="1"/>
      <dgm:spPr>
        <a:solidFill>
          <a:srgbClr val="D1FFD1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000" b="1" dirty="0" err="1">
              <a:solidFill>
                <a:schemeClr val="accent4">
                  <a:lumMod val="50000"/>
                </a:schemeClr>
              </a:solidFill>
            </a:rPr>
            <a:t>Tidzalola</a:t>
          </a:r>
          <a:r>
            <a:rPr lang="en-GB" sz="2000" b="1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GB" sz="2000" b="1" dirty="0" err="1">
              <a:solidFill>
                <a:schemeClr val="accent4">
                  <a:lumMod val="50000"/>
                </a:schemeClr>
              </a:solidFill>
            </a:rPr>
            <a:t>ena</a:t>
          </a:r>
          <a:r>
            <a:rPr lang="en-GB" sz="2000" b="1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GB" sz="2000" b="1" dirty="0" err="1">
              <a:solidFill>
                <a:schemeClr val="accent4">
                  <a:lumMod val="50000"/>
                </a:schemeClr>
              </a:solidFill>
            </a:rPr>
            <a:t>kutipatsa</a:t>
          </a:r>
          <a:r>
            <a:rPr lang="en-GB" sz="2000" b="1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GB" sz="2000" b="1" dirty="0" err="1">
              <a:solidFill>
                <a:schemeClr val="accent4">
                  <a:lumMod val="50000"/>
                </a:schemeClr>
              </a:solidFill>
            </a:rPr>
            <a:t>ulemu</a:t>
          </a:r>
          <a:r>
            <a:rPr lang="en-GB" sz="2000" b="1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" sz="2000" b="1" dirty="0">
              <a:solidFill>
                <a:schemeClr val="accent4">
                  <a:lumMod val="50000"/>
                </a:schemeClr>
              </a:solidFill>
            </a:rPr>
            <a:t>(</a:t>
          </a:r>
          <a:r>
            <a:rPr lang="en" sz="2000" b="1" dirty="0" err="1">
              <a:solidFill>
                <a:schemeClr val="accent4">
                  <a:lumMod val="50000"/>
                </a:schemeClr>
              </a:solidFill>
            </a:rPr>
            <a:t>Masalimo</a:t>
          </a:r>
          <a:r>
            <a:rPr lang="en" sz="2000" b="1" dirty="0">
              <a:solidFill>
                <a:schemeClr val="accent4">
                  <a:lumMod val="50000"/>
                </a:schemeClr>
              </a:solidFill>
            </a:rPr>
            <a:t> 27:2)</a:t>
          </a:r>
          <a:endParaRPr lang="es-ES" sz="2000" dirty="0">
            <a:solidFill>
              <a:schemeClr val="accent4">
                <a:lumMod val="50000"/>
              </a:schemeClr>
            </a:solidFill>
          </a:endParaRPr>
        </a:p>
      </dgm:t>
    </dgm:pt>
    <dgm:pt modelId="{FC03356B-0B12-4946-A157-DD2A5104B3F9}" type="parTrans" cxnId="{B8655EBF-9DF4-4891-B7B2-92B672FE21ED}">
      <dgm:prSet/>
      <dgm:spPr/>
      <dgm:t>
        <a:bodyPr/>
        <a:lstStyle/>
        <a:p>
          <a:endParaRPr lang="es-ES" sz="2000"/>
        </a:p>
      </dgm:t>
    </dgm:pt>
    <dgm:pt modelId="{A069125C-C88B-420B-8CAF-C422B2BF4F52}" type="sibTrans" cxnId="{B8655EBF-9DF4-4891-B7B2-92B672FE21ED}">
      <dgm:prSet/>
      <dgm:spPr/>
      <dgm:t>
        <a:bodyPr/>
        <a:lstStyle/>
        <a:p>
          <a:endParaRPr lang="es-ES" sz="2000"/>
        </a:p>
      </dgm:t>
    </dgm:pt>
    <dgm:pt modelId="{6D7ABD59-272E-4506-8E55-090F8572CF31}">
      <dgm:prSet custT="1"/>
      <dgm:spPr>
        <a:solidFill>
          <a:schemeClr val="accent5">
            <a:lumMod val="20000"/>
            <a:lumOff val="8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000" b="1" dirty="0" err="1">
              <a:solidFill>
                <a:schemeClr val="accent5">
                  <a:lumMod val="50000"/>
                </a:schemeClr>
              </a:solidFill>
            </a:rPr>
            <a:t>Tidzalandira</a:t>
          </a:r>
          <a:r>
            <a:rPr lang="en-GB" sz="2000" b="1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GB" sz="2000" b="1" dirty="0" err="1">
              <a:solidFill>
                <a:schemeClr val="accent5">
                  <a:lumMod val="50000"/>
                </a:schemeClr>
              </a:solidFill>
            </a:rPr>
            <a:t>chisomo</a:t>
          </a:r>
          <a:r>
            <a:rPr lang="en-GB" sz="2000" b="1" dirty="0">
              <a:solidFill>
                <a:schemeClr val="accent5">
                  <a:lumMod val="50000"/>
                </a:schemeClr>
              </a:solidFill>
            </a:rPr>
            <a:t> cha Mulungu </a:t>
          </a:r>
          <a:r>
            <a:rPr lang="en" sz="2000" b="1" dirty="0">
              <a:solidFill>
                <a:schemeClr val="accent5">
                  <a:lumMod val="50000"/>
                </a:schemeClr>
              </a:solidFill>
            </a:rPr>
            <a:t>(</a:t>
          </a:r>
          <a:r>
            <a:rPr lang="en" sz="2000" b="1" dirty="0" err="1">
              <a:solidFill>
                <a:schemeClr val="accent5">
                  <a:lumMod val="50000"/>
                </a:schemeClr>
              </a:solidFill>
            </a:rPr>
            <a:t>Yakobo</a:t>
          </a:r>
          <a:r>
            <a:rPr lang="en" sz="2000" b="1" dirty="0">
              <a:solidFill>
                <a:schemeClr val="accent5">
                  <a:lumMod val="50000"/>
                </a:schemeClr>
              </a:solidFill>
            </a:rPr>
            <a:t> 4:6)</a:t>
          </a:r>
          <a:endParaRPr lang="es-ES" sz="2000" dirty="0">
            <a:solidFill>
              <a:schemeClr val="accent5">
                <a:lumMod val="50000"/>
              </a:schemeClr>
            </a:solidFill>
          </a:endParaRPr>
        </a:p>
      </dgm:t>
    </dgm:pt>
    <dgm:pt modelId="{4BBFE6A2-D8C1-42A2-8D1E-D19BBC29C2E2}" type="parTrans" cxnId="{F4D6E1A3-64B3-4F80-B1D7-D167457CD3FC}">
      <dgm:prSet/>
      <dgm:spPr/>
      <dgm:t>
        <a:bodyPr/>
        <a:lstStyle/>
        <a:p>
          <a:endParaRPr lang="es-ES" sz="2000"/>
        </a:p>
      </dgm:t>
    </dgm:pt>
    <dgm:pt modelId="{8DBD8122-CFE0-4AF7-BFD1-10A15B6897D2}" type="sibTrans" cxnId="{F4D6E1A3-64B3-4F80-B1D7-D167457CD3FC}">
      <dgm:prSet/>
      <dgm:spPr/>
      <dgm:t>
        <a:bodyPr/>
        <a:lstStyle/>
        <a:p>
          <a:endParaRPr lang="es-ES" sz="2000"/>
        </a:p>
      </dgm:t>
    </dgm:pt>
    <dgm:pt modelId="{E347F780-C221-4A87-B0D6-692110341847}">
      <dgm:prSet custT="1"/>
      <dgm:spPr>
        <a:solidFill>
          <a:srgbClr val="E1F4FF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000" b="1" dirty="0">
              <a:solidFill>
                <a:schemeClr val="accent6">
                  <a:lumMod val="50000"/>
                </a:schemeClr>
              </a:solidFill>
            </a:rPr>
            <a:t>Tidzapereka </a:t>
          </a:r>
          <a:r>
            <a:rPr lang="en-GB" sz="2000" b="1" dirty="0" err="1">
              <a:solidFill>
                <a:schemeClr val="accent6">
                  <a:lumMod val="50000"/>
                </a:schemeClr>
              </a:solidFill>
            </a:rPr>
            <a:t>chisomo</a:t>
          </a:r>
          <a:r>
            <a:rPr lang="en-GB" sz="2000" b="1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GB" sz="2000" b="1" dirty="0" err="1">
              <a:solidFill>
                <a:schemeClr val="accent6">
                  <a:lumMod val="50000"/>
                </a:schemeClr>
              </a:solidFill>
            </a:rPr>
            <a:t>chimenecho</a:t>
          </a:r>
          <a:r>
            <a:rPr lang="en-GB" sz="2000" b="1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GB" sz="2000" b="1" dirty="0" err="1">
              <a:solidFill>
                <a:schemeClr val="accent6">
                  <a:lumMod val="50000"/>
                </a:schemeClr>
              </a:solidFill>
            </a:rPr>
            <a:t>kwa</a:t>
          </a:r>
          <a:r>
            <a:rPr lang="en-GB" sz="2000" b="1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GB" sz="2000" b="1" dirty="0" err="1">
              <a:solidFill>
                <a:schemeClr val="accent6">
                  <a:lumMod val="50000"/>
                </a:schemeClr>
              </a:solidFill>
            </a:rPr>
            <a:t>ena</a:t>
          </a:r>
          <a:r>
            <a:rPr lang="en-GB" sz="2000" b="1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" sz="2000" b="1" dirty="0">
              <a:solidFill>
                <a:schemeClr val="accent6">
                  <a:lumMod val="50000"/>
                </a:schemeClr>
              </a:solidFill>
            </a:rPr>
            <a:t>(1 Petro 4:10)</a:t>
          </a:r>
          <a:endParaRPr lang="es-ES" sz="2000" dirty="0">
            <a:solidFill>
              <a:schemeClr val="accent6">
                <a:lumMod val="50000"/>
              </a:schemeClr>
            </a:solidFill>
          </a:endParaRPr>
        </a:p>
      </dgm:t>
    </dgm:pt>
    <dgm:pt modelId="{B94F11D2-BEB9-48AE-A790-A28B33FB74BD}" type="parTrans" cxnId="{877E88C7-7879-4670-BB7A-003ABD789E75}">
      <dgm:prSet/>
      <dgm:spPr/>
      <dgm:t>
        <a:bodyPr/>
        <a:lstStyle/>
        <a:p>
          <a:endParaRPr lang="es-ES" sz="2000"/>
        </a:p>
      </dgm:t>
    </dgm:pt>
    <dgm:pt modelId="{46A33B4D-0B09-4FF5-BDDC-6905C1E18A29}" type="sibTrans" cxnId="{877E88C7-7879-4670-BB7A-003ABD789E75}">
      <dgm:prSet/>
      <dgm:spPr/>
      <dgm:t>
        <a:bodyPr/>
        <a:lstStyle/>
        <a:p>
          <a:endParaRPr lang="es-ES" sz="2000"/>
        </a:p>
      </dgm:t>
    </dgm:pt>
    <dgm:pt modelId="{79A7DE57-5836-4940-B0C5-EF4EAB3F8713}" type="pres">
      <dgm:prSet presAssocID="{9F04A059-CE36-47DB-AA40-71B88005C83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49C0427-4DA6-4A51-A7F4-081AADF88CEF}" type="pres">
      <dgm:prSet presAssocID="{7562AF03-AC76-43AD-9B41-BDC61D852B5D}" presName="circle1" presStyleLbl="node1" presStyleIdx="0" presStyleCnt="5"/>
      <dgm:spPr/>
    </dgm:pt>
    <dgm:pt modelId="{5BAE0A80-9A07-4C2D-AF0A-E47AB22752E3}" type="pres">
      <dgm:prSet presAssocID="{7562AF03-AC76-43AD-9B41-BDC61D852B5D}" presName="space" presStyleCnt="0"/>
      <dgm:spPr/>
    </dgm:pt>
    <dgm:pt modelId="{415CB9B6-AA61-4AF6-8869-E0865DEE36C1}" type="pres">
      <dgm:prSet presAssocID="{7562AF03-AC76-43AD-9B41-BDC61D852B5D}" presName="rect1" presStyleLbl="alignAcc1" presStyleIdx="0" presStyleCnt="5"/>
      <dgm:spPr/>
    </dgm:pt>
    <dgm:pt modelId="{0FF9C4BE-9A87-4708-883A-6FEF18DC7A48}" type="pres">
      <dgm:prSet presAssocID="{1D6EAA4C-C0A7-433F-A9FB-5AC598DE826D}" presName="vertSpace2" presStyleLbl="node1" presStyleIdx="0" presStyleCnt="5"/>
      <dgm:spPr/>
    </dgm:pt>
    <dgm:pt modelId="{FA655AD6-F8EE-4AE4-B832-BF921CD6E03D}" type="pres">
      <dgm:prSet presAssocID="{1D6EAA4C-C0A7-433F-A9FB-5AC598DE826D}" presName="circle2" presStyleLbl="node1" presStyleIdx="1" presStyleCnt="5"/>
      <dgm:spPr/>
    </dgm:pt>
    <dgm:pt modelId="{7C690686-78D2-4A19-B875-4A1BE3D73413}" type="pres">
      <dgm:prSet presAssocID="{1D6EAA4C-C0A7-433F-A9FB-5AC598DE826D}" presName="rect2" presStyleLbl="alignAcc1" presStyleIdx="1" presStyleCnt="5"/>
      <dgm:spPr/>
    </dgm:pt>
    <dgm:pt modelId="{FBF22544-7330-4A8B-9F24-34CE49CC0661}" type="pres">
      <dgm:prSet presAssocID="{6927C519-871C-44BE-A11C-CD506CDCA47E}" presName="vertSpace3" presStyleLbl="node1" presStyleIdx="1" presStyleCnt="5"/>
      <dgm:spPr/>
    </dgm:pt>
    <dgm:pt modelId="{D4C219FE-2BBE-43F0-9680-EBFA6ECFF7DF}" type="pres">
      <dgm:prSet presAssocID="{6927C519-871C-44BE-A11C-CD506CDCA47E}" presName="circle3" presStyleLbl="node1" presStyleIdx="2" presStyleCnt="5"/>
      <dgm:spPr/>
    </dgm:pt>
    <dgm:pt modelId="{113D251D-8ED8-4791-A46C-1EB330AC1790}" type="pres">
      <dgm:prSet presAssocID="{6927C519-871C-44BE-A11C-CD506CDCA47E}" presName="rect3" presStyleLbl="alignAcc1" presStyleIdx="2" presStyleCnt="5"/>
      <dgm:spPr/>
    </dgm:pt>
    <dgm:pt modelId="{05DA718B-E65C-4CDD-8B1B-A7092131DCC8}" type="pres">
      <dgm:prSet presAssocID="{6D7ABD59-272E-4506-8E55-090F8572CF31}" presName="vertSpace4" presStyleLbl="node1" presStyleIdx="2" presStyleCnt="5"/>
      <dgm:spPr/>
    </dgm:pt>
    <dgm:pt modelId="{14783451-1D58-4DAD-9C4F-D86D2FB7B64B}" type="pres">
      <dgm:prSet presAssocID="{6D7ABD59-272E-4506-8E55-090F8572CF31}" presName="circle4" presStyleLbl="node1" presStyleIdx="3" presStyleCnt="5"/>
      <dgm:spPr/>
    </dgm:pt>
    <dgm:pt modelId="{ACF9E586-E093-4E4C-9803-D91D986B45BC}" type="pres">
      <dgm:prSet presAssocID="{6D7ABD59-272E-4506-8E55-090F8572CF31}" presName="rect4" presStyleLbl="alignAcc1" presStyleIdx="3" presStyleCnt="5"/>
      <dgm:spPr/>
    </dgm:pt>
    <dgm:pt modelId="{DB71117F-40AE-4BA8-870C-1C389D9E2A00}" type="pres">
      <dgm:prSet presAssocID="{E347F780-C221-4A87-B0D6-692110341847}" presName="vertSpace5" presStyleLbl="node1" presStyleIdx="3" presStyleCnt="5"/>
      <dgm:spPr/>
    </dgm:pt>
    <dgm:pt modelId="{BC8E12EB-D1F1-46B5-AD69-AD90B8D71D55}" type="pres">
      <dgm:prSet presAssocID="{E347F780-C221-4A87-B0D6-692110341847}" presName="circle5" presStyleLbl="node1" presStyleIdx="4" presStyleCnt="5"/>
      <dgm:spPr/>
    </dgm:pt>
    <dgm:pt modelId="{D6770688-2255-4D16-8BEA-DEC4BAF564DD}" type="pres">
      <dgm:prSet presAssocID="{E347F780-C221-4A87-B0D6-692110341847}" presName="rect5" presStyleLbl="alignAcc1" presStyleIdx="4" presStyleCnt="5"/>
      <dgm:spPr/>
    </dgm:pt>
    <dgm:pt modelId="{6042B259-EF53-44D7-BD02-69AFC7FDA1BF}" type="pres">
      <dgm:prSet presAssocID="{7562AF03-AC76-43AD-9B41-BDC61D852B5D}" presName="rect1ParTxNoCh" presStyleLbl="alignAcc1" presStyleIdx="4" presStyleCnt="5">
        <dgm:presLayoutVars>
          <dgm:chMax val="1"/>
          <dgm:bulletEnabled val="1"/>
        </dgm:presLayoutVars>
      </dgm:prSet>
      <dgm:spPr/>
    </dgm:pt>
    <dgm:pt modelId="{13B697B9-5DD3-4743-928C-F9F08526015D}" type="pres">
      <dgm:prSet presAssocID="{1D6EAA4C-C0A7-433F-A9FB-5AC598DE826D}" presName="rect2ParTxNoCh" presStyleLbl="alignAcc1" presStyleIdx="4" presStyleCnt="5">
        <dgm:presLayoutVars>
          <dgm:chMax val="1"/>
          <dgm:bulletEnabled val="1"/>
        </dgm:presLayoutVars>
      </dgm:prSet>
      <dgm:spPr/>
    </dgm:pt>
    <dgm:pt modelId="{D5011CA0-7620-4B7A-852A-70AF19CA0BB4}" type="pres">
      <dgm:prSet presAssocID="{6927C519-871C-44BE-A11C-CD506CDCA47E}" presName="rect3ParTxNoCh" presStyleLbl="alignAcc1" presStyleIdx="4" presStyleCnt="5">
        <dgm:presLayoutVars>
          <dgm:chMax val="1"/>
          <dgm:bulletEnabled val="1"/>
        </dgm:presLayoutVars>
      </dgm:prSet>
      <dgm:spPr/>
    </dgm:pt>
    <dgm:pt modelId="{85166122-0D87-4098-B408-5D011238FA95}" type="pres">
      <dgm:prSet presAssocID="{6D7ABD59-272E-4506-8E55-090F8572CF31}" presName="rect4ParTxNoCh" presStyleLbl="alignAcc1" presStyleIdx="4" presStyleCnt="5">
        <dgm:presLayoutVars>
          <dgm:chMax val="1"/>
          <dgm:bulletEnabled val="1"/>
        </dgm:presLayoutVars>
      </dgm:prSet>
      <dgm:spPr/>
    </dgm:pt>
    <dgm:pt modelId="{64E5316D-98C2-462C-9271-FB4AE1B8F3CD}" type="pres">
      <dgm:prSet presAssocID="{E347F780-C221-4A87-B0D6-692110341847}" presName="rect5ParTxNoCh" presStyleLbl="alignAcc1" presStyleIdx="4" presStyleCnt="5">
        <dgm:presLayoutVars>
          <dgm:chMax val="1"/>
          <dgm:bulletEnabled val="1"/>
        </dgm:presLayoutVars>
      </dgm:prSet>
      <dgm:spPr/>
    </dgm:pt>
  </dgm:ptLst>
  <dgm:cxnLst>
    <dgm:cxn modelId="{D5685D05-1241-4475-BD15-FFEE41885286}" type="presOf" srcId="{7562AF03-AC76-43AD-9B41-BDC61D852B5D}" destId="{6042B259-EF53-44D7-BD02-69AFC7FDA1BF}" srcOrd="1" destOrd="0" presId="urn:microsoft.com/office/officeart/2005/8/layout/target3"/>
    <dgm:cxn modelId="{F27AAB16-EA47-412B-A8A2-CCA3538F0DF5}" type="presOf" srcId="{E347F780-C221-4A87-B0D6-692110341847}" destId="{D6770688-2255-4D16-8BEA-DEC4BAF564DD}" srcOrd="0" destOrd="0" presId="urn:microsoft.com/office/officeart/2005/8/layout/target3"/>
    <dgm:cxn modelId="{3CEE642D-E1AC-4A03-9266-719408178DB8}" type="presOf" srcId="{6D7ABD59-272E-4506-8E55-090F8572CF31}" destId="{ACF9E586-E093-4E4C-9803-D91D986B45BC}" srcOrd="0" destOrd="0" presId="urn:microsoft.com/office/officeart/2005/8/layout/target3"/>
    <dgm:cxn modelId="{B367703A-385A-47F5-AD53-CF510801567B}" srcId="{9F04A059-CE36-47DB-AA40-71B88005C837}" destId="{1D6EAA4C-C0A7-433F-A9FB-5AC598DE826D}" srcOrd="1" destOrd="0" parTransId="{35006261-50DF-4D3A-940F-FF214CA317F3}" sibTransId="{DA268053-969A-4F69-A417-8966F264469E}"/>
    <dgm:cxn modelId="{F62ADF3B-81E4-47C2-BB3F-C60DF02DC63B}" type="presOf" srcId="{6927C519-871C-44BE-A11C-CD506CDCA47E}" destId="{D5011CA0-7620-4B7A-852A-70AF19CA0BB4}" srcOrd="1" destOrd="0" presId="urn:microsoft.com/office/officeart/2005/8/layout/target3"/>
    <dgm:cxn modelId="{78518E40-F576-418C-850A-CA7FAB738256}" type="presOf" srcId="{1D6EAA4C-C0A7-433F-A9FB-5AC598DE826D}" destId="{7C690686-78D2-4A19-B875-4A1BE3D73413}" srcOrd="0" destOrd="0" presId="urn:microsoft.com/office/officeart/2005/8/layout/target3"/>
    <dgm:cxn modelId="{9900C56D-A5C6-4F87-890B-FF3B1EB7AE6F}" type="presOf" srcId="{6D7ABD59-272E-4506-8E55-090F8572CF31}" destId="{85166122-0D87-4098-B408-5D011238FA95}" srcOrd="1" destOrd="0" presId="urn:microsoft.com/office/officeart/2005/8/layout/target3"/>
    <dgm:cxn modelId="{A5DE0E85-C667-4039-83E0-E44437CECBE3}" srcId="{9F04A059-CE36-47DB-AA40-71B88005C837}" destId="{7562AF03-AC76-43AD-9B41-BDC61D852B5D}" srcOrd="0" destOrd="0" parTransId="{3DDD9521-ACA8-4933-B0F5-A68478FE4F4E}" sibTransId="{F3E18651-E9E4-47EA-AD78-90C598D8D2D8}"/>
    <dgm:cxn modelId="{3D0E2E8E-FA55-420E-B4BF-0F596016411C}" type="presOf" srcId="{7562AF03-AC76-43AD-9B41-BDC61D852B5D}" destId="{415CB9B6-AA61-4AF6-8869-E0865DEE36C1}" srcOrd="0" destOrd="0" presId="urn:microsoft.com/office/officeart/2005/8/layout/target3"/>
    <dgm:cxn modelId="{65E86894-363C-467A-B08A-9B60378F751E}" type="presOf" srcId="{1D6EAA4C-C0A7-433F-A9FB-5AC598DE826D}" destId="{13B697B9-5DD3-4743-928C-F9F08526015D}" srcOrd="1" destOrd="0" presId="urn:microsoft.com/office/officeart/2005/8/layout/target3"/>
    <dgm:cxn modelId="{D22B169B-DD0B-4355-87A5-48B89BAB72E6}" type="presOf" srcId="{9F04A059-CE36-47DB-AA40-71B88005C837}" destId="{79A7DE57-5836-4940-B0C5-EF4EAB3F8713}" srcOrd="0" destOrd="0" presId="urn:microsoft.com/office/officeart/2005/8/layout/target3"/>
    <dgm:cxn modelId="{F4D6E1A3-64B3-4F80-B1D7-D167457CD3FC}" srcId="{9F04A059-CE36-47DB-AA40-71B88005C837}" destId="{6D7ABD59-272E-4506-8E55-090F8572CF31}" srcOrd="3" destOrd="0" parTransId="{4BBFE6A2-D8C1-42A2-8D1E-D19BBC29C2E2}" sibTransId="{8DBD8122-CFE0-4AF7-BFD1-10A15B6897D2}"/>
    <dgm:cxn modelId="{094B17B0-3941-4E98-AFF6-DE3E4E773DF3}" type="presOf" srcId="{E347F780-C221-4A87-B0D6-692110341847}" destId="{64E5316D-98C2-462C-9271-FB4AE1B8F3CD}" srcOrd="1" destOrd="0" presId="urn:microsoft.com/office/officeart/2005/8/layout/target3"/>
    <dgm:cxn modelId="{B8655EBF-9DF4-4891-B7B2-92B672FE21ED}" srcId="{9F04A059-CE36-47DB-AA40-71B88005C837}" destId="{6927C519-871C-44BE-A11C-CD506CDCA47E}" srcOrd="2" destOrd="0" parTransId="{FC03356B-0B12-4946-A157-DD2A5104B3F9}" sibTransId="{A069125C-C88B-420B-8CAF-C422B2BF4F52}"/>
    <dgm:cxn modelId="{877E88C7-7879-4670-BB7A-003ABD789E75}" srcId="{9F04A059-CE36-47DB-AA40-71B88005C837}" destId="{E347F780-C221-4A87-B0D6-692110341847}" srcOrd="4" destOrd="0" parTransId="{B94F11D2-BEB9-48AE-A790-A28B33FB74BD}" sibTransId="{46A33B4D-0B09-4FF5-BDDC-6905C1E18A29}"/>
    <dgm:cxn modelId="{B50DC4EC-FC4E-41DE-B1A8-393E3FAE02B8}" type="presOf" srcId="{6927C519-871C-44BE-A11C-CD506CDCA47E}" destId="{113D251D-8ED8-4791-A46C-1EB330AC1790}" srcOrd="0" destOrd="0" presId="urn:microsoft.com/office/officeart/2005/8/layout/target3"/>
    <dgm:cxn modelId="{A8889EA8-76BD-4E09-A90B-40DC376F0C55}" type="presParOf" srcId="{79A7DE57-5836-4940-B0C5-EF4EAB3F8713}" destId="{F49C0427-4DA6-4A51-A7F4-081AADF88CEF}" srcOrd="0" destOrd="0" presId="urn:microsoft.com/office/officeart/2005/8/layout/target3"/>
    <dgm:cxn modelId="{65AB4A97-13D1-41E0-A634-513A016390B6}" type="presParOf" srcId="{79A7DE57-5836-4940-B0C5-EF4EAB3F8713}" destId="{5BAE0A80-9A07-4C2D-AF0A-E47AB22752E3}" srcOrd="1" destOrd="0" presId="urn:microsoft.com/office/officeart/2005/8/layout/target3"/>
    <dgm:cxn modelId="{97BF6E4A-0B5A-40D8-938C-23A78A626BE6}" type="presParOf" srcId="{79A7DE57-5836-4940-B0C5-EF4EAB3F8713}" destId="{415CB9B6-AA61-4AF6-8869-E0865DEE36C1}" srcOrd="2" destOrd="0" presId="urn:microsoft.com/office/officeart/2005/8/layout/target3"/>
    <dgm:cxn modelId="{3096F9FE-6576-4492-8060-5109FE3534AC}" type="presParOf" srcId="{79A7DE57-5836-4940-B0C5-EF4EAB3F8713}" destId="{0FF9C4BE-9A87-4708-883A-6FEF18DC7A48}" srcOrd="3" destOrd="0" presId="urn:microsoft.com/office/officeart/2005/8/layout/target3"/>
    <dgm:cxn modelId="{7D4C4E80-5770-4665-9143-BDD08780DBCD}" type="presParOf" srcId="{79A7DE57-5836-4940-B0C5-EF4EAB3F8713}" destId="{FA655AD6-F8EE-4AE4-B832-BF921CD6E03D}" srcOrd="4" destOrd="0" presId="urn:microsoft.com/office/officeart/2005/8/layout/target3"/>
    <dgm:cxn modelId="{5CB7230A-F615-47E2-AD1C-7B3DFB82E85E}" type="presParOf" srcId="{79A7DE57-5836-4940-B0C5-EF4EAB3F8713}" destId="{7C690686-78D2-4A19-B875-4A1BE3D73413}" srcOrd="5" destOrd="0" presId="urn:microsoft.com/office/officeart/2005/8/layout/target3"/>
    <dgm:cxn modelId="{80154921-9E08-4E4F-9B5A-E7ABD3C44DF4}" type="presParOf" srcId="{79A7DE57-5836-4940-B0C5-EF4EAB3F8713}" destId="{FBF22544-7330-4A8B-9F24-34CE49CC0661}" srcOrd="6" destOrd="0" presId="urn:microsoft.com/office/officeart/2005/8/layout/target3"/>
    <dgm:cxn modelId="{15C95C7A-367B-4125-A78B-9ADA8B8AA82A}" type="presParOf" srcId="{79A7DE57-5836-4940-B0C5-EF4EAB3F8713}" destId="{D4C219FE-2BBE-43F0-9680-EBFA6ECFF7DF}" srcOrd="7" destOrd="0" presId="urn:microsoft.com/office/officeart/2005/8/layout/target3"/>
    <dgm:cxn modelId="{8485201E-3FF5-4906-A492-6035F2DCA32F}" type="presParOf" srcId="{79A7DE57-5836-4940-B0C5-EF4EAB3F8713}" destId="{113D251D-8ED8-4791-A46C-1EB330AC1790}" srcOrd="8" destOrd="0" presId="urn:microsoft.com/office/officeart/2005/8/layout/target3"/>
    <dgm:cxn modelId="{24C75B30-2150-4A88-9201-C1BDD1098C10}" type="presParOf" srcId="{79A7DE57-5836-4940-B0C5-EF4EAB3F8713}" destId="{05DA718B-E65C-4CDD-8B1B-A7092131DCC8}" srcOrd="9" destOrd="0" presId="urn:microsoft.com/office/officeart/2005/8/layout/target3"/>
    <dgm:cxn modelId="{BDCA77D7-0605-45DF-8F1C-9572044F2846}" type="presParOf" srcId="{79A7DE57-5836-4940-B0C5-EF4EAB3F8713}" destId="{14783451-1D58-4DAD-9C4F-D86D2FB7B64B}" srcOrd="10" destOrd="0" presId="urn:microsoft.com/office/officeart/2005/8/layout/target3"/>
    <dgm:cxn modelId="{BF706326-ED92-46C0-BCB3-0AB74A71769A}" type="presParOf" srcId="{79A7DE57-5836-4940-B0C5-EF4EAB3F8713}" destId="{ACF9E586-E093-4E4C-9803-D91D986B45BC}" srcOrd="11" destOrd="0" presId="urn:microsoft.com/office/officeart/2005/8/layout/target3"/>
    <dgm:cxn modelId="{E2AAB813-A5DE-4734-96B9-D65C786DA718}" type="presParOf" srcId="{79A7DE57-5836-4940-B0C5-EF4EAB3F8713}" destId="{DB71117F-40AE-4BA8-870C-1C389D9E2A00}" srcOrd="12" destOrd="0" presId="urn:microsoft.com/office/officeart/2005/8/layout/target3"/>
    <dgm:cxn modelId="{01387481-A9E3-4C3F-9C89-98F109BD10A1}" type="presParOf" srcId="{79A7DE57-5836-4940-B0C5-EF4EAB3F8713}" destId="{BC8E12EB-D1F1-46B5-AD69-AD90B8D71D55}" srcOrd="13" destOrd="0" presId="urn:microsoft.com/office/officeart/2005/8/layout/target3"/>
    <dgm:cxn modelId="{6365F237-2F98-4A15-8432-517366FA3B9E}" type="presParOf" srcId="{79A7DE57-5836-4940-B0C5-EF4EAB3F8713}" destId="{D6770688-2255-4D16-8BEA-DEC4BAF564DD}" srcOrd="14" destOrd="0" presId="urn:microsoft.com/office/officeart/2005/8/layout/target3"/>
    <dgm:cxn modelId="{F2BD7557-F15C-43E3-85FC-64265A5503DC}" type="presParOf" srcId="{79A7DE57-5836-4940-B0C5-EF4EAB3F8713}" destId="{6042B259-EF53-44D7-BD02-69AFC7FDA1BF}" srcOrd="15" destOrd="0" presId="urn:microsoft.com/office/officeart/2005/8/layout/target3"/>
    <dgm:cxn modelId="{14F7367B-018A-42F4-B5C7-BBBA5118ECC8}" type="presParOf" srcId="{79A7DE57-5836-4940-B0C5-EF4EAB3F8713}" destId="{13B697B9-5DD3-4743-928C-F9F08526015D}" srcOrd="16" destOrd="0" presId="urn:microsoft.com/office/officeart/2005/8/layout/target3"/>
    <dgm:cxn modelId="{417504A6-1F6A-443B-A678-97CC6E801AAA}" type="presParOf" srcId="{79A7DE57-5836-4940-B0C5-EF4EAB3F8713}" destId="{D5011CA0-7620-4B7A-852A-70AF19CA0BB4}" srcOrd="17" destOrd="0" presId="urn:microsoft.com/office/officeart/2005/8/layout/target3"/>
    <dgm:cxn modelId="{85B6DBB8-4BF4-46AF-8EEA-712F29B31771}" type="presParOf" srcId="{79A7DE57-5836-4940-B0C5-EF4EAB3F8713}" destId="{85166122-0D87-4098-B408-5D011238FA95}" srcOrd="18" destOrd="0" presId="urn:microsoft.com/office/officeart/2005/8/layout/target3"/>
    <dgm:cxn modelId="{F3B7EA13-CF56-46C6-BF7D-7655E3FF53CF}" type="presParOf" srcId="{79A7DE57-5836-4940-B0C5-EF4EAB3F8713}" destId="{64E5316D-98C2-462C-9271-FB4AE1B8F3CD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18D73-C6AB-45C8-8A2E-35606C1E08EB}">
      <dsp:nvSpPr>
        <dsp:cNvPr id="0" name=""/>
        <dsp:cNvSpPr/>
      </dsp:nvSpPr>
      <dsp:spPr>
        <a:xfrm>
          <a:off x="7619050" y="593846"/>
          <a:ext cx="2664248" cy="1692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641"/>
              </a:lnTo>
              <a:lnTo>
                <a:pt x="2664248" y="84641"/>
              </a:lnTo>
              <a:lnTo>
                <a:pt x="2664248" y="169282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FD490C-71E0-4A3A-BC3D-802D5014F915}">
      <dsp:nvSpPr>
        <dsp:cNvPr id="0" name=""/>
        <dsp:cNvSpPr/>
      </dsp:nvSpPr>
      <dsp:spPr>
        <a:xfrm>
          <a:off x="7619050" y="593846"/>
          <a:ext cx="479812" cy="1692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641"/>
              </a:lnTo>
              <a:lnTo>
                <a:pt x="479812" y="84641"/>
              </a:lnTo>
              <a:lnTo>
                <a:pt x="479812" y="169282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DB5EF6-39F3-4BD1-8C88-F34105FF8B6B}">
      <dsp:nvSpPr>
        <dsp:cNvPr id="0" name=""/>
        <dsp:cNvSpPr/>
      </dsp:nvSpPr>
      <dsp:spPr>
        <a:xfrm>
          <a:off x="5607949" y="593846"/>
          <a:ext cx="2011100" cy="169282"/>
        </a:xfrm>
        <a:custGeom>
          <a:avLst/>
          <a:gdLst/>
          <a:ahLst/>
          <a:cxnLst/>
          <a:rect l="0" t="0" r="0" b="0"/>
          <a:pathLst>
            <a:path>
              <a:moveTo>
                <a:pt x="2011100" y="0"/>
              </a:moveTo>
              <a:lnTo>
                <a:pt x="2011100" y="84641"/>
              </a:lnTo>
              <a:lnTo>
                <a:pt x="0" y="84641"/>
              </a:lnTo>
              <a:lnTo>
                <a:pt x="0" y="169282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EABA19-00C7-49C8-B92F-1EB5ECB7895B}">
      <dsp:nvSpPr>
        <dsp:cNvPr id="0" name=""/>
        <dsp:cNvSpPr/>
      </dsp:nvSpPr>
      <dsp:spPr>
        <a:xfrm>
          <a:off x="1830085" y="593846"/>
          <a:ext cx="1470151" cy="1692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641"/>
              </a:lnTo>
              <a:lnTo>
                <a:pt x="1470151" y="84641"/>
              </a:lnTo>
              <a:lnTo>
                <a:pt x="1470151" y="169282"/>
              </a:lnTo>
            </a:path>
          </a:pathLst>
        </a:custGeom>
        <a:noFill/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62CF81-8BC5-41A5-8122-31F0FC2DA5DE}">
      <dsp:nvSpPr>
        <dsp:cNvPr id="0" name=""/>
        <dsp:cNvSpPr/>
      </dsp:nvSpPr>
      <dsp:spPr>
        <a:xfrm>
          <a:off x="1140673" y="593846"/>
          <a:ext cx="689411" cy="169282"/>
        </a:xfrm>
        <a:custGeom>
          <a:avLst/>
          <a:gdLst/>
          <a:ahLst/>
          <a:cxnLst/>
          <a:rect l="0" t="0" r="0" b="0"/>
          <a:pathLst>
            <a:path>
              <a:moveTo>
                <a:pt x="689411" y="0"/>
              </a:moveTo>
              <a:lnTo>
                <a:pt x="689411" y="84641"/>
              </a:lnTo>
              <a:lnTo>
                <a:pt x="0" y="84641"/>
              </a:lnTo>
              <a:lnTo>
                <a:pt x="0" y="169282"/>
              </a:lnTo>
            </a:path>
          </a:pathLst>
        </a:custGeom>
        <a:noFill/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A24623-433E-40CB-A10D-174C13A2677B}">
      <dsp:nvSpPr>
        <dsp:cNvPr id="0" name=""/>
        <dsp:cNvSpPr/>
      </dsp:nvSpPr>
      <dsp:spPr>
        <a:xfrm>
          <a:off x="1559232" y="52141"/>
          <a:ext cx="541705" cy="541705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0E2D3F-32C0-40AB-A906-BF6B2C5438C1}">
      <dsp:nvSpPr>
        <dsp:cNvPr id="0" name=""/>
        <dsp:cNvSpPr/>
      </dsp:nvSpPr>
      <dsp:spPr>
        <a:xfrm>
          <a:off x="2113769" y="60743"/>
          <a:ext cx="3039691" cy="541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solidFill>
                <a:srgbClr val="C00000"/>
              </a:solidFill>
            </a:rPr>
            <a:t>Zitsanso</a:t>
          </a:r>
          <a:r>
            <a:rPr lang="en" sz="2000" b="1" kern="1200" dirty="0">
              <a:solidFill>
                <a:srgbClr val="C00000"/>
              </a:solidFill>
            </a:rPr>
            <a:t> za </a:t>
          </a:r>
          <a:r>
            <a:rPr lang="en" sz="2000" b="1" kern="1200" dirty="0" err="1">
              <a:solidFill>
                <a:srgbClr val="C00000"/>
              </a:solidFill>
            </a:rPr>
            <a:t>Kudzikuza</a:t>
          </a:r>
          <a:endParaRPr lang="es-ES" sz="2000" kern="1200" dirty="0">
            <a:solidFill>
              <a:srgbClr val="C00000"/>
            </a:solidFill>
          </a:endParaRPr>
        </a:p>
      </dsp:txBody>
      <dsp:txXfrm>
        <a:off x="2113769" y="60743"/>
        <a:ext cx="3039691" cy="541705"/>
      </dsp:txXfrm>
    </dsp:sp>
    <dsp:sp modelId="{00CFEA07-048C-4452-9699-8EA7D6BBFFAD}">
      <dsp:nvSpPr>
        <dsp:cNvPr id="0" name=""/>
        <dsp:cNvSpPr/>
      </dsp:nvSpPr>
      <dsp:spPr>
        <a:xfrm>
          <a:off x="341292" y="763129"/>
          <a:ext cx="1598762" cy="2018876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4FCF5FF-A20F-4878-9DEC-9A5EC9FF98A1}">
      <dsp:nvSpPr>
        <dsp:cNvPr id="0" name=""/>
        <dsp:cNvSpPr/>
      </dsp:nvSpPr>
      <dsp:spPr>
        <a:xfrm>
          <a:off x="624666" y="2823715"/>
          <a:ext cx="1095247" cy="541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/>
            <a:t>Lusifala</a:t>
          </a:r>
          <a:endParaRPr lang="es-ES" sz="2000" kern="1200" dirty="0"/>
        </a:p>
      </dsp:txBody>
      <dsp:txXfrm>
        <a:off x="624666" y="2823715"/>
        <a:ext cx="1095247" cy="541705"/>
      </dsp:txXfrm>
    </dsp:sp>
    <dsp:sp modelId="{1962EC93-D6B2-4A34-AC84-9B92D9C68EFA}">
      <dsp:nvSpPr>
        <dsp:cNvPr id="0" name=""/>
        <dsp:cNvSpPr/>
      </dsp:nvSpPr>
      <dsp:spPr>
        <a:xfrm>
          <a:off x="2500855" y="763129"/>
          <a:ext cx="1598762" cy="2018876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C68D1D-A05C-4337-AD13-B987058F21B8}">
      <dsp:nvSpPr>
        <dsp:cNvPr id="0" name=""/>
        <dsp:cNvSpPr/>
      </dsp:nvSpPr>
      <dsp:spPr>
        <a:xfrm>
          <a:off x="2605909" y="3079097"/>
          <a:ext cx="1391546" cy="541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/>
            <a:t>Ophunzira</a:t>
          </a:r>
          <a:r>
            <a:rPr lang="en" sz="2000" b="1" kern="1200" dirty="0"/>
            <a:t> a Yesu</a:t>
          </a:r>
          <a:endParaRPr lang="es-ES" sz="2000" kern="1200" dirty="0"/>
        </a:p>
      </dsp:txBody>
      <dsp:txXfrm>
        <a:off x="2605909" y="3079097"/>
        <a:ext cx="1391546" cy="541705"/>
      </dsp:txXfrm>
    </dsp:sp>
    <dsp:sp modelId="{16E1F04A-5A82-48D9-8B41-F2BE1BE4B8A0}">
      <dsp:nvSpPr>
        <dsp:cNvPr id="0" name=""/>
        <dsp:cNvSpPr/>
      </dsp:nvSpPr>
      <dsp:spPr>
        <a:xfrm>
          <a:off x="7348197" y="52141"/>
          <a:ext cx="541705" cy="541705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249BB74-BBA5-4F24-94B5-839061C62E1D}">
      <dsp:nvSpPr>
        <dsp:cNvPr id="0" name=""/>
        <dsp:cNvSpPr/>
      </dsp:nvSpPr>
      <dsp:spPr>
        <a:xfrm>
          <a:off x="7910177" y="59551"/>
          <a:ext cx="3354086" cy="541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 err="1">
              <a:solidFill>
                <a:schemeClr val="accent4">
                  <a:lumMod val="75000"/>
                </a:schemeClr>
              </a:solidFill>
            </a:rPr>
            <a:t>Zitsanzo</a:t>
          </a:r>
          <a:r>
            <a:rPr lang="en" sz="2000" b="1" kern="1200" dirty="0">
              <a:solidFill>
                <a:schemeClr val="accent4">
                  <a:lumMod val="75000"/>
                </a:schemeClr>
              </a:solidFill>
            </a:rPr>
            <a:t> za </a:t>
          </a:r>
          <a:r>
            <a:rPr lang="en" sz="2000" b="1" kern="1200" dirty="0" err="1">
              <a:solidFill>
                <a:schemeClr val="accent4">
                  <a:lumMod val="75000"/>
                </a:schemeClr>
              </a:solidFill>
            </a:rPr>
            <a:t>Kudzichepetsa</a:t>
          </a:r>
          <a:endParaRPr lang="es-ES" sz="20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7910177" y="59551"/>
        <a:ext cx="3354086" cy="541705"/>
      </dsp:txXfrm>
    </dsp:sp>
    <dsp:sp modelId="{1AFFD3DE-C5D3-4C82-BF8E-6F6258E0342A}">
      <dsp:nvSpPr>
        <dsp:cNvPr id="0" name=""/>
        <dsp:cNvSpPr/>
      </dsp:nvSpPr>
      <dsp:spPr>
        <a:xfrm>
          <a:off x="4808568" y="763129"/>
          <a:ext cx="1598762" cy="2018876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8656182-B978-45B2-8D11-F63749FF76A5}">
      <dsp:nvSpPr>
        <dsp:cNvPr id="0" name=""/>
        <dsp:cNvSpPr/>
      </dsp:nvSpPr>
      <dsp:spPr>
        <a:xfrm>
          <a:off x="4720169" y="2943800"/>
          <a:ext cx="1757945" cy="541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/>
            <a:t>Wokhometsa</a:t>
          </a:r>
          <a:r>
            <a:rPr lang="en-GB" sz="2000" b="1" kern="1200" dirty="0"/>
            <a:t> </a:t>
          </a:r>
          <a:r>
            <a:rPr lang="en-GB" sz="2000" b="1" kern="1200" dirty="0" err="1"/>
            <a:t>misonkho</a:t>
          </a:r>
          <a:endParaRPr lang="es-ES" sz="2000" kern="1200" dirty="0"/>
        </a:p>
      </dsp:txBody>
      <dsp:txXfrm>
        <a:off x="4720169" y="2943800"/>
        <a:ext cx="1757945" cy="541705"/>
      </dsp:txXfrm>
    </dsp:sp>
    <dsp:sp modelId="{4F2B43F8-D675-4644-9C2C-17FD2B384624}">
      <dsp:nvSpPr>
        <dsp:cNvPr id="0" name=""/>
        <dsp:cNvSpPr/>
      </dsp:nvSpPr>
      <dsp:spPr>
        <a:xfrm>
          <a:off x="7299481" y="763129"/>
          <a:ext cx="1598762" cy="2018876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CA18995-E5EB-48BF-BAC2-6358DD4362E6}">
      <dsp:nvSpPr>
        <dsp:cNvPr id="0" name=""/>
        <dsp:cNvSpPr/>
      </dsp:nvSpPr>
      <dsp:spPr>
        <a:xfrm>
          <a:off x="7514876" y="2781234"/>
          <a:ext cx="1144992" cy="541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Mose</a:t>
          </a:r>
          <a:endParaRPr lang="es-ES" sz="2000" kern="1200" dirty="0"/>
        </a:p>
      </dsp:txBody>
      <dsp:txXfrm>
        <a:off x="7514876" y="2781234"/>
        <a:ext cx="1144992" cy="541705"/>
      </dsp:txXfrm>
    </dsp:sp>
    <dsp:sp modelId="{101C6BA2-231A-435E-B28C-20B1FEBC0A42}">
      <dsp:nvSpPr>
        <dsp:cNvPr id="0" name=""/>
        <dsp:cNvSpPr/>
      </dsp:nvSpPr>
      <dsp:spPr>
        <a:xfrm>
          <a:off x="9483916" y="763129"/>
          <a:ext cx="1598762" cy="2018876"/>
        </a:xfrm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56C58B-6EB1-47C2-908E-416BA974202F}">
      <dsp:nvSpPr>
        <dsp:cNvPr id="0" name=""/>
        <dsp:cNvSpPr/>
      </dsp:nvSpPr>
      <dsp:spPr>
        <a:xfrm>
          <a:off x="9499569" y="3062233"/>
          <a:ext cx="1646730" cy="541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Yesu, </a:t>
          </a:r>
          <a:r>
            <a:rPr lang="en-GB" sz="2000" b="1" kern="1200" dirty="0" err="1"/>
            <a:t>chitsanzo</a:t>
          </a:r>
          <a:r>
            <a:rPr lang="en-GB" sz="2000" b="1" kern="1200" dirty="0"/>
            <a:t> </a:t>
          </a:r>
          <a:r>
            <a:rPr lang="en-GB" sz="2000" b="1" kern="1200" dirty="0" err="1"/>
            <a:t>changwiro</a:t>
          </a:r>
          <a:endParaRPr lang="es-ES" sz="2000" kern="1200" dirty="0"/>
        </a:p>
      </dsp:txBody>
      <dsp:txXfrm>
        <a:off x="9499569" y="3062233"/>
        <a:ext cx="1646730" cy="5417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C0427-4DA6-4A51-A7F4-081AADF88CEF}">
      <dsp:nvSpPr>
        <dsp:cNvPr id="0" name=""/>
        <dsp:cNvSpPr/>
      </dsp:nvSpPr>
      <dsp:spPr>
        <a:xfrm>
          <a:off x="0" y="0"/>
          <a:ext cx="2387481" cy="238748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5CB9B6-AA61-4AF6-8869-E0865DEE36C1}">
      <dsp:nvSpPr>
        <dsp:cNvPr id="0" name=""/>
        <dsp:cNvSpPr/>
      </dsp:nvSpPr>
      <dsp:spPr>
        <a:xfrm>
          <a:off x="1193740" y="0"/>
          <a:ext cx="8677849" cy="238748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solidFill>
                <a:schemeClr val="accent2">
                  <a:lumMod val="50000"/>
                </a:schemeClr>
              </a:solidFill>
            </a:rPr>
            <a:t>Sitidzaona</a:t>
          </a:r>
          <a:r>
            <a:rPr lang="en-GB" sz="2000" b="1" kern="12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GB" sz="2000" b="1" kern="1200" dirty="0" err="1">
              <a:solidFill>
                <a:schemeClr val="accent2">
                  <a:lumMod val="50000"/>
                </a:schemeClr>
              </a:solidFill>
            </a:rPr>
            <a:t>ena</a:t>
          </a:r>
          <a:r>
            <a:rPr lang="en-GB" sz="2000" b="1" kern="12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GB" sz="2000" b="1" kern="1200" dirty="0" err="1">
              <a:solidFill>
                <a:schemeClr val="accent2">
                  <a:lumMod val="50000"/>
                </a:schemeClr>
              </a:solidFill>
            </a:rPr>
            <a:t>ngati</a:t>
          </a:r>
          <a:r>
            <a:rPr lang="en-GB" sz="2000" b="1" kern="12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GB" sz="2000" b="1" kern="1200" dirty="0" err="1">
              <a:solidFill>
                <a:schemeClr val="accent2">
                  <a:lumMod val="50000"/>
                </a:schemeClr>
              </a:solidFill>
            </a:rPr>
            <a:t>otsika</a:t>
          </a:r>
          <a:r>
            <a:rPr lang="en-GB" sz="2000" b="1" kern="12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GB" sz="2000" b="1" kern="1200" dirty="0" err="1">
              <a:solidFill>
                <a:schemeClr val="accent2">
                  <a:lumMod val="50000"/>
                </a:schemeClr>
              </a:solidFill>
            </a:rPr>
            <a:t>kuposa</a:t>
          </a:r>
          <a:r>
            <a:rPr lang="en-GB" sz="2000" b="1" kern="12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-GB" sz="2000" b="1" kern="1200" dirty="0" err="1">
              <a:solidFill>
                <a:schemeClr val="accent2">
                  <a:lumMod val="50000"/>
                </a:schemeClr>
              </a:solidFill>
            </a:rPr>
            <a:t>ife</a:t>
          </a:r>
          <a:r>
            <a:rPr lang="en-GB" sz="2000" b="1" kern="1200" dirty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en" sz="2000" b="1" kern="1200" dirty="0">
              <a:solidFill>
                <a:schemeClr val="accent2">
                  <a:lumMod val="50000"/>
                </a:schemeClr>
              </a:solidFill>
            </a:rPr>
            <a:t>(</a:t>
          </a:r>
          <a:r>
            <a:rPr lang="en" sz="2000" b="1" kern="1200" dirty="0" err="1">
              <a:solidFill>
                <a:schemeClr val="accent2">
                  <a:lumMod val="50000"/>
                </a:schemeClr>
              </a:solidFill>
            </a:rPr>
            <a:t>Afilipi</a:t>
          </a:r>
          <a:r>
            <a:rPr lang="en" sz="2000" b="1" kern="1200" dirty="0">
              <a:solidFill>
                <a:schemeClr val="accent2">
                  <a:lumMod val="50000"/>
                </a:schemeClr>
              </a:solidFill>
            </a:rPr>
            <a:t> 2:3)</a:t>
          </a:r>
          <a:endParaRPr lang="es-ES" sz="20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193740" y="0"/>
        <a:ext cx="8677849" cy="381996"/>
      </dsp:txXfrm>
    </dsp:sp>
    <dsp:sp modelId="{FA655AD6-F8EE-4AE4-B832-BF921CD6E03D}">
      <dsp:nvSpPr>
        <dsp:cNvPr id="0" name=""/>
        <dsp:cNvSpPr/>
      </dsp:nvSpPr>
      <dsp:spPr>
        <a:xfrm>
          <a:off x="250685" y="381996"/>
          <a:ext cx="1886109" cy="188610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C690686-78D2-4A19-B875-4A1BE3D73413}">
      <dsp:nvSpPr>
        <dsp:cNvPr id="0" name=""/>
        <dsp:cNvSpPr/>
      </dsp:nvSpPr>
      <dsp:spPr>
        <a:xfrm>
          <a:off x="1193740" y="381996"/>
          <a:ext cx="8677849" cy="188610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solidFill>
                <a:srgbClr val="7D7A00"/>
              </a:solidFill>
            </a:rPr>
            <a:t>Sitidzafuna</a:t>
          </a:r>
          <a:r>
            <a:rPr lang="en-GB" sz="2000" b="1" kern="1200" dirty="0">
              <a:solidFill>
                <a:srgbClr val="7D7A00"/>
              </a:solidFill>
            </a:rPr>
            <a:t> </a:t>
          </a:r>
          <a:r>
            <a:rPr lang="en-GB" sz="2000" b="1" kern="1200" dirty="0" err="1">
              <a:solidFill>
                <a:srgbClr val="7D7A00"/>
              </a:solidFill>
            </a:rPr>
            <a:t>kudziwika</a:t>
          </a:r>
          <a:r>
            <a:rPr lang="en-GB" sz="2000" b="1" kern="1200" dirty="0">
              <a:solidFill>
                <a:srgbClr val="7D7A00"/>
              </a:solidFill>
            </a:rPr>
            <a:t> </a:t>
          </a:r>
          <a:r>
            <a:rPr lang="en-GB" sz="2000" b="1" kern="1200" dirty="0" err="1">
              <a:solidFill>
                <a:srgbClr val="7D7A00"/>
              </a:solidFill>
            </a:rPr>
            <a:t>ndi</a:t>
          </a:r>
          <a:r>
            <a:rPr lang="en-GB" sz="2000" b="1" kern="1200" dirty="0">
              <a:solidFill>
                <a:srgbClr val="7D7A00"/>
              </a:solidFill>
            </a:rPr>
            <a:t> </a:t>
          </a:r>
          <a:r>
            <a:rPr lang="en-GB" sz="2000" b="1" kern="1200" dirty="0" err="1">
              <a:solidFill>
                <a:srgbClr val="7D7A00"/>
              </a:solidFill>
            </a:rPr>
            <a:t>anthu</a:t>
          </a:r>
          <a:r>
            <a:rPr lang="en-GB" sz="2000" b="1" kern="1200" dirty="0">
              <a:solidFill>
                <a:srgbClr val="7D7A00"/>
              </a:solidFill>
            </a:rPr>
            <a:t> </a:t>
          </a:r>
          <a:r>
            <a:rPr lang="en-GB" sz="2000" b="1" kern="1200" dirty="0" err="1">
              <a:solidFill>
                <a:srgbClr val="7D7A00"/>
              </a:solidFill>
            </a:rPr>
            <a:t>onse</a:t>
          </a:r>
          <a:r>
            <a:rPr lang="en-GB" sz="2000" b="1" kern="1200" dirty="0">
              <a:solidFill>
                <a:srgbClr val="7D7A00"/>
              </a:solidFill>
            </a:rPr>
            <a:t> </a:t>
          </a:r>
          <a:r>
            <a:rPr lang="en" sz="2000" b="1" kern="1200" dirty="0">
              <a:solidFill>
                <a:srgbClr val="7D7A00"/>
              </a:solidFill>
            </a:rPr>
            <a:t>(Luka 14:7-11)</a:t>
          </a:r>
          <a:endParaRPr lang="es-ES" sz="2000" kern="1200" dirty="0">
            <a:solidFill>
              <a:srgbClr val="7D7A00"/>
            </a:solidFill>
          </a:endParaRPr>
        </a:p>
      </dsp:txBody>
      <dsp:txXfrm>
        <a:off x="1193740" y="381996"/>
        <a:ext cx="8677849" cy="381996"/>
      </dsp:txXfrm>
    </dsp:sp>
    <dsp:sp modelId="{D4C219FE-2BBE-43F0-9680-EBFA6ECFF7DF}">
      <dsp:nvSpPr>
        <dsp:cNvPr id="0" name=""/>
        <dsp:cNvSpPr/>
      </dsp:nvSpPr>
      <dsp:spPr>
        <a:xfrm>
          <a:off x="501371" y="763993"/>
          <a:ext cx="1384738" cy="138473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13D251D-8ED8-4791-A46C-1EB330AC1790}">
      <dsp:nvSpPr>
        <dsp:cNvPr id="0" name=""/>
        <dsp:cNvSpPr/>
      </dsp:nvSpPr>
      <dsp:spPr>
        <a:xfrm>
          <a:off x="1193740" y="763993"/>
          <a:ext cx="8677849" cy="1384738"/>
        </a:xfrm>
        <a:prstGeom prst="rect">
          <a:avLst/>
        </a:prstGeom>
        <a:solidFill>
          <a:srgbClr val="D1FFD1"/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solidFill>
                <a:schemeClr val="accent4">
                  <a:lumMod val="50000"/>
                </a:schemeClr>
              </a:solidFill>
            </a:rPr>
            <a:t>Tidzalola</a:t>
          </a:r>
          <a:r>
            <a:rPr lang="en-GB" sz="2000" b="1" kern="1200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GB" sz="2000" b="1" kern="1200" dirty="0" err="1">
              <a:solidFill>
                <a:schemeClr val="accent4">
                  <a:lumMod val="50000"/>
                </a:schemeClr>
              </a:solidFill>
            </a:rPr>
            <a:t>ena</a:t>
          </a:r>
          <a:r>
            <a:rPr lang="en-GB" sz="2000" b="1" kern="1200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GB" sz="2000" b="1" kern="1200" dirty="0" err="1">
              <a:solidFill>
                <a:schemeClr val="accent4">
                  <a:lumMod val="50000"/>
                </a:schemeClr>
              </a:solidFill>
            </a:rPr>
            <a:t>kutipatsa</a:t>
          </a:r>
          <a:r>
            <a:rPr lang="en-GB" sz="2000" b="1" kern="1200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-GB" sz="2000" b="1" kern="1200" dirty="0" err="1">
              <a:solidFill>
                <a:schemeClr val="accent4">
                  <a:lumMod val="50000"/>
                </a:schemeClr>
              </a:solidFill>
            </a:rPr>
            <a:t>ulemu</a:t>
          </a:r>
          <a:r>
            <a:rPr lang="en-GB" sz="2000" b="1" kern="1200" dirty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en" sz="2000" b="1" kern="1200" dirty="0">
              <a:solidFill>
                <a:schemeClr val="accent4">
                  <a:lumMod val="50000"/>
                </a:schemeClr>
              </a:solidFill>
            </a:rPr>
            <a:t>(</a:t>
          </a:r>
          <a:r>
            <a:rPr lang="en" sz="2000" b="1" kern="1200" dirty="0" err="1">
              <a:solidFill>
                <a:schemeClr val="accent4">
                  <a:lumMod val="50000"/>
                </a:schemeClr>
              </a:solidFill>
            </a:rPr>
            <a:t>Masalimo</a:t>
          </a:r>
          <a:r>
            <a:rPr lang="en" sz="2000" b="1" kern="1200" dirty="0">
              <a:solidFill>
                <a:schemeClr val="accent4">
                  <a:lumMod val="50000"/>
                </a:schemeClr>
              </a:solidFill>
            </a:rPr>
            <a:t> 27:2)</a:t>
          </a:r>
          <a:endParaRPr lang="es-ES" sz="20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1193740" y="763993"/>
        <a:ext cx="8677849" cy="381996"/>
      </dsp:txXfrm>
    </dsp:sp>
    <dsp:sp modelId="{14783451-1D58-4DAD-9C4F-D86D2FB7B64B}">
      <dsp:nvSpPr>
        <dsp:cNvPr id="0" name=""/>
        <dsp:cNvSpPr/>
      </dsp:nvSpPr>
      <dsp:spPr>
        <a:xfrm>
          <a:off x="752056" y="1145990"/>
          <a:ext cx="883367" cy="88336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F9E586-E093-4E4C-9803-D91D986B45BC}">
      <dsp:nvSpPr>
        <dsp:cNvPr id="0" name=""/>
        <dsp:cNvSpPr/>
      </dsp:nvSpPr>
      <dsp:spPr>
        <a:xfrm>
          <a:off x="1193740" y="1145990"/>
          <a:ext cx="8677849" cy="883367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solidFill>
                <a:schemeClr val="accent5">
                  <a:lumMod val="50000"/>
                </a:schemeClr>
              </a:solidFill>
            </a:rPr>
            <a:t>Tidzalandira</a:t>
          </a:r>
          <a:r>
            <a:rPr lang="en-GB" sz="2000" b="1" kern="120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GB" sz="2000" b="1" kern="1200" dirty="0" err="1">
              <a:solidFill>
                <a:schemeClr val="accent5">
                  <a:lumMod val="50000"/>
                </a:schemeClr>
              </a:solidFill>
            </a:rPr>
            <a:t>chisomo</a:t>
          </a:r>
          <a:r>
            <a:rPr lang="en-GB" sz="2000" b="1" kern="1200" dirty="0">
              <a:solidFill>
                <a:schemeClr val="accent5">
                  <a:lumMod val="50000"/>
                </a:schemeClr>
              </a:solidFill>
            </a:rPr>
            <a:t> cha Mulungu </a:t>
          </a:r>
          <a:r>
            <a:rPr lang="en" sz="2000" b="1" kern="1200" dirty="0">
              <a:solidFill>
                <a:schemeClr val="accent5">
                  <a:lumMod val="50000"/>
                </a:schemeClr>
              </a:solidFill>
            </a:rPr>
            <a:t>(</a:t>
          </a:r>
          <a:r>
            <a:rPr lang="en" sz="2000" b="1" kern="1200" dirty="0" err="1">
              <a:solidFill>
                <a:schemeClr val="accent5">
                  <a:lumMod val="50000"/>
                </a:schemeClr>
              </a:solidFill>
            </a:rPr>
            <a:t>Yakobo</a:t>
          </a:r>
          <a:r>
            <a:rPr lang="en" sz="2000" b="1" kern="1200" dirty="0">
              <a:solidFill>
                <a:schemeClr val="accent5">
                  <a:lumMod val="50000"/>
                </a:schemeClr>
              </a:solidFill>
            </a:rPr>
            <a:t> 4:6)</a:t>
          </a:r>
          <a:endParaRPr lang="es-ES" sz="20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1193740" y="1145990"/>
        <a:ext cx="8677849" cy="381996"/>
      </dsp:txXfrm>
    </dsp:sp>
    <dsp:sp modelId="{BC8E12EB-D1F1-46B5-AD69-AD90B8D71D55}">
      <dsp:nvSpPr>
        <dsp:cNvPr id="0" name=""/>
        <dsp:cNvSpPr/>
      </dsp:nvSpPr>
      <dsp:spPr>
        <a:xfrm>
          <a:off x="1002742" y="1527987"/>
          <a:ext cx="381996" cy="38199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6770688-2255-4D16-8BEA-DEC4BAF564DD}">
      <dsp:nvSpPr>
        <dsp:cNvPr id="0" name=""/>
        <dsp:cNvSpPr/>
      </dsp:nvSpPr>
      <dsp:spPr>
        <a:xfrm>
          <a:off x="1193740" y="1527987"/>
          <a:ext cx="8677849" cy="381996"/>
        </a:xfrm>
        <a:prstGeom prst="rect">
          <a:avLst/>
        </a:prstGeom>
        <a:solidFill>
          <a:srgbClr val="E1F4FF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accent6">
                  <a:lumMod val="50000"/>
                </a:schemeClr>
              </a:solidFill>
            </a:rPr>
            <a:t>Tidzapereka </a:t>
          </a:r>
          <a:r>
            <a:rPr lang="en-GB" sz="2000" b="1" kern="1200" dirty="0" err="1">
              <a:solidFill>
                <a:schemeClr val="accent6">
                  <a:lumMod val="50000"/>
                </a:schemeClr>
              </a:solidFill>
            </a:rPr>
            <a:t>chisomo</a:t>
          </a:r>
          <a:r>
            <a:rPr lang="en-GB" sz="2000" b="1" kern="120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GB" sz="2000" b="1" kern="1200" dirty="0" err="1">
              <a:solidFill>
                <a:schemeClr val="accent6">
                  <a:lumMod val="50000"/>
                </a:schemeClr>
              </a:solidFill>
            </a:rPr>
            <a:t>chimenecho</a:t>
          </a:r>
          <a:r>
            <a:rPr lang="en-GB" sz="2000" b="1" kern="120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GB" sz="2000" b="1" kern="1200" dirty="0" err="1">
              <a:solidFill>
                <a:schemeClr val="accent6">
                  <a:lumMod val="50000"/>
                </a:schemeClr>
              </a:solidFill>
            </a:rPr>
            <a:t>kwa</a:t>
          </a:r>
          <a:r>
            <a:rPr lang="en-GB" sz="2000" b="1" kern="120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GB" sz="2000" b="1" kern="1200" dirty="0" err="1">
              <a:solidFill>
                <a:schemeClr val="accent6">
                  <a:lumMod val="50000"/>
                </a:schemeClr>
              </a:solidFill>
            </a:rPr>
            <a:t>ena</a:t>
          </a:r>
          <a:r>
            <a:rPr lang="en-GB" sz="2000" b="1" kern="120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" sz="2000" b="1" kern="1200" dirty="0">
              <a:solidFill>
                <a:schemeClr val="accent6">
                  <a:lumMod val="50000"/>
                </a:schemeClr>
              </a:solidFill>
            </a:rPr>
            <a:t>(1 Petro 4:10)</a:t>
          </a:r>
          <a:endParaRPr lang="es-ES" sz="20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193740" y="1527987"/>
        <a:ext cx="8677849" cy="381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D1FFBF-5AEC-EF51-6098-AA5498597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1742BCC-13C4-E1A8-CB1E-F62D34B3DF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50919F-F2F9-B273-3498-7A113E5F6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18/04/2026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59E2C5-26F5-E822-2F4A-37C4B2FEA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FA8B33-3D8D-907B-6565-C11F45B7C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014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186045-FA0B-55FC-27C8-111C70D15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6F07B5-C59A-8DA6-62AE-DC4763CBFB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889D1C-EFF3-7B62-1F23-B39D75E0C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18/04/2026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CAB0A4-B63F-E653-604C-0668DED95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19C05D-B084-523B-D1F0-C1D45C816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981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39EB365-6DDE-8B11-A250-34E78FDC3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6086FD5-7329-CFE6-D35F-5C1B2571F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F60687-7016-C7A6-F11D-284F0E835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18/04/2026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3A73A7-0F0C-1DA8-4220-757B09D4F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068FC9-7C20-0FC6-B210-7DF1D09D0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690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18/04/2026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835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18/04/2026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763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18/04/2026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39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18/04/2026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529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18/04/2026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271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18/04/2026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000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18/04/2026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997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18/04/2026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87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A90E9B-F363-131F-35C2-82BA4B460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DE601C-0BA4-F33C-B898-DF99D8CCE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95C97F-A395-5B52-DDD2-2ADE45909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18/04/2026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2E40E2-177F-8BEB-8680-63574E306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895780-063D-CC19-CCCF-19B43B77E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152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18/04/2026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88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18/04/2026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964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18/04/2026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015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65D43F-40A0-024B-51E6-0F3DF2360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818E50-1F78-F4F5-39F5-51AA2FBFF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27EDB4-C7A9-A9A7-3430-996CD2C32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18/04/2026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23D5B3-E2C1-D056-4164-7023AABF5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72CD61-645C-583C-B3EF-12EDC813B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993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33FB23-9737-55CF-B100-5F0EC7811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080EBA-4C10-4E8B-EE8E-986BB6800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029D9A-1FD6-375C-3D3A-75EDFD4C7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81BC334-2572-BCD5-8A8F-00853BF8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18/04/2026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E106F2-6D70-1932-366A-C5A3CCB23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70073F2-F34E-713F-C0F3-A07D8435E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48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E7A76E-7B14-CEC0-BC2D-6295F86DF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AC38DE-7EAF-E777-D79E-E5EE214F5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E358E00-8BB8-6DD3-F8B5-676B47A5B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8568282-65A0-28F6-E8FE-72249FF7AD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248527E-40C6-4902-2FF5-3EF8950BBB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F8DEF0C-4465-A464-ABBB-FD1E340BC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18/04/2026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1A10DF-6B6E-8E37-5C5C-86F57816E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4C17B6F-3115-D3B0-2ACA-93453023A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450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2FDAC3-6F9D-A22A-AFD8-5418696AB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B7F7FA2-9C33-D0C3-2581-FA23DE339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18/04/2026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E68F152-2150-A882-A429-E4C6785CE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531133D-915A-45B4-623E-6F8EDBFFB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016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033FC32-D445-48D1-D922-9E59ECEE7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18/04/2026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469EFEC-F230-1BDF-CEFB-EC5FA458B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5B284A0-5602-F08E-C2F0-F38E9A532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26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B47EC3-F27F-1C1A-0AF2-6A3D02E12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B5E8F7-0FB7-3FB6-AC0A-CA220D2BB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45E1C98-3E51-D9D6-6BCC-D232EC83E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56439E-542D-8F62-BDBC-081821131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18/04/2026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15DEF0-247D-FC43-F5F7-03404CECA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AF0384-3D7E-3FC1-6FA9-8E6E333F9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68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A61C5B-0862-5A72-6AA7-B85F894F9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F85793E-990B-6A82-3DEA-7B75E61E6F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3B2BEA-6E9D-39CB-5678-D4A5FDAEB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D23E455-F880-C95A-755A-1D80817EC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18/04/2026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DDAC3D1-D26F-CFEF-97D6-4B81E7CC4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3E0A47-16B3-E007-B58B-0C5283EDA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005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E0AB3D1-8B67-2744-1FE7-573DC101C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4C1DDE-F38B-45C6-B738-F973B71AF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C1DE19-3513-0FDF-F7A1-31EA2BF7D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C9CD0D-EE1F-4D7D-8F6F-F263EF570B82}" type="datetimeFigureOut">
              <a:rPr lang="es-ES" smtClean="0"/>
              <a:t>18/04/2026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AC26B3-FEEA-AFF8-FE3A-5FD1E93D6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71BB94-4FDB-8FE7-AE0D-41808ADBBB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419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18/04/2026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55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jpeg"/><Relationship Id="rId7" Type="http://schemas.microsoft.com/office/2007/relationships/hdphoto" Target="../media/hdphoto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2.xml"/><Relationship Id="rId12" Type="http://schemas.microsoft.com/office/2007/relationships/hdphoto" Target="../media/hdphoto3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9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28.jpeg"/><Relationship Id="rId4" Type="http://schemas.openxmlformats.org/officeDocument/2006/relationships/diagramData" Target="../diagrams/data2.xml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1.jpeg"/><Relationship Id="rId7" Type="http://schemas.microsoft.com/office/2007/relationships/hdphoto" Target="../media/hdphoto5.wdp"/><Relationship Id="rId12" Type="http://schemas.openxmlformats.org/officeDocument/2006/relationships/image" Target="../media/image3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7.jpeg"/><Relationship Id="rId5" Type="http://schemas.microsoft.com/office/2007/relationships/hdphoto" Target="../media/hdphoto4.wdp"/><Relationship Id="rId10" Type="http://schemas.openxmlformats.org/officeDocument/2006/relationships/image" Target="../media/image36.jpeg"/><Relationship Id="rId4" Type="http://schemas.openxmlformats.org/officeDocument/2006/relationships/image" Target="../media/image32.pn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F57001-A7C4-7DC6-6AE6-CBEF3739F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1A0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D091270-A997-4E85-96EA-1567402BE92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51074" y="1"/>
            <a:ext cx="5940925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  <a:effectLst>
            <a:outerShdw blurRad="50800" dist="38100" dir="8100000" algn="tr" rotWithShape="0">
              <a:schemeClr val="bg1"/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AF962D5-EF8A-8E36-8CFA-F0EF505C19E7}"/>
              </a:ext>
            </a:extLst>
          </p:cNvPr>
          <p:cNvSpPr txBox="1"/>
          <p:nvPr/>
        </p:nvSpPr>
        <p:spPr>
          <a:xfrm>
            <a:off x="159519" y="506814"/>
            <a:ext cx="6091554" cy="41142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150000"/>
              </a:lnSpc>
            </a:pPr>
            <a:r>
              <a:rPr lang="en-GB" sz="6000" b="1" dirty="0">
                <a:ln w="0"/>
                <a:gradFill>
                  <a:gsLst>
                    <a:gs pos="41000">
                      <a:srgbClr val="FFC000"/>
                    </a:gs>
                    <a:gs pos="14000">
                      <a:schemeClr val="accent4">
                        <a:lumMod val="60000"/>
                        <a:lumOff val="40000"/>
                      </a:schemeClr>
                    </a:gs>
                    <a:gs pos="67000">
                      <a:schemeClr val="accent3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50800" stA="53000" endA="300" endPos="49000" dir="5400000" sy="-90000" algn="bl" rotWithShape="0"/>
                </a:effectLst>
              </a:rPr>
              <a:t>KUDZIKWEZA KAPENA KUDZICHEPETSA</a:t>
            </a:r>
            <a:endParaRPr lang="en" sz="6000" b="1" dirty="0">
              <a:ln w="0"/>
              <a:gradFill>
                <a:gsLst>
                  <a:gs pos="41000">
                    <a:srgbClr val="FFC000"/>
                  </a:gs>
                  <a:gs pos="14000">
                    <a:schemeClr val="accent4">
                      <a:lumMod val="60000"/>
                      <a:lumOff val="40000"/>
                    </a:schemeClr>
                  </a:gs>
                  <a:gs pos="67000">
                    <a:schemeClr val="accent3"/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50800" stA="53000" endA="300" endPos="49000" dir="5400000" sy="-90000" algn="bl" rotWithShape="0"/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E3B2B4E-C712-E618-63EE-A58A5BDC5CDD}"/>
              </a:ext>
            </a:extLst>
          </p:cNvPr>
          <p:cNvSpPr txBox="1"/>
          <p:nvPr/>
        </p:nvSpPr>
        <p:spPr>
          <a:xfrm>
            <a:off x="632869" y="6351186"/>
            <a:ext cx="4918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 err="1">
                <a:solidFill>
                  <a:srgbClr val="D2C8BF"/>
                </a:solidFill>
              </a:rPr>
              <a:t>Phunziro</a:t>
            </a:r>
            <a:r>
              <a:rPr lang="en" sz="1600" b="1" dirty="0">
                <a:solidFill>
                  <a:srgbClr val="D2C8BF"/>
                </a:solidFill>
              </a:rPr>
              <a:t> 3, April 18, 2026</a:t>
            </a:r>
          </a:p>
        </p:txBody>
      </p:sp>
    </p:spTree>
    <p:extLst>
      <p:ext uri="{BB962C8B-B14F-4D97-AF65-F5344CB8AC3E}">
        <p14:creationId xmlns:p14="http://schemas.microsoft.com/office/powerpoint/2010/main" val="328247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79219580-6427-CE43-565A-00279EE009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9165"/>
          </a:xfrm>
          <a:prstGeom prst="rect">
            <a:avLst/>
          </a:prstGeom>
          <a:blipFill dpi="0" rotWithShape="1">
            <a:blip r:embed="rId3" cstate="screen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5937DA3-A17A-CBC3-5119-01835F6FACE1}"/>
              </a:ext>
            </a:extLst>
          </p:cNvPr>
          <p:cNvSpPr txBox="1"/>
          <p:nvPr/>
        </p:nvSpPr>
        <p:spPr>
          <a:xfrm>
            <a:off x="0" y="0"/>
            <a:ext cx="8380579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95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254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YESU, CHITSANZO CHANGWIRO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771A938-F182-DF2D-C3FF-7B9A6DDEA5DF}"/>
              </a:ext>
            </a:extLst>
          </p:cNvPr>
          <p:cNvSpPr txBox="1"/>
          <p:nvPr/>
        </p:nvSpPr>
        <p:spPr>
          <a:xfrm>
            <a:off x="0" y="662834"/>
            <a:ext cx="838057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Ndipo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pokhala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munthu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choncho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anadzichepetsa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yekha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ndipo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anamvera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mpaka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imfa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yake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imfa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yake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ya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pamtanda</a:t>
            </a:r>
            <a:r>
              <a:rPr lang="en-US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!</a:t>
            </a:r>
            <a:r>
              <a:rPr lang="en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!”</a:t>
            </a:r>
            <a:r>
              <a:rPr lang="en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Afilipi</a:t>
            </a:r>
            <a:r>
              <a:rPr lang="en" sz="14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2:8)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3B7F708-20E4-0E6E-D7D7-22D63A725370}"/>
              </a:ext>
            </a:extLst>
          </p:cNvPr>
          <p:cNvSpPr txBox="1"/>
          <p:nvPr/>
        </p:nvSpPr>
        <p:spPr>
          <a:xfrm>
            <a:off x="333373" y="1276894"/>
            <a:ext cx="88463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Palibe </a:t>
            </a:r>
            <a:r>
              <a:rPr lang="en-GB" sz="2000" b="1" dirty="0" err="1"/>
              <a:t>munthu</a:t>
            </a:r>
            <a:r>
              <a:rPr lang="en-GB" sz="2000" b="1" dirty="0"/>
              <a:t> </a:t>
            </a:r>
            <a:r>
              <a:rPr lang="en-GB" sz="2000" b="1" dirty="0" err="1"/>
              <a:t>m’dziko</a:t>
            </a:r>
            <a:r>
              <a:rPr lang="en-GB" sz="2000" b="1" dirty="0"/>
              <a:t> lino amene </a:t>
            </a:r>
            <a:r>
              <a:rPr lang="en-GB" sz="2000" b="1" dirty="0" err="1"/>
              <a:t>anakhalapo</a:t>
            </a:r>
            <a:r>
              <a:rPr lang="en-GB" sz="2000" b="1" dirty="0"/>
              <a:t>—</a:t>
            </a:r>
            <a:r>
              <a:rPr lang="en-GB" sz="2000" b="1" dirty="0" err="1"/>
              <a:t>kapena</a:t>
            </a:r>
            <a:r>
              <a:rPr lang="en-GB" sz="2000" b="1" dirty="0"/>
              <a:t> </a:t>
            </a:r>
            <a:r>
              <a:rPr lang="en-GB" sz="2000" b="1" dirty="0" err="1"/>
              <a:t>adzakhalepo</a:t>
            </a:r>
            <a:r>
              <a:rPr lang="en-GB" sz="2000" b="1" dirty="0"/>
              <a:t>—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ukulu</a:t>
            </a:r>
            <a:r>
              <a:rPr lang="en-GB" sz="2000" b="1" dirty="0"/>
              <a:t> </a:t>
            </a:r>
            <a:r>
              <a:rPr lang="en-GB" sz="2000" b="1" dirty="0" err="1"/>
              <a:t>umene</a:t>
            </a:r>
            <a:r>
              <a:rPr lang="en-GB" sz="2000" b="1" dirty="0"/>
              <a:t> Yesu </a:t>
            </a:r>
            <a:r>
              <a:rPr lang="en-GB" sz="2000" b="1" dirty="0" err="1"/>
              <a:t>anali</a:t>
            </a:r>
            <a:r>
              <a:rPr lang="en-GB" sz="2000" b="1" dirty="0"/>
              <a:t> </a:t>
            </a:r>
            <a:r>
              <a:rPr lang="en-GB" sz="2000" b="1" dirty="0" err="1"/>
              <a:t>nawo</a:t>
            </a:r>
            <a:r>
              <a:rPr lang="en-GB" sz="2000" b="1" dirty="0"/>
              <a:t> </a:t>
            </a:r>
            <a:r>
              <a:rPr lang="en-GB" sz="2000" b="1" dirty="0" err="1"/>
              <a:t>asanabadwe</a:t>
            </a:r>
            <a:r>
              <a:rPr lang="en-GB" sz="2000" b="1" dirty="0"/>
              <a:t> </a:t>
            </a:r>
            <a:r>
              <a:rPr lang="en-GB" sz="2000" b="1" dirty="0" err="1"/>
              <a:t>monga</a:t>
            </a:r>
            <a:r>
              <a:rPr lang="en-GB" sz="2000" b="1" dirty="0"/>
              <a:t> </a:t>
            </a:r>
            <a:r>
              <a:rPr lang="en-GB" sz="2000" b="1" dirty="0" err="1"/>
              <a:t>munthu</a:t>
            </a:r>
            <a:r>
              <a:rPr lang="en-GB" sz="2000" b="1" dirty="0"/>
              <a:t>. Koma, </a:t>
            </a:r>
            <a:r>
              <a:rPr lang="en-GB" sz="2000" b="1" dirty="0" err="1"/>
              <a:t>anasiya</a:t>
            </a:r>
            <a:r>
              <a:rPr lang="en-GB" sz="2000" b="1" dirty="0"/>
              <a:t> </a:t>
            </a:r>
            <a:r>
              <a:rPr lang="en-GB" sz="2000" b="1" dirty="0" err="1"/>
              <a:t>zonse</a:t>
            </a:r>
            <a:r>
              <a:rPr lang="en-GB" sz="2000" b="1" dirty="0"/>
              <a:t> </a:t>
            </a:r>
            <a:r>
              <a:rPr lang="en-GB" sz="2000" b="1" dirty="0" err="1"/>
              <a:t>chifukwa</a:t>
            </a:r>
            <a:r>
              <a:rPr lang="en-GB" sz="2000" b="1" dirty="0"/>
              <a:t> cha </a:t>
            </a:r>
            <a:r>
              <a:rPr lang="en-GB" sz="2000" b="1" dirty="0" err="1"/>
              <a:t>chikondi</a:t>
            </a:r>
            <a:r>
              <a:rPr lang="en-GB" sz="2000" b="1" dirty="0"/>
              <a:t> </a:t>
            </a:r>
            <a:r>
              <a:rPr lang="en-GB" sz="2000" b="1" dirty="0" err="1"/>
              <a:t>chake</a:t>
            </a:r>
            <a:r>
              <a:rPr lang="en-GB" sz="2000" b="1" dirty="0"/>
              <a:t> pa </a:t>
            </a:r>
            <a:r>
              <a:rPr lang="en-GB" sz="2000" b="1" dirty="0" err="1"/>
              <a:t>ife</a:t>
            </a:r>
            <a:r>
              <a:rPr lang="en-GB" sz="2000" b="1" dirty="0"/>
              <a:t>. </a:t>
            </a:r>
            <a:r>
              <a:rPr lang="en-GB" sz="2000" b="1" dirty="0" err="1"/>
              <a:t>Tikayang’anizana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kudzichepetsa</a:t>
            </a:r>
            <a:r>
              <a:rPr lang="en-GB" sz="2000" b="1" dirty="0"/>
              <a:t> </a:t>
            </a:r>
            <a:r>
              <a:rPr lang="en-GB" sz="2000" b="1" dirty="0" err="1"/>
              <a:t>kotereku</a:t>
            </a:r>
            <a:r>
              <a:rPr lang="en-GB" sz="2000" b="1" dirty="0"/>
              <a:t>, </a:t>
            </a:r>
            <a:r>
              <a:rPr lang="en-GB" sz="2000" b="1" dirty="0" err="1"/>
              <a:t>zonse</a:t>
            </a:r>
            <a:r>
              <a:rPr lang="en-GB" sz="2000" b="1" dirty="0"/>
              <a:t> </a:t>
            </a:r>
            <a:r>
              <a:rPr lang="en-GB" sz="2000" b="1" dirty="0" err="1"/>
              <a:t>zimene</a:t>
            </a:r>
            <a:r>
              <a:rPr lang="en-GB" sz="2000" b="1" dirty="0"/>
              <a:t> </a:t>
            </a:r>
            <a:r>
              <a:rPr lang="en-GB" sz="2000" b="1" dirty="0" err="1"/>
              <a:t>tili</a:t>
            </a:r>
            <a:r>
              <a:rPr lang="en-GB" sz="2000" b="1" dirty="0"/>
              <a:t> </a:t>
            </a:r>
            <a:r>
              <a:rPr lang="en-GB" sz="2000" b="1" dirty="0" err="1"/>
              <a:t>nazo</a:t>
            </a:r>
            <a:r>
              <a:rPr lang="en-GB" sz="2000" b="1" dirty="0"/>
              <a:t>, </a:t>
            </a:r>
            <a:r>
              <a:rPr lang="en-GB" sz="2000" b="1" dirty="0" err="1"/>
              <a:t>zonse</a:t>
            </a:r>
            <a:r>
              <a:rPr lang="en-GB" sz="2000" b="1" dirty="0"/>
              <a:t> </a:t>
            </a:r>
            <a:r>
              <a:rPr lang="en-GB" sz="2000" b="1" dirty="0" err="1"/>
              <a:t>zimene</a:t>
            </a:r>
            <a:r>
              <a:rPr lang="en-GB" sz="2000" b="1" dirty="0"/>
              <a:t> </a:t>
            </a:r>
            <a:r>
              <a:rPr lang="en-GB" sz="2000" b="1" dirty="0" err="1"/>
              <a:t>tili</a:t>
            </a:r>
            <a:r>
              <a:rPr lang="en-GB" sz="2000" b="1" dirty="0"/>
              <a:t>, </a:t>
            </a:r>
            <a:r>
              <a:rPr lang="en-GB" sz="2000" b="1" dirty="0" err="1"/>
              <a:t>kapena</a:t>
            </a:r>
            <a:r>
              <a:rPr lang="en-GB" sz="2000" b="1" dirty="0"/>
              <a:t> </a:t>
            </a:r>
            <a:r>
              <a:rPr lang="en-GB" sz="2000" b="1" dirty="0" err="1"/>
              <a:t>zonse</a:t>
            </a:r>
            <a:r>
              <a:rPr lang="en-GB" sz="2000" b="1" dirty="0"/>
              <a:t> </a:t>
            </a:r>
            <a:r>
              <a:rPr lang="en-GB" sz="2000" b="1" dirty="0" err="1"/>
              <a:t>zimene</a:t>
            </a:r>
            <a:r>
              <a:rPr lang="en-GB" sz="2000" b="1" dirty="0"/>
              <a:t> </a:t>
            </a:r>
            <a:r>
              <a:rPr lang="en-GB" sz="2000" b="1" dirty="0" err="1"/>
              <a:t>tingathe</a:t>
            </a:r>
            <a:r>
              <a:rPr lang="en-GB" sz="2000" b="1" dirty="0"/>
              <a:t> </a:t>
            </a:r>
            <a:r>
              <a:rPr lang="en-GB" sz="2000" b="1" dirty="0" err="1"/>
              <a:t>kukhala</a:t>
            </a:r>
            <a:r>
              <a:rPr lang="en-GB" sz="2000" b="1" dirty="0"/>
              <a:t>, </a:t>
            </a:r>
            <a:r>
              <a:rPr lang="en-GB" sz="2000" b="1" dirty="0" err="1"/>
              <a:t>zimaoneka</a:t>
            </a:r>
            <a:r>
              <a:rPr lang="en-GB" sz="2000" b="1" dirty="0"/>
              <a:t> </a:t>
            </a:r>
            <a:r>
              <a:rPr lang="en-GB" sz="2000" b="1" dirty="0" err="1"/>
              <a:t>zopanda</a:t>
            </a:r>
            <a:r>
              <a:rPr lang="en-GB" sz="2000" b="1" dirty="0"/>
              <a:t> </a:t>
            </a:r>
            <a:r>
              <a:rPr lang="en-GB" sz="2000" b="1" dirty="0" err="1"/>
              <a:t>pake</a:t>
            </a:r>
            <a:r>
              <a:rPr lang="en-GB" sz="2000" b="1" dirty="0"/>
              <a:t> </a:t>
            </a:r>
            <a:r>
              <a:rPr lang="en-GB" sz="2000" b="1" dirty="0" err="1"/>
              <a:t>poyerekezera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zimenezo</a:t>
            </a:r>
            <a:r>
              <a:rPr lang="en-GB" sz="2000" b="1" dirty="0"/>
              <a:t>.”</a:t>
            </a:r>
            <a:endParaRPr lang="en" sz="2000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C9BA1BB-666F-01CE-1F38-A5CAA6FBC74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5849" y="2393979"/>
            <a:ext cx="2540052" cy="198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F56295B-57EA-2CE7-9D99-745B2F2EC85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5849" y="4647449"/>
            <a:ext cx="2540052" cy="198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5F072E6-9F8B-B9C7-B6EE-B02C21F4E46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5849" y="171564"/>
            <a:ext cx="2540052" cy="195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17841F7-F4CE-FA54-29E8-6395DE861301}"/>
              </a:ext>
            </a:extLst>
          </p:cNvPr>
          <p:cNvSpPr txBox="1"/>
          <p:nvPr/>
        </p:nvSpPr>
        <p:spPr>
          <a:xfrm>
            <a:off x="2607012" y="4364097"/>
            <a:ext cx="68088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“</a:t>
            </a:r>
            <a:r>
              <a:rPr lang="en-US" sz="2000" b="1" dirty="0" err="1"/>
              <a:t>Maganizo</a:t>
            </a:r>
            <a:r>
              <a:rPr lang="en-US" sz="2000" b="1" dirty="0"/>
              <a:t> awa </a:t>
            </a:r>
            <a:r>
              <a:rPr lang="en-US" sz="2000" b="1" dirty="0" err="1"/>
              <a:t>akhale</a:t>
            </a:r>
            <a:r>
              <a:rPr lang="en-US" sz="2000" b="1" dirty="0"/>
              <a:t> </a:t>
            </a:r>
            <a:r>
              <a:rPr lang="en-US" sz="2000" b="1" dirty="0" err="1"/>
              <a:t>mwa</a:t>
            </a:r>
            <a:r>
              <a:rPr lang="en-US" sz="2000" b="1" dirty="0"/>
              <a:t> </a:t>
            </a:r>
            <a:r>
              <a:rPr lang="en-US" sz="2000" b="1" dirty="0" err="1"/>
              <a:t>inu</a:t>
            </a:r>
            <a:r>
              <a:rPr lang="en-US" sz="2000" b="1" dirty="0"/>
              <a:t> amene </a:t>
            </a:r>
            <a:r>
              <a:rPr lang="en-US" sz="2000" b="1" dirty="0" err="1"/>
              <a:t>analinso</a:t>
            </a:r>
            <a:r>
              <a:rPr lang="en-US" sz="2000" b="1" dirty="0"/>
              <a:t> </a:t>
            </a:r>
            <a:r>
              <a:rPr lang="en-US" sz="2000" b="1" dirty="0" err="1"/>
              <a:t>mwa</a:t>
            </a:r>
            <a:r>
              <a:rPr lang="en-US" sz="2000" b="1" dirty="0"/>
              <a:t> </a:t>
            </a:r>
            <a:r>
              <a:rPr lang="en-US" sz="2000" b="1" dirty="0" err="1"/>
              <a:t>Khristu</a:t>
            </a:r>
            <a:r>
              <a:rPr lang="en-US" sz="2000" b="1" dirty="0"/>
              <a:t> Yesu</a:t>
            </a:r>
            <a:r>
              <a:rPr lang="en" sz="2000" b="1" dirty="0"/>
              <a:t>” (</a:t>
            </a:r>
            <a:r>
              <a:rPr lang="en" sz="2000" b="1" dirty="0" err="1"/>
              <a:t>Afilipi</a:t>
            </a:r>
            <a:r>
              <a:rPr lang="en" sz="2000" b="1" dirty="0"/>
              <a:t> 2:5).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8FB1E02C-B981-2B29-CF39-3C7BF2FFE35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823" y="4508673"/>
            <a:ext cx="1993354" cy="2250471"/>
          </a:xfrm>
          <a:prstGeom prst="roundRect">
            <a:avLst>
              <a:gd name="adj" fmla="val 11111"/>
            </a:avLst>
          </a:prstGeom>
          <a:ln w="95250" cap="rnd">
            <a:solidFill>
              <a:schemeClr val="accent4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228600" h="152400" prst="hardEdge"/>
            <a:extrusionClr>
              <a:srgbClr val="FFFFFF"/>
            </a:extrusionClr>
          </a:sp3d>
        </p:spPr>
      </p:pic>
      <p:sp>
        <p:nvSpPr>
          <p:cNvPr id="22" name="Flecha: hacia abajo 21">
            <a:extLst>
              <a:ext uri="{FF2B5EF4-FFF2-40B4-BE49-F238E27FC236}">
                <a16:creationId xmlns:a16="http://schemas.microsoft.com/office/drawing/2014/main" id="{4F23A4BD-A1DA-B513-0302-37561C9DFF6F}"/>
              </a:ext>
            </a:extLst>
          </p:cNvPr>
          <p:cNvSpPr/>
          <p:nvPr/>
        </p:nvSpPr>
        <p:spPr>
          <a:xfrm>
            <a:off x="10075828" y="2127964"/>
            <a:ext cx="282102" cy="266015"/>
          </a:xfrm>
          <a:prstGeom prst="downArrow">
            <a:avLst/>
          </a:prstGeom>
          <a:solidFill>
            <a:srgbClr val="753F11"/>
          </a:solidFill>
          <a:ln>
            <a:solidFill>
              <a:srgbClr val="FFF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Flecha: hacia abajo 22">
            <a:extLst>
              <a:ext uri="{FF2B5EF4-FFF2-40B4-BE49-F238E27FC236}">
                <a16:creationId xmlns:a16="http://schemas.microsoft.com/office/drawing/2014/main" id="{F5454576-2F40-7E00-CDE1-F65EF806B197}"/>
              </a:ext>
            </a:extLst>
          </p:cNvPr>
          <p:cNvSpPr/>
          <p:nvPr/>
        </p:nvSpPr>
        <p:spPr>
          <a:xfrm>
            <a:off x="10075828" y="4381433"/>
            <a:ext cx="282102" cy="266015"/>
          </a:xfrm>
          <a:prstGeom prst="downArrow">
            <a:avLst/>
          </a:prstGeom>
          <a:solidFill>
            <a:srgbClr val="753F11"/>
          </a:solidFill>
          <a:ln>
            <a:solidFill>
              <a:srgbClr val="FFF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F4C8D0F-F3E8-BCDA-EE18-A6560B749613}"/>
              </a:ext>
            </a:extLst>
          </p:cNvPr>
          <p:cNvSpPr txBox="1"/>
          <p:nvPr/>
        </p:nvSpPr>
        <p:spPr>
          <a:xfrm>
            <a:off x="333373" y="3104134"/>
            <a:ext cx="884637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2000" b="1" dirty="0">
                <a:solidFill>
                  <a:prstClr val="black"/>
                </a:solidFill>
              </a:rPr>
              <a:t>Yesu </a:t>
            </a:r>
            <a:r>
              <a:rPr lang="en-GB" sz="2000" b="1" dirty="0" err="1">
                <a:solidFill>
                  <a:prstClr val="black"/>
                </a:solidFill>
              </a:rPr>
              <a:t>anasiya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Kumwamba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kuti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adzafe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m’malo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anthu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chiyembekezo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choti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tidzamvetsa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ntchito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yake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chisomo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ndikuvomereza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kuitana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kwake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kuti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tikhale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naye</a:t>
            </a:r>
            <a:r>
              <a:rPr lang="en-GB" sz="2000" b="1" dirty="0">
                <a:solidFill>
                  <a:prstClr val="black"/>
                </a:solidFill>
              </a:rPr>
              <a:t> pa </a:t>
            </a:r>
            <a:r>
              <a:rPr lang="en-GB" sz="2000" b="1" dirty="0" err="1">
                <a:solidFill>
                  <a:prstClr val="black"/>
                </a:solidFill>
              </a:rPr>
              <a:t>ubwenzi</a:t>
            </a:r>
            <a:r>
              <a:rPr lang="en-GB" sz="2000" b="1" dirty="0">
                <a:solidFill>
                  <a:prstClr val="black"/>
                </a:solidFill>
              </a:rPr>
              <a:t> (</a:t>
            </a:r>
            <a:r>
              <a:rPr lang="en-GB" sz="2000" b="1" dirty="0" err="1">
                <a:solidFill>
                  <a:prstClr val="black"/>
                </a:solidFill>
              </a:rPr>
              <a:t>Afilipi</a:t>
            </a:r>
            <a:r>
              <a:rPr lang="en-GB" sz="2000" b="1" dirty="0">
                <a:solidFill>
                  <a:prstClr val="black"/>
                </a:solidFill>
              </a:rPr>
              <a:t> 2:5-8). </a:t>
            </a:r>
            <a:r>
              <a:rPr lang="en-GB" sz="2000" b="1" dirty="0" err="1">
                <a:solidFill>
                  <a:prstClr val="black"/>
                </a:solidFill>
              </a:rPr>
              <a:t>Mosakayikira</a:t>
            </a:r>
            <a:r>
              <a:rPr lang="en-GB" sz="2000" b="1" dirty="0">
                <a:solidFill>
                  <a:prstClr val="black"/>
                </a:solidFill>
              </a:rPr>
              <a:t>, Iye </a:t>
            </a:r>
            <a:r>
              <a:rPr lang="en-GB" sz="2000" b="1" dirty="0" err="1">
                <a:solidFill>
                  <a:prstClr val="black"/>
                </a:solidFill>
              </a:rPr>
              <a:t>ndiye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chitsanzo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changwiro</a:t>
            </a:r>
            <a:r>
              <a:rPr lang="en-GB" sz="2000" b="1" dirty="0">
                <a:solidFill>
                  <a:prstClr val="black"/>
                </a:solidFill>
              </a:rPr>
              <a:t> cha </a:t>
            </a:r>
            <a:r>
              <a:rPr lang="en-GB" sz="2000" b="1" dirty="0" err="1">
                <a:solidFill>
                  <a:prstClr val="black"/>
                </a:solidFill>
              </a:rPr>
              <a:t>kudzichepetsa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068DD2E-0717-1CDD-9AFA-2EA050483519}"/>
              </a:ext>
            </a:extLst>
          </p:cNvPr>
          <p:cNvSpPr txBox="1"/>
          <p:nvPr/>
        </p:nvSpPr>
        <p:spPr>
          <a:xfrm>
            <a:off x="2607011" y="5020868"/>
            <a:ext cx="680883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2000" b="1" dirty="0" err="1">
                <a:solidFill>
                  <a:prstClr val="black"/>
                </a:solidFill>
              </a:rPr>
              <a:t>Potsatira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chitsanzo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Chake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“</a:t>
            </a:r>
            <a:r>
              <a:rPr lang="en-US" sz="2000" b="1" dirty="0" err="1">
                <a:solidFill>
                  <a:prstClr val="black"/>
                </a:solidFill>
              </a:rPr>
              <a:t>Musachite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kalikonse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ndi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mtima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odzikonda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chabe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kapena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odzitukumula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chabe</a:t>
            </a:r>
            <a:r>
              <a:rPr lang="en-US" sz="2000" b="1" dirty="0">
                <a:solidFill>
                  <a:prstClr val="black"/>
                </a:solidFill>
              </a:rPr>
              <a:t>. Koma </a:t>
            </a:r>
            <a:r>
              <a:rPr lang="en-US" sz="2000" b="1" dirty="0" err="1">
                <a:solidFill>
                  <a:prstClr val="black"/>
                </a:solidFill>
              </a:rPr>
              <a:t>khalani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odzichepetsa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ndipo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aliyense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aziona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mnzake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ngati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womuposa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iyeyo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Musamangofuna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zokomera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inu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nokha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koma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aliyense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adzifuna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zokomeranso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ena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(</a:t>
            </a:r>
            <a:r>
              <a:rPr kumimoji="0" lang="e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Afilipi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2:3-4).</a:t>
            </a:r>
          </a:p>
        </p:txBody>
      </p:sp>
    </p:spTree>
    <p:extLst>
      <p:ext uri="{BB962C8B-B14F-4D97-AF65-F5344CB8AC3E}">
        <p14:creationId xmlns:p14="http://schemas.microsoft.com/office/powerpoint/2010/main" val="426871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5" grpId="0"/>
      <p:bldP spid="22" grpId="0" animBg="1"/>
      <p:bldP spid="23" grpId="0" animBg="1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8FEE114-BF10-DAB2-7917-01BA993FF25A}"/>
              </a:ext>
            </a:extLst>
          </p:cNvPr>
          <p:cNvSpPr txBox="1"/>
          <p:nvPr/>
        </p:nvSpPr>
        <p:spPr>
          <a:xfrm>
            <a:off x="253932" y="127867"/>
            <a:ext cx="6863560" cy="6786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2925" indent="-542925">
              <a:spcBef>
                <a:spcPts val="600"/>
              </a:spcBef>
            </a:pPr>
            <a:r>
              <a:rPr lang="en-US" sz="1500" b="1" dirty="0">
                <a:latin typeface="Comic Sans MS" panose="030F0702030302020204" pitchFamily="66" charset="0"/>
              </a:rPr>
              <a:t>“</a:t>
            </a:r>
            <a:r>
              <a:rPr lang="en-US" sz="1500" b="1" dirty="0" err="1">
                <a:latin typeface="Comic Sans MS" panose="030F0702030302020204" pitchFamily="66" charset="0"/>
              </a:rPr>
              <a:t>Ndidzakuyamikani</a:t>
            </a:r>
            <a:r>
              <a:rPr lang="en-US" sz="1500" b="1" dirty="0">
                <a:latin typeface="Comic Sans MS" panose="030F0702030302020204" pitchFamily="66" charset="0"/>
              </a:rPr>
              <a:t> </a:t>
            </a:r>
            <a:r>
              <a:rPr lang="en-US" sz="1500" b="1" dirty="0" err="1">
                <a:latin typeface="Comic Sans MS" panose="030F0702030302020204" pitchFamily="66" charset="0"/>
              </a:rPr>
              <a:t>Yehova</a:t>
            </a:r>
            <a:r>
              <a:rPr lang="en-US" sz="1500" b="1" dirty="0">
                <a:latin typeface="Comic Sans MS" panose="030F0702030302020204" pitchFamily="66" charset="0"/>
              </a:rPr>
              <a:t> </a:t>
            </a:r>
            <a:r>
              <a:rPr lang="en-US" sz="1500" b="1" dirty="0" err="1">
                <a:latin typeface="Comic Sans MS" panose="030F0702030302020204" pitchFamily="66" charset="0"/>
              </a:rPr>
              <a:t>ndi</a:t>
            </a:r>
            <a:r>
              <a:rPr lang="en-US" sz="1500" b="1" dirty="0">
                <a:latin typeface="Comic Sans MS" panose="030F0702030302020204" pitchFamily="66" charset="0"/>
              </a:rPr>
              <a:t> </a:t>
            </a:r>
            <a:r>
              <a:rPr lang="en-US" sz="1500" b="1" dirty="0" err="1">
                <a:latin typeface="Comic Sans MS" panose="030F0702030302020204" pitchFamily="66" charset="0"/>
              </a:rPr>
              <a:t>mtima</a:t>
            </a:r>
            <a:r>
              <a:rPr lang="en-US" sz="1500" b="1" dirty="0">
                <a:latin typeface="Comic Sans MS" panose="030F0702030302020204" pitchFamily="66" charset="0"/>
              </a:rPr>
              <a:t> wanga </a:t>
            </a:r>
            <a:r>
              <a:rPr lang="en-US" sz="1500" b="1" dirty="0" err="1">
                <a:latin typeface="Comic Sans MS" panose="030F0702030302020204" pitchFamily="66" charset="0"/>
              </a:rPr>
              <a:t>wonse</a:t>
            </a:r>
            <a:r>
              <a:rPr lang="en-US" sz="1500" b="1" dirty="0">
                <a:latin typeface="Comic Sans MS" panose="030F0702030302020204" pitchFamily="66" charset="0"/>
              </a:rPr>
              <a:t>;</a:t>
            </a:r>
          </a:p>
          <a:p>
            <a:pPr marL="542925" indent="-542925">
              <a:spcBef>
                <a:spcPts val="600"/>
              </a:spcBef>
            </a:pPr>
            <a:r>
              <a:rPr lang="en-US" sz="1500" b="1" dirty="0" err="1">
                <a:latin typeface="Comic Sans MS" panose="030F0702030302020204" pitchFamily="66" charset="0"/>
              </a:rPr>
              <a:t>ndidzayimba</a:t>
            </a:r>
            <a:r>
              <a:rPr lang="en-US" sz="1500" b="1" dirty="0">
                <a:latin typeface="Comic Sans MS" panose="030F0702030302020204" pitchFamily="66" charset="0"/>
              </a:rPr>
              <a:t> </a:t>
            </a:r>
            <a:r>
              <a:rPr lang="en-US" sz="1500" b="1" dirty="0" err="1">
                <a:latin typeface="Comic Sans MS" panose="030F0702030302020204" pitchFamily="66" charset="0"/>
              </a:rPr>
              <a:t>nyimbo</a:t>
            </a:r>
            <a:r>
              <a:rPr lang="en-US" sz="1500" b="1" dirty="0">
                <a:latin typeface="Comic Sans MS" panose="030F0702030302020204" pitchFamily="66" charset="0"/>
              </a:rPr>
              <a:t> </a:t>
            </a:r>
            <a:r>
              <a:rPr lang="en-US" sz="1500" b="1" dirty="0" err="1">
                <a:latin typeface="Comic Sans MS" panose="030F0702030302020204" pitchFamily="66" charset="0"/>
              </a:rPr>
              <a:t>zokutamandani</a:t>
            </a:r>
            <a:r>
              <a:rPr lang="en-US" sz="1500" b="1" dirty="0">
                <a:latin typeface="Comic Sans MS" panose="030F0702030302020204" pitchFamily="66" charset="0"/>
              </a:rPr>
              <a:t> </a:t>
            </a:r>
            <a:r>
              <a:rPr lang="en-US" sz="1500" b="1" dirty="0" err="1">
                <a:latin typeface="Comic Sans MS" panose="030F0702030302020204" pitchFamily="66" charset="0"/>
              </a:rPr>
              <a:t>pamaso</a:t>
            </a:r>
            <a:r>
              <a:rPr lang="en-US" sz="1500" b="1" dirty="0">
                <a:latin typeface="Comic Sans MS" panose="030F0702030302020204" pitchFamily="66" charset="0"/>
              </a:rPr>
              <a:t> pa “</a:t>
            </a:r>
            <a:r>
              <a:rPr lang="en-US" sz="1500" b="1" dirty="0" err="1">
                <a:latin typeface="Comic Sans MS" panose="030F0702030302020204" pitchFamily="66" charset="0"/>
              </a:rPr>
              <a:t>milungu</a:t>
            </a:r>
            <a:r>
              <a:rPr lang="en-US" sz="1500" b="1" dirty="0">
                <a:latin typeface="Comic Sans MS" panose="030F0702030302020204" pitchFamily="66" charset="0"/>
              </a:rPr>
              <a:t>.”</a:t>
            </a:r>
          </a:p>
          <a:p>
            <a:pPr marL="542925" indent="-542925">
              <a:spcBef>
                <a:spcPts val="600"/>
              </a:spcBef>
            </a:pPr>
            <a:r>
              <a:rPr lang="en-US" sz="1500" b="1" dirty="0" err="1">
                <a:latin typeface="Comic Sans MS" panose="030F0702030302020204" pitchFamily="66" charset="0"/>
              </a:rPr>
              <a:t>Ndidzagwada</a:t>
            </a:r>
            <a:r>
              <a:rPr lang="en-US" sz="1500" b="1" dirty="0">
                <a:latin typeface="Comic Sans MS" panose="030F0702030302020204" pitchFamily="66" charset="0"/>
              </a:rPr>
              <a:t> </a:t>
            </a:r>
            <a:r>
              <a:rPr lang="en-US" sz="1500" b="1" dirty="0" err="1">
                <a:latin typeface="Comic Sans MS" panose="030F0702030302020204" pitchFamily="66" charset="0"/>
              </a:rPr>
              <a:t>kuyangʼana</a:t>
            </a:r>
            <a:r>
              <a:rPr lang="en-US" sz="1500" b="1" dirty="0">
                <a:latin typeface="Comic Sans MS" panose="030F0702030302020204" pitchFamily="66" charset="0"/>
              </a:rPr>
              <a:t> </a:t>
            </a:r>
            <a:r>
              <a:rPr lang="en-US" sz="1500" b="1" dirty="0" err="1">
                <a:latin typeface="Comic Sans MS" panose="030F0702030302020204" pitchFamily="66" charset="0"/>
              </a:rPr>
              <a:t>ku</a:t>
            </a:r>
            <a:r>
              <a:rPr lang="en-US" sz="1500" b="1" dirty="0">
                <a:latin typeface="Comic Sans MS" panose="030F0702030302020204" pitchFamily="66" charset="0"/>
              </a:rPr>
              <a:t> </a:t>
            </a:r>
            <a:r>
              <a:rPr lang="en-US" sz="1500" b="1" dirty="0" err="1">
                <a:latin typeface="Comic Sans MS" panose="030F0702030302020204" pitchFamily="66" charset="0"/>
              </a:rPr>
              <a:t>Nyumba</a:t>
            </a:r>
            <a:r>
              <a:rPr lang="en-US" sz="1500" b="1" dirty="0">
                <a:latin typeface="Comic Sans MS" panose="030F0702030302020204" pitchFamily="66" charset="0"/>
              </a:rPr>
              <a:t> </a:t>
            </a:r>
            <a:r>
              <a:rPr lang="en-US" sz="1500" b="1" dirty="0" err="1">
                <a:latin typeface="Comic Sans MS" panose="030F0702030302020204" pitchFamily="66" charset="0"/>
              </a:rPr>
              <a:t>yanu</a:t>
            </a:r>
            <a:r>
              <a:rPr lang="en-US" sz="1500" b="1" dirty="0">
                <a:latin typeface="Comic Sans MS" panose="030F0702030302020204" pitchFamily="66" charset="0"/>
              </a:rPr>
              <a:t> </a:t>
            </a:r>
            <a:r>
              <a:rPr lang="en-US" sz="1500" b="1" dirty="0" err="1">
                <a:latin typeface="Comic Sans MS" panose="030F0702030302020204" pitchFamily="66" charset="0"/>
              </a:rPr>
              <a:t>yoyera</a:t>
            </a:r>
            <a:endParaRPr lang="en-US" sz="1500" b="1" dirty="0">
              <a:latin typeface="Comic Sans MS" panose="030F0702030302020204" pitchFamily="66" charset="0"/>
            </a:endParaRPr>
          </a:p>
          <a:p>
            <a:pPr marL="542925" indent="-542925">
              <a:spcBef>
                <a:spcPts val="600"/>
              </a:spcBef>
            </a:pPr>
            <a:r>
              <a:rPr lang="en-US" sz="1500" b="1" dirty="0" err="1">
                <a:latin typeface="Comic Sans MS" panose="030F0702030302020204" pitchFamily="66" charset="0"/>
              </a:rPr>
              <a:t>ndipo</a:t>
            </a:r>
            <a:r>
              <a:rPr lang="en-US" sz="1500" b="1" dirty="0">
                <a:latin typeface="Comic Sans MS" panose="030F0702030302020204" pitchFamily="66" charset="0"/>
              </a:rPr>
              <a:t> </a:t>
            </a:r>
            <a:r>
              <a:rPr lang="en-US" sz="1500" b="1" dirty="0" err="1">
                <a:latin typeface="Comic Sans MS" panose="030F0702030302020204" pitchFamily="66" charset="0"/>
              </a:rPr>
              <a:t>ndidzayamika</a:t>
            </a:r>
            <a:r>
              <a:rPr lang="en-US" sz="1500" b="1" dirty="0">
                <a:latin typeface="Comic Sans MS" panose="030F0702030302020204" pitchFamily="66" charset="0"/>
              </a:rPr>
              <a:t> </a:t>
            </a:r>
            <a:r>
              <a:rPr lang="en-US" sz="1500" b="1" dirty="0" err="1">
                <a:latin typeface="Comic Sans MS" panose="030F0702030302020204" pitchFamily="66" charset="0"/>
              </a:rPr>
              <a:t>dzina</a:t>
            </a:r>
            <a:r>
              <a:rPr lang="en-US" sz="1500" b="1" dirty="0">
                <a:latin typeface="Comic Sans MS" panose="030F0702030302020204" pitchFamily="66" charset="0"/>
              </a:rPr>
              <a:t> </a:t>
            </a:r>
            <a:r>
              <a:rPr lang="en-US" sz="1500" b="1" dirty="0" err="1">
                <a:latin typeface="Comic Sans MS" panose="030F0702030302020204" pitchFamily="66" charset="0"/>
              </a:rPr>
              <a:t>lanu</a:t>
            </a:r>
            <a:endParaRPr lang="en-US" sz="1500" b="1" dirty="0">
              <a:latin typeface="Comic Sans MS" panose="030F0702030302020204" pitchFamily="66" charset="0"/>
            </a:endParaRPr>
          </a:p>
          <a:p>
            <a:pPr marL="542925" indent="-542925">
              <a:spcBef>
                <a:spcPts val="600"/>
              </a:spcBef>
            </a:pPr>
            <a:r>
              <a:rPr lang="en-US" sz="1500" b="1" dirty="0" err="1">
                <a:latin typeface="Comic Sans MS" panose="030F0702030302020204" pitchFamily="66" charset="0"/>
              </a:rPr>
              <a:t>chifukwa</a:t>
            </a:r>
            <a:r>
              <a:rPr lang="en-US" sz="1500" b="1" dirty="0">
                <a:latin typeface="Comic Sans MS" panose="030F0702030302020204" pitchFamily="66" charset="0"/>
              </a:rPr>
              <a:t> cha </a:t>
            </a:r>
            <a:r>
              <a:rPr lang="en-US" sz="1500" b="1" dirty="0" err="1">
                <a:latin typeface="Comic Sans MS" panose="030F0702030302020204" pitchFamily="66" charset="0"/>
              </a:rPr>
              <a:t>chikondi</a:t>
            </a:r>
            <a:r>
              <a:rPr lang="en-US" sz="1500" b="1" dirty="0">
                <a:latin typeface="Comic Sans MS" panose="030F0702030302020204" pitchFamily="66" charset="0"/>
              </a:rPr>
              <a:t> </a:t>
            </a:r>
            <a:r>
              <a:rPr lang="en-US" sz="1500" b="1" dirty="0" err="1">
                <a:latin typeface="Comic Sans MS" panose="030F0702030302020204" pitchFamily="66" charset="0"/>
              </a:rPr>
              <a:t>chanu</a:t>
            </a:r>
            <a:r>
              <a:rPr lang="en-US" sz="1500" b="1" dirty="0">
                <a:latin typeface="Comic Sans MS" panose="030F0702030302020204" pitchFamily="66" charset="0"/>
              </a:rPr>
              <a:t> </a:t>
            </a:r>
            <a:r>
              <a:rPr lang="en-US" sz="1500" b="1" dirty="0" err="1">
                <a:latin typeface="Comic Sans MS" panose="030F0702030302020204" pitchFamily="66" charset="0"/>
              </a:rPr>
              <a:t>ndi</a:t>
            </a:r>
            <a:r>
              <a:rPr lang="en-US" sz="1500" b="1" dirty="0">
                <a:latin typeface="Comic Sans MS" panose="030F0702030302020204" pitchFamily="66" charset="0"/>
              </a:rPr>
              <a:t> </a:t>
            </a:r>
            <a:r>
              <a:rPr lang="en-US" sz="1500" b="1" dirty="0" err="1">
                <a:latin typeface="Comic Sans MS" panose="030F0702030302020204" pitchFamily="66" charset="0"/>
              </a:rPr>
              <a:t>kukhulupirika</a:t>
            </a:r>
            <a:r>
              <a:rPr lang="en-US" sz="1500" b="1" dirty="0">
                <a:latin typeface="Comic Sans MS" panose="030F0702030302020204" pitchFamily="66" charset="0"/>
              </a:rPr>
              <a:t> </a:t>
            </a:r>
            <a:r>
              <a:rPr lang="en-US" sz="1500" b="1" dirty="0" err="1">
                <a:latin typeface="Comic Sans MS" panose="030F0702030302020204" pitchFamily="66" charset="0"/>
              </a:rPr>
              <a:t>kwanu</a:t>
            </a:r>
            <a:r>
              <a:rPr lang="en-US" sz="1500" b="1" dirty="0">
                <a:latin typeface="Comic Sans MS" panose="030F0702030302020204" pitchFamily="66" charset="0"/>
              </a:rPr>
              <a:t>,</a:t>
            </a:r>
          </a:p>
          <a:p>
            <a:pPr marL="542925" indent="-542925">
              <a:spcBef>
                <a:spcPts val="600"/>
              </a:spcBef>
            </a:pPr>
            <a:r>
              <a:rPr lang="en-US" sz="1500" b="1" dirty="0" err="1">
                <a:latin typeface="Comic Sans MS" panose="030F0702030302020204" pitchFamily="66" charset="0"/>
              </a:rPr>
              <a:t>pakuti</a:t>
            </a:r>
            <a:r>
              <a:rPr lang="en-US" sz="1500" b="1" dirty="0">
                <a:latin typeface="Comic Sans MS" panose="030F0702030302020204" pitchFamily="66" charset="0"/>
              </a:rPr>
              <a:t> Inu </a:t>
            </a:r>
            <a:r>
              <a:rPr lang="en-US" sz="1500" b="1" dirty="0" err="1">
                <a:latin typeface="Comic Sans MS" panose="030F0702030302020204" pitchFamily="66" charset="0"/>
              </a:rPr>
              <a:t>mwakuza</a:t>
            </a:r>
            <a:r>
              <a:rPr lang="en-US" sz="1500" b="1" dirty="0">
                <a:latin typeface="Comic Sans MS" panose="030F0702030302020204" pitchFamily="66" charset="0"/>
              </a:rPr>
              <a:t> </a:t>
            </a:r>
            <a:r>
              <a:rPr lang="en-US" sz="1500" b="1" dirty="0" err="1">
                <a:latin typeface="Comic Sans MS" panose="030F0702030302020204" pitchFamily="66" charset="0"/>
              </a:rPr>
              <a:t>dzina</a:t>
            </a:r>
            <a:r>
              <a:rPr lang="en-US" sz="1500" b="1" dirty="0">
                <a:latin typeface="Comic Sans MS" panose="030F0702030302020204" pitchFamily="66" charset="0"/>
              </a:rPr>
              <a:t> </a:t>
            </a:r>
            <a:r>
              <a:rPr lang="en-US" sz="1500" b="1" dirty="0" err="1">
                <a:latin typeface="Comic Sans MS" panose="030F0702030302020204" pitchFamily="66" charset="0"/>
              </a:rPr>
              <a:t>lanu</a:t>
            </a:r>
            <a:r>
              <a:rPr lang="en-US" sz="1500" b="1" dirty="0">
                <a:latin typeface="Comic Sans MS" panose="030F0702030302020204" pitchFamily="66" charset="0"/>
              </a:rPr>
              <a:t> </a:t>
            </a:r>
            <a:r>
              <a:rPr lang="en-US" sz="1500" b="1" dirty="0" err="1">
                <a:latin typeface="Comic Sans MS" panose="030F0702030302020204" pitchFamily="66" charset="0"/>
              </a:rPr>
              <a:t>ndi</a:t>
            </a:r>
            <a:r>
              <a:rPr lang="en-US" sz="1500" b="1" dirty="0">
                <a:latin typeface="Comic Sans MS" panose="030F0702030302020204" pitchFamily="66" charset="0"/>
              </a:rPr>
              <a:t> </a:t>
            </a:r>
            <a:r>
              <a:rPr lang="en-US" sz="1500" b="1" dirty="0" err="1">
                <a:latin typeface="Comic Sans MS" panose="030F0702030302020204" pitchFamily="66" charset="0"/>
              </a:rPr>
              <a:t>mawu</a:t>
            </a:r>
            <a:r>
              <a:rPr lang="en-US" sz="1500" b="1" dirty="0">
                <a:latin typeface="Comic Sans MS" panose="030F0702030302020204" pitchFamily="66" charset="0"/>
              </a:rPr>
              <a:t> anu</a:t>
            </a:r>
          </a:p>
          <a:p>
            <a:pPr marL="542925" indent="-542925">
              <a:spcBef>
                <a:spcPts val="600"/>
              </a:spcBef>
            </a:pPr>
            <a:r>
              <a:rPr lang="en-US" sz="1500" b="1" dirty="0" err="1">
                <a:latin typeface="Comic Sans MS" panose="030F0702030302020204" pitchFamily="66" charset="0"/>
              </a:rPr>
              <a:t>kupambana</a:t>
            </a:r>
            <a:r>
              <a:rPr lang="en-US" sz="1500" b="1" dirty="0">
                <a:latin typeface="Comic Sans MS" panose="030F0702030302020204" pitchFamily="66" charset="0"/>
              </a:rPr>
              <a:t> </a:t>
            </a:r>
            <a:r>
              <a:rPr lang="en-US" sz="1500" b="1" dirty="0" err="1">
                <a:latin typeface="Comic Sans MS" panose="030F0702030302020204" pitchFamily="66" charset="0"/>
              </a:rPr>
              <a:t>zinthu</a:t>
            </a:r>
            <a:r>
              <a:rPr lang="en-US" sz="1500" b="1" dirty="0">
                <a:latin typeface="Comic Sans MS" panose="030F0702030302020204" pitchFamily="66" charset="0"/>
              </a:rPr>
              <a:t> </a:t>
            </a:r>
            <a:r>
              <a:rPr lang="en-US" sz="1500" b="1" dirty="0" err="1">
                <a:latin typeface="Comic Sans MS" panose="030F0702030302020204" pitchFamily="66" charset="0"/>
              </a:rPr>
              <a:t>zonse</a:t>
            </a:r>
            <a:r>
              <a:rPr lang="en-US" sz="1500" b="1" dirty="0">
                <a:latin typeface="Comic Sans MS" panose="030F0702030302020204" pitchFamily="66" charset="0"/>
              </a:rPr>
              <a:t>.</a:t>
            </a:r>
          </a:p>
          <a:p>
            <a:pPr marL="542925" indent="-542925">
              <a:spcBef>
                <a:spcPts val="600"/>
              </a:spcBef>
            </a:pPr>
            <a:r>
              <a:rPr lang="en-US" sz="1500" b="1" dirty="0" err="1">
                <a:latin typeface="Comic Sans MS" panose="030F0702030302020204" pitchFamily="66" charset="0"/>
              </a:rPr>
              <a:t>Pamene</a:t>
            </a:r>
            <a:r>
              <a:rPr lang="en-US" sz="1500" b="1" dirty="0">
                <a:latin typeface="Comic Sans MS" panose="030F0702030302020204" pitchFamily="66" charset="0"/>
              </a:rPr>
              <a:t> </a:t>
            </a:r>
            <a:r>
              <a:rPr lang="en-US" sz="1500" b="1" dirty="0" err="1">
                <a:latin typeface="Comic Sans MS" panose="030F0702030302020204" pitchFamily="66" charset="0"/>
              </a:rPr>
              <a:t>ndinayitana</a:t>
            </a:r>
            <a:r>
              <a:rPr lang="en-US" sz="1500" b="1" dirty="0">
                <a:latin typeface="Comic Sans MS" panose="030F0702030302020204" pitchFamily="66" charset="0"/>
              </a:rPr>
              <a:t>, </a:t>
            </a:r>
            <a:r>
              <a:rPr lang="en-US" sz="1500" b="1" dirty="0" err="1">
                <a:latin typeface="Comic Sans MS" panose="030F0702030302020204" pitchFamily="66" charset="0"/>
              </a:rPr>
              <a:t>munandiyankha</a:t>
            </a:r>
            <a:r>
              <a:rPr lang="en-US" sz="1500" b="1" dirty="0">
                <a:latin typeface="Comic Sans MS" panose="030F0702030302020204" pitchFamily="66" charset="0"/>
              </a:rPr>
              <a:t>;</a:t>
            </a:r>
          </a:p>
          <a:p>
            <a:pPr marL="542925" indent="-542925">
              <a:spcBef>
                <a:spcPts val="600"/>
              </a:spcBef>
            </a:pPr>
            <a:r>
              <a:rPr lang="en-US" sz="1500" b="1" dirty="0" err="1">
                <a:latin typeface="Comic Sans MS" panose="030F0702030302020204" pitchFamily="66" charset="0"/>
              </a:rPr>
              <a:t>munandisandutsa</a:t>
            </a:r>
            <a:r>
              <a:rPr lang="en-US" sz="1500" b="1" dirty="0">
                <a:latin typeface="Comic Sans MS" panose="030F0702030302020204" pitchFamily="66" charset="0"/>
              </a:rPr>
              <a:t> </a:t>
            </a:r>
            <a:r>
              <a:rPr lang="en-US" sz="1500" b="1" dirty="0" err="1">
                <a:latin typeface="Comic Sans MS" panose="030F0702030302020204" pitchFamily="66" charset="0"/>
              </a:rPr>
              <a:t>wamphamvu</a:t>
            </a:r>
            <a:r>
              <a:rPr lang="en-US" sz="1500" b="1" dirty="0">
                <a:latin typeface="Comic Sans MS" panose="030F0702030302020204" pitchFamily="66" charset="0"/>
              </a:rPr>
              <a:t> </a:t>
            </a:r>
            <a:r>
              <a:rPr lang="en-US" sz="1500" b="1" dirty="0" err="1">
                <a:latin typeface="Comic Sans MS" panose="030F0702030302020204" pitchFamily="66" charset="0"/>
              </a:rPr>
              <a:t>ndi</a:t>
            </a:r>
            <a:r>
              <a:rPr lang="en-US" sz="1500" b="1" dirty="0">
                <a:latin typeface="Comic Sans MS" panose="030F0702030302020204" pitchFamily="66" charset="0"/>
              </a:rPr>
              <a:t> </a:t>
            </a:r>
            <a:r>
              <a:rPr lang="en-US" sz="1500" b="1" dirty="0" err="1">
                <a:latin typeface="Comic Sans MS" panose="030F0702030302020204" pitchFamily="66" charset="0"/>
              </a:rPr>
              <a:t>wolimba</a:t>
            </a:r>
            <a:r>
              <a:rPr lang="en-US" sz="1500" b="1" dirty="0">
                <a:latin typeface="Comic Sans MS" panose="030F0702030302020204" pitchFamily="66" charset="0"/>
              </a:rPr>
              <a:t> </a:t>
            </a:r>
            <a:r>
              <a:rPr lang="en-US" sz="1500" b="1" dirty="0" err="1">
                <a:latin typeface="Comic Sans MS" panose="030F0702030302020204" pitchFamily="66" charset="0"/>
              </a:rPr>
              <a:t>mtima</a:t>
            </a:r>
            <a:r>
              <a:rPr lang="en-US" sz="1500" b="1" dirty="0">
                <a:latin typeface="Comic Sans MS" panose="030F0702030302020204" pitchFamily="66" charset="0"/>
              </a:rPr>
              <a:t>.</a:t>
            </a:r>
          </a:p>
          <a:p>
            <a:pPr marL="542925" indent="-542925">
              <a:spcBef>
                <a:spcPts val="600"/>
              </a:spcBef>
            </a:pPr>
            <a:r>
              <a:rPr lang="en-US" sz="1500" b="1" dirty="0" err="1">
                <a:latin typeface="Comic Sans MS" panose="030F0702030302020204" pitchFamily="66" charset="0"/>
              </a:rPr>
              <a:t>Mafumu</a:t>
            </a:r>
            <a:r>
              <a:rPr lang="en-US" sz="1500" b="1" dirty="0">
                <a:latin typeface="Comic Sans MS" panose="030F0702030302020204" pitchFamily="66" charset="0"/>
              </a:rPr>
              <a:t> </a:t>
            </a:r>
            <a:r>
              <a:rPr lang="en-US" sz="1500" b="1" dirty="0" err="1">
                <a:latin typeface="Comic Sans MS" panose="030F0702030302020204" pitchFamily="66" charset="0"/>
              </a:rPr>
              <a:t>onse</a:t>
            </a:r>
            <a:r>
              <a:rPr lang="en-US" sz="1500" b="1" dirty="0">
                <a:latin typeface="Comic Sans MS" panose="030F0702030302020204" pitchFamily="66" charset="0"/>
              </a:rPr>
              <a:t> a </a:t>
            </a:r>
            <a:r>
              <a:rPr lang="en-US" sz="1500" b="1" dirty="0" err="1">
                <a:latin typeface="Comic Sans MS" panose="030F0702030302020204" pitchFamily="66" charset="0"/>
              </a:rPr>
              <a:t>dziko</a:t>
            </a:r>
            <a:r>
              <a:rPr lang="en-US" sz="1500" b="1" dirty="0">
                <a:latin typeface="Comic Sans MS" panose="030F0702030302020204" pitchFamily="66" charset="0"/>
              </a:rPr>
              <a:t> </a:t>
            </a:r>
            <a:r>
              <a:rPr lang="en-US" sz="1500" b="1" dirty="0" err="1">
                <a:latin typeface="Comic Sans MS" panose="030F0702030302020204" pitchFamily="66" charset="0"/>
              </a:rPr>
              <a:t>lapansi</a:t>
            </a:r>
            <a:r>
              <a:rPr lang="en-US" sz="1500" b="1" dirty="0">
                <a:latin typeface="Comic Sans MS" panose="030F0702030302020204" pitchFamily="66" charset="0"/>
              </a:rPr>
              <a:t> </a:t>
            </a:r>
            <a:r>
              <a:rPr lang="en-US" sz="1500" b="1" dirty="0" err="1">
                <a:latin typeface="Comic Sans MS" panose="030F0702030302020204" pitchFamily="66" charset="0"/>
              </a:rPr>
              <a:t>akuyamikeni</a:t>
            </a:r>
            <a:r>
              <a:rPr lang="en-US" sz="1500" b="1" dirty="0">
                <a:latin typeface="Comic Sans MS" panose="030F0702030302020204" pitchFamily="66" charset="0"/>
              </a:rPr>
              <a:t> </a:t>
            </a:r>
            <a:r>
              <a:rPr lang="en-US" sz="1500" b="1" dirty="0" err="1">
                <a:latin typeface="Comic Sans MS" panose="030F0702030302020204" pitchFamily="66" charset="0"/>
              </a:rPr>
              <a:t>Yehova</a:t>
            </a:r>
            <a:r>
              <a:rPr lang="en-US" sz="1500" b="1" dirty="0">
                <a:latin typeface="Comic Sans MS" panose="030F0702030302020204" pitchFamily="66" charset="0"/>
              </a:rPr>
              <a:t>,</a:t>
            </a:r>
          </a:p>
          <a:p>
            <a:pPr marL="542925" indent="-542925">
              <a:spcBef>
                <a:spcPts val="600"/>
              </a:spcBef>
            </a:pPr>
            <a:r>
              <a:rPr lang="en-US" sz="1500" b="1" dirty="0" err="1">
                <a:latin typeface="Comic Sans MS" panose="030F0702030302020204" pitchFamily="66" charset="0"/>
              </a:rPr>
              <a:t>pamene</a:t>
            </a:r>
            <a:r>
              <a:rPr lang="en-US" sz="1500" b="1" dirty="0">
                <a:latin typeface="Comic Sans MS" panose="030F0702030302020204" pitchFamily="66" charset="0"/>
              </a:rPr>
              <a:t> </a:t>
            </a:r>
            <a:r>
              <a:rPr lang="en-US" sz="1500" b="1" dirty="0" err="1">
                <a:latin typeface="Comic Sans MS" panose="030F0702030302020204" pitchFamily="66" charset="0"/>
              </a:rPr>
              <a:t>amva</a:t>
            </a:r>
            <a:r>
              <a:rPr lang="en-US" sz="1500" b="1" dirty="0">
                <a:latin typeface="Comic Sans MS" panose="030F0702030302020204" pitchFamily="66" charset="0"/>
              </a:rPr>
              <a:t> </a:t>
            </a:r>
            <a:r>
              <a:rPr lang="en-US" sz="1500" b="1" dirty="0" err="1">
                <a:latin typeface="Comic Sans MS" panose="030F0702030302020204" pitchFamily="66" charset="0"/>
              </a:rPr>
              <a:t>mawu</a:t>
            </a:r>
            <a:r>
              <a:rPr lang="en-US" sz="1500" b="1" dirty="0">
                <a:latin typeface="Comic Sans MS" panose="030F0702030302020204" pitchFamily="66" charset="0"/>
              </a:rPr>
              <a:t> a </a:t>
            </a:r>
            <a:r>
              <a:rPr lang="en-US" sz="1500" b="1" dirty="0" err="1">
                <a:latin typeface="Comic Sans MS" panose="030F0702030302020204" pitchFamily="66" charset="0"/>
              </a:rPr>
              <a:t>pakamwa</a:t>
            </a:r>
            <a:r>
              <a:rPr lang="en-US" sz="1500" b="1" dirty="0">
                <a:latin typeface="Comic Sans MS" panose="030F0702030302020204" pitchFamily="66" charset="0"/>
              </a:rPr>
              <a:t> </a:t>
            </a:r>
            <a:r>
              <a:rPr lang="en-US" sz="1500" b="1" dirty="0" err="1">
                <a:latin typeface="Comic Sans MS" panose="030F0702030302020204" pitchFamily="66" charset="0"/>
              </a:rPr>
              <a:t>panu</a:t>
            </a:r>
            <a:r>
              <a:rPr lang="en-US" sz="1500" b="1" dirty="0">
                <a:latin typeface="Comic Sans MS" panose="030F0702030302020204" pitchFamily="66" charset="0"/>
              </a:rPr>
              <a:t>.</a:t>
            </a:r>
          </a:p>
          <a:p>
            <a:pPr marL="542925" indent="-542925">
              <a:spcBef>
                <a:spcPts val="600"/>
              </a:spcBef>
            </a:pPr>
            <a:r>
              <a:rPr lang="en-US" sz="1500" b="1" dirty="0">
                <a:latin typeface="Comic Sans MS" panose="030F0702030302020204" pitchFamily="66" charset="0"/>
              </a:rPr>
              <a:t>Iwo </a:t>
            </a:r>
            <a:r>
              <a:rPr lang="en-US" sz="1500" b="1" dirty="0" err="1">
                <a:latin typeface="Comic Sans MS" panose="030F0702030302020204" pitchFamily="66" charset="0"/>
              </a:rPr>
              <a:t>ayimbe</a:t>
            </a:r>
            <a:r>
              <a:rPr lang="en-US" sz="1500" b="1" dirty="0">
                <a:latin typeface="Comic Sans MS" panose="030F0702030302020204" pitchFamily="66" charset="0"/>
              </a:rPr>
              <a:t> za </a:t>
            </a:r>
            <a:r>
              <a:rPr lang="en-US" sz="1500" b="1" dirty="0" err="1">
                <a:latin typeface="Comic Sans MS" panose="030F0702030302020204" pitchFamily="66" charset="0"/>
              </a:rPr>
              <a:t>njira</a:t>
            </a:r>
            <a:r>
              <a:rPr lang="en-US" sz="1500" b="1" dirty="0">
                <a:latin typeface="Comic Sans MS" panose="030F0702030302020204" pitchFamily="66" charset="0"/>
              </a:rPr>
              <a:t> za </a:t>
            </a:r>
            <a:r>
              <a:rPr lang="en-US" sz="1500" b="1" dirty="0" err="1">
                <a:latin typeface="Comic Sans MS" panose="030F0702030302020204" pitchFamily="66" charset="0"/>
              </a:rPr>
              <a:t>Yehova</a:t>
            </a:r>
            <a:r>
              <a:rPr lang="en-US" sz="1500" b="1" dirty="0">
                <a:latin typeface="Comic Sans MS" panose="030F0702030302020204" pitchFamily="66" charset="0"/>
              </a:rPr>
              <a:t>,</a:t>
            </a:r>
          </a:p>
          <a:p>
            <a:pPr marL="542925" indent="-542925">
              <a:spcBef>
                <a:spcPts val="600"/>
              </a:spcBef>
            </a:pPr>
            <a:r>
              <a:rPr lang="en-US" sz="1500" b="1" dirty="0" err="1">
                <a:latin typeface="Comic Sans MS" panose="030F0702030302020204" pitchFamily="66" charset="0"/>
              </a:rPr>
              <a:t>pakuti</a:t>
            </a:r>
            <a:r>
              <a:rPr lang="en-US" sz="1500" b="1" dirty="0">
                <a:latin typeface="Comic Sans MS" panose="030F0702030302020204" pitchFamily="66" charset="0"/>
              </a:rPr>
              <a:t> </a:t>
            </a:r>
            <a:r>
              <a:rPr lang="en-US" sz="1500" b="1" dirty="0" err="1">
                <a:latin typeface="Comic Sans MS" panose="030F0702030302020204" pitchFamily="66" charset="0"/>
              </a:rPr>
              <a:t>ulemerero</a:t>
            </a:r>
            <a:r>
              <a:rPr lang="en-US" sz="1500" b="1" dirty="0">
                <a:latin typeface="Comic Sans MS" panose="030F0702030302020204" pitchFamily="66" charset="0"/>
              </a:rPr>
              <a:t> </a:t>
            </a:r>
            <a:r>
              <a:rPr lang="en-US" sz="1500" b="1" dirty="0" err="1">
                <a:latin typeface="Comic Sans MS" panose="030F0702030302020204" pitchFamily="66" charset="0"/>
              </a:rPr>
              <a:t>wa</a:t>
            </a:r>
            <a:r>
              <a:rPr lang="en-US" sz="1500" b="1" dirty="0">
                <a:latin typeface="Comic Sans MS" panose="030F0702030302020204" pitchFamily="66" charset="0"/>
              </a:rPr>
              <a:t> </a:t>
            </a:r>
            <a:r>
              <a:rPr lang="en-US" sz="1500" b="1" dirty="0" err="1">
                <a:latin typeface="Comic Sans MS" panose="030F0702030302020204" pitchFamily="66" charset="0"/>
              </a:rPr>
              <a:t>Yehova</a:t>
            </a:r>
            <a:r>
              <a:rPr lang="en-US" sz="1500" b="1" dirty="0">
                <a:latin typeface="Comic Sans MS" panose="030F0702030302020204" pitchFamily="66" charset="0"/>
              </a:rPr>
              <a:t> </a:t>
            </a:r>
            <a:r>
              <a:rPr lang="en-US" sz="1500" b="1" dirty="0" err="1">
                <a:latin typeface="Comic Sans MS" panose="030F0702030302020204" pitchFamily="66" charset="0"/>
              </a:rPr>
              <a:t>ndi</a:t>
            </a:r>
            <a:r>
              <a:rPr lang="en-US" sz="1500" b="1" dirty="0">
                <a:latin typeface="Comic Sans MS" panose="030F0702030302020204" pitchFamily="66" charset="0"/>
              </a:rPr>
              <a:t> </a:t>
            </a:r>
            <a:r>
              <a:rPr lang="en-US" sz="1500" b="1" dirty="0" err="1">
                <a:latin typeface="Comic Sans MS" panose="030F0702030302020204" pitchFamily="66" charset="0"/>
              </a:rPr>
              <a:t>waukulu</a:t>
            </a:r>
            <a:r>
              <a:rPr lang="en-US" sz="1500" b="1" dirty="0">
                <a:latin typeface="Comic Sans MS" panose="030F0702030302020204" pitchFamily="66" charset="0"/>
              </a:rPr>
              <a:t>.</a:t>
            </a:r>
          </a:p>
          <a:p>
            <a:pPr marL="542925" indent="-542925">
              <a:spcBef>
                <a:spcPts val="600"/>
              </a:spcBef>
            </a:pPr>
            <a:r>
              <a:rPr lang="en-US" sz="1500" b="1" dirty="0" err="1">
                <a:latin typeface="Comic Sans MS" panose="030F0702030302020204" pitchFamily="66" charset="0"/>
              </a:rPr>
              <a:t>Ngakhale</a:t>
            </a:r>
            <a:r>
              <a:rPr lang="en-US" sz="1500" b="1" dirty="0">
                <a:latin typeface="Comic Sans MS" panose="030F0702030302020204" pitchFamily="66" charset="0"/>
              </a:rPr>
              <a:t> </a:t>
            </a:r>
            <a:r>
              <a:rPr lang="en-US" sz="1500" b="1" dirty="0" err="1">
                <a:latin typeface="Comic Sans MS" panose="030F0702030302020204" pitchFamily="66" charset="0"/>
              </a:rPr>
              <a:t>kuti</a:t>
            </a:r>
            <a:r>
              <a:rPr lang="en-US" sz="1500" b="1" dirty="0">
                <a:latin typeface="Comic Sans MS" panose="030F0702030302020204" pitchFamily="66" charset="0"/>
              </a:rPr>
              <a:t> </a:t>
            </a:r>
            <a:r>
              <a:rPr lang="en-US" sz="1500" b="1" dirty="0" err="1">
                <a:latin typeface="Comic Sans MS" panose="030F0702030302020204" pitchFamily="66" charset="0"/>
              </a:rPr>
              <a:t>Yehova</a:t>
            </a:r>
            <a:r>
              <a:rPr lang="en-US" sz="1500" b="1" dirty="0">
                <a:latin typeface="Comic Sans MS" panose="030F0702030302020204" pitchFamily="66" charset="0"/>
              </a:rPr>
              <a:t> </a:t>
            </a:r>
            <a:r>
              <a:rPr lang="en-US" sz="1500" b="1" dirty="0" err="1">
                <a:latin typeface="Comic Sans MS" panose="030F0702030302020204" pitchFamily="66" charset="0"/>
              </a:rPr>
              <a:t>ngokwezeka</a:t>
            </a:r>
            <a:r>
              <a:rPr lang="en-US" sz="1500" b="1" dirty="0">
                <a:latin typeface="Comic Sans MS" panose="030F0702030302020204" pitchFamily="66" charset="0"/>
              </a:rPr>
              <a:t>, </a:t>
            </a:r>
            <a:r>
              <a:rPr lang="en-US" sz="1500" b="1" dirty="0" err="1">
                <a:latin typeface="Comic Sans MS" panose="030F0702030302020204" pitchFamily="66" charset="0"/>
              </a:rPr>
              <a:t>amasamalira</a:t>
            </a:r>
            <a:r>
              <a:rPr lang="en-US" sz="1500" b="1" dirty="0">
                <a:latin typeface="Comic Sans MS" panose="030F0702030302020204" pitchFamily="66" charset="0"/>
              </a:rPr>
              <a:t> </a:t>
            </a:r>
            <a:r>
              <a:rPr lang="en-US" sz="1500" b="1" dirty="0" err="1">
                <a:latin typeface="Comic Sans MS" panose="030F0702030302020204" pitchFamily="66" charset="0"/>
              </a:rPr>
              <a:t>odzichepetsa</a:t>
            </a:r>
            <a:r>
              <a:rPr lang="en-US" sz="1500" b="1" dirty="0">
                <a:latin typeface="Comic Sans MS" panose="030F0702030302020204" pitchFamily="66" charset="0"/>
              </a:rPr>
              <a:t>,</a:t>
            </a:r>
          </a:p>
          <a:p>
            <a:pPr marL="542925" indent="-542925">
              <a:spcBef>
                <a:spcPts val="600"/>
              </a:spcBef>
            </a:pPr>
            <a:r>
              <a:rPr lang="en-US" sz="1500" b="1" dirty="0" err="1">
                <a:latin typeface="Comic Sans MS" panose="030F0702030302020204" pitchFamily="66" charset="0"/>
              </a:rPr>
              <a:t>koma</a:t>
            </a:r>
            <a:r>
              <a:rPr lang="en-US" sz="1500" b="1" dirty="0">
                <a:latin typeface="Comic Sans MS" panose="030F0702030302020204" pitchFamily="66" charset="0"/>
              </a:rPr>
              <a:t> </a:t>
            </a:r>
            <a:r>
              <a:rPr lang="en-US" sz="1500" b="1" dirty="0" err="1">
                <a:latin typeface="Comic Sans MS" panose="030F0702030302020204" pitchFamily="66" charset="0"/>
              </a:rPr>
              <a:t>anthu</a:t>
            </a:r>
            <a:r>
              <a:rPr lang="en-US" sz="1500" b="1" dirty="0">
                <a:latin typeface="Comic Sans MS" panose="030F0702030302020204" pitchFamily="66" charset="0"/>
              </a:rPr>
              <a:t> </a:t>
            </a:r>
            <a:r>
              <a:rPr lang="en-US" sz="1500" b="1" dirty="0" err="1">
                <a:latin typeface="Comic Sans MS" panose="030F0702030302020204" pitchFamily="66" charset="0"/>
              </a:rPr>
              <a:t>onyada</a:t>
            </a:r>
            <a:r>
              <a:rPr lang="en-US" sz="1500" b="1" dirty="0">
                <a:latin typeface="Comic Sans MS" panose="030F0702030302020204" pitchFamily="66" charset="0"/>
              </a:rPr>
              <a:t> </a:t>
            </a:r>
            <a:r>
              <a:rPr lang="en-US" sz="1500" b="1" dirty="0" err="1">
                <a:latin typeface="Comic Sans MS" panose="030F0702030302020204" pitchFamily="66" charset="0"/>
              </a:rPr>
              <a:t>amawadziwira</a:t>
            </a:r>
            <a:r>
              <a:rPr lang="en-US" sz="1500" b="1" dirty="0">
                <a:latin typeface="Comic Sans MS" panose="030F0702030302020204" pitchFamily="66" charset="0"/>
              </a:rPr>
              <a:t> </a:t>
            </a:r>
            <a:r>
              <a:rPr lang="en-US" sz="1500" b="1" dirty="0" err="1">
                <a:latin typeface="Comic Sans MS" panose="030F0702030302020204" pitchFamily="66" charset="0"/>
              </a:rPr>
              <a:t>chapatali</a:t>
            </a:r>
            <a:r>
              <a:rPr lang="en-US" sz="1500" b="1" dirty="0">
                <a:latin typeface="Comic Sans MS" panose="030F0702030302020204" pitchFamily="66" charset="0"/>
              </a:rPr>
              <a:t>.</a:t>
            </a:r>
          </a:p>
          <a:p>
            <a:pPr marL="542925" indent="-542925">
              <a:spcBef>
                <a:spcPts val="600"/>
              </a:spcBef>
            </a:pPr>
            <a:r>
              <a:rPr lang="en-US" sz="1500" b="1" dirty="0" err="1">
                <a:latin typeface="Comic Sans MS" panose="030F0702030302020204" pitchFamily="66" charset="0"/>
              </a:rPr>
              <a:t>Ngakhale</a:t>
            </a:r>
            <a:r>
              <a:rPr lang="en-US" sz="1500" b="1" dirty="0">
                <a:latin typeface="Comic Sans MS" panose="030F0702030302020204" pitchFamily="66" charset="0"/>
              </a:rPr>
              <a:t> </a:t>
            </a:r>
            <a:r>
              <a:rPr lang="en-US" sz="1500" b="1" dirty="0" err="1">
                <a:latin typeface="Comic Sans MS" panose="030F0702030302020204" pitchFamily="66" charset="0"/>
              </a:rPr>
              <a:t>ndiyende</a:t>
            </a:r>
            <a:r>
              <a:rPr lang="en-US" sz="1500" b="1" dirty="0">
                <a:latin typeface="Comic Sans MS" panose="030F0702030302020204" pitchFamily="66" charset="0"/>
              </a:rPr>
              <a:t> </a:t>
            </a:r>
            <a:r>
              <a:rPr lang="en-US" sz="1500" b="1" dirty="0" err="1">
                <a:latin typeface="Comic Sans MS" panose="030F0702030302020204" pitchFamily="66" charset="0"/>
              </a:rPr>
              <a:t>pakati</a:t>
            </a:r>
            <a:r>
              <a:rPr lang="en-US" sz="1500" b="1" dirty="0">
                <a:latin typeface="Comic Sans MS" panose="030F0702030302020204" pitchFamily="66" charset="0"/>
              </a:rPr>
              <a:t> pa </a:t>
            </a:r>
            <a:r>
              <a:rPr lang="en-US" sz="1500" b="1" dirty="0" err="1">
                <a:latin typeface="Comic Sans MS" panose="030F0702030302020204" pitchFamily="66" charset="0"/>
              </a:rPr>
              <a:t>masautso</a:t>
            </a:r>
            <a:r>
              <a:rPr lang="en-US" sz="1500" b="1" dirty="0">
                <a:latin typeface="Comic Sans MS" panose="030F0702030302020204" pitchFamily="66" charset="0"/>
              </a:rPr>
              <a:t>,</a:t>
            </a:r>
          </a:p>
          <a:p>
            <a:pPr marL="542925" indent="-542925">
              <a:spcBef>
                <a:spcPts val="600"/>
              </a:spcBef>
            </a:pPr>
            <a:r>
              <a:rPr lang="en-US" sz="1500" b="1" dirty="0" err="1">
                <a:latin typeface="Comic Sans MS" panose="030F0702030302020204" pitchFamily="66" charset="0"/>
              </a:rPr>
              <a:t>mumasunga</a:t>
            </a:r>
            <a:r>
              <a:rPr lang="en-US" sz="1500" b="1" dirty="0">
                <a:latin typeface="Comic Sans MS" panose="030F0702030302020204" pitchFamily="66" charset="0"/>
              </a:rPr>
              <a:t> </a:t>
            </a:r>
            <a:r>
              <a:rPr lang="en-US" sz="1500" b="1" dirty="0" err="1">
                <a:latin typeface="Comic Sans MS" panose="030F0702030302020204" pitchFamily="66" charset="0"/>
              </a:rPr>
              <a:t>moyo</a:t>
            </a:r>
            <a:r>
              <a:rPr lang="en-US" sz="1500" b="1" dirty="0">
                <a:latin typeface="Comic Sans MS" panose="030F0702030302020204" pitchFamily="66" charset="0"/>
              </a:rPr>
              <a:t> wanga;</a:t>
            </a:r>
          </a:p>
          <a:p>
            <a:pPr marL="542925" indent="-542925">
              <a:spcBef>
                <a:spcPts val="600"/>
              </a:spcBef>
            </a:pPr>
            <a:r>
              <a:rPr lang="en-US" sz="1500" b="1" dirty="0" err="1">
                <a:latin typeface="Comic Sans MS" panose="030F0702030302020204" pitchFamily="66" charset="0"/>
              </a:rPr>
              <a:t>mumatambasula</a:t>
            </a:r>
            <a:r>
              <a:rPr lang="en-US" sz="1500" b="1" dirty="0">
                <a:latin typeface="Comic Sans MS" panose="030F0702030302020204" pitchFamily="66" charset="0"/>
              </a:rPr>
              <a:t> </a:t>
            </a:r>
            <a:r>
              <a:rPr lang="en-US" sz="1500" b="1" dirty="0" err="1">
                <a:latin typeface="Comic Sans MS" panose="030F0702030302020204" pitchFamily="66" charset="0"/>
              </a:rPr>
              <a:t>dzanja</a:t>
            </a:r>
            <a:r>
              <a:rPr lang="en-US" sz="1500" b="1" dirty="0">
                <a:latin typeface="Comic Sans MS" panose="030F0702030302020204" pitchFamily="66" charset="0"/>
              </a:rPr>
              <a:t> </a:t>
            </a:r>
            <a:r>
              <a:rPr lang="en-US" sz="1500" b="1" dirty="0" err="1">
                <a:latin typeface="Comic Sans MS" panose="030F0702030302020204" pitchFamily="66" charset="0"/>
              </a:rPr>
              <a:t>lanu</a:t>
            </a:r>
            <a:r>
              <a:rPr lang="en-US" sz="1500" b="1" dirty="0">
                <a:latin typeface="Comic Sans MS" panose="030F0702030302020204" pitchFamily="66" charset="0"/>
              </a:rPr>
              <a:t> </a:t>
            </a:r>
            <a:r>
              <a:rPr lang="en-US" sz="1500" b="1" dirty="0" err="1">
                <a:latin typeface="Comic Sans MS" panose="030F0702030302020204" pitchFamily="66" charset="0"/>
              </a:rPr>
              <a:t>kutsutsana</a:t>
            </a:r>
            <a:r>
              <a:rPr lang="en-US" sz="1500" b="1" dirty="0">
                <a:latin typeface="Comic Sans MS" panose="030F0702030302020204" pitchFamily="66" charset="0"/>
              </a:rPr>
              <a:t> </a:t>
            </a:r>
            <a:r>
              <a:rPr lang="en-US" sz="1500" b="1" dirty="0" err="1">
                <a:latin typeface="Comic Sans MS" panose="030F0702030302020204" pitchFamily="66" charset="0"/>
              </a:rPr>
              <a:t>ndi</a:t>
            </a:r>
            <a:r>
              <a:rPr lang="en-US" sz="1500" b="1" dirty="0">
                <a:latin typeface="Comic Sans MS" panose="030F0702030302020204" pitchFamily="66" charset="0"/>
              </a:rPr>
              <a:t> </a:t>
            </a:r>
            <a:r>
              <a:rPr lang="en-US" sz="1500" b="1" dirty="0" err="1">
                <a:latin typeface="Comic Sans MS" panose="030F0702030302020204" pitchFamily="66" charset="0"/>
              </a:rPr>
              <a:t>mkwiyo</a:t>
            </a:r>
            <a:r>
              <a:rPr lang="en-US" sz="1500" b="1" dirty="0">
                <a:latin typeface="Comic Sans MS" panose="030F0702030302020204" pitchFamily="66" charset="0"/>
              </a:rPr>
              <a:t> </a:t>
            </a:r>
            <a:r>
              <a:rPr lang="en-US" sz="1500" b="1" dirty="0" err="1">
                <a:latin typeface="Comic Sans MS" panose="030F0702030302020204" pitchFamily="66" charset="0"/>
              </a:rPr>
              <a:t>wa</a:t>
            </a:r>
            <a:r>
              <a:rPr lang="en-US" sz="1500" b="1" dirty="0">
                <a:latin typeface="Comic Sans MS" panose="030F0702030302020204" pitchFamily="66" charset="0"/>
              </a:rPr>
              <a:t> </a:t>
            </a:r>
            <a:r>
              <a:rPr lang="en-US" sz="1500" b="1" dirty="0" err="1">
                <a:latin typeface="Comic Sans MS" panose="030F0702030302020204" pitchFamily="66" charset="0"/>
              </a:rPr>
              <a:t>adani</a:t>
            </a:r>
            <a:r>
              <a:rPr lang="en-US" sz="1500" b="1" dirty="0">
                <a:latin typeface="Comic Sans MS" panose="030F0702030302020204" pitchFamily="66" charset="0"/>
              </a:rPr>
              <a:t> </a:t>
            </a:r>
            <a:r>
              <a:rPr lang="en-US" sz="1500" b="1" dirty="0" err="1">
                <a:latin typeface="Comic Sans MS" panose="030F0702030302020204" pitchFamily="66" charset="0"/>
              </a:rPr>
              <a:t>anga</a:t>
            </a:r>
            <a:r>
              <a:rPr lang="en-US" sz="1500" b="1" dirty="0">
                <a:latin typeface="Comic Sans MS" panose="030F0702030302020204" pitchFamily="66" charset="0"/>
              </a:rPr>
              <a:t>,</a:t>
            </a:r>
          </a:p>
          <a:p>
            <a:pPr marL="542925" indent="-542925">
              <a:spcBef>
                <a:spcPts val="600"/>
              </a:spcBef>
            </a:pPr>
            <a:r>
              <a:rPr lang="en-US" sz="1500" b="1" dirty="0" err="1">
                <a:latin typeface="Comic Sans MS" panose="030F0702030302020204" pitchFamily="66" charset="0"/>
              </a:rPr>
              <a:t>mumandipulumutsa</a:t>
            </a:r>
            <a:r>
              <a:rPr lang="en-US" sz="1500" b="1" dirty="0">
                <a:latin typeface="Comic Sans MS" panose="030F0702030302020204" pitchFamily="66" charset="0"/>
              </a:rPr>
              <a:t> </a:t>
            </a:r>
            <a:r>
              <a:rPr lang="en-US" sz="1500" b="1" dirty="0" err="1">
                <a:latin typeface="Comic Sans MS" panose="030F0702030302020204" pitchFamily="66" charset="0"/>
              </a:rPr>
              <a:t>ndi</a:t>
            </a:r>
            <a:r>
              <a:rPr lang="en-US" sz="1500" b="1" dirty="0">
                <a:latin typeface="Comic Sans MS" panose="030F0702030302020204" pitchFamily="66" charset="0"/>
              </a:rPr>
              <a:t> </a:t>
            </a:r>
            <a:r>
              <a:rPr lang="en-US" sz="1500" b="1" dirty="0" err="1">
                <a:latin typeface="Comic Sans MS" panose="030F0702030302020204" pitchFamily="66" charset="0"/>
              </a:rPr>
              <a:t>dzanja</a:t>
            </a:r>
            <a:r>
              <a:rPr lang="en-US" sz="1500" b="1" dirty="0">
                <a:latin typeface="Comic Sans MS" panose="030F0702030302020204" pitchFamily="66" charset="0"/>
              </a:rPr>
              <a:t> </a:t>
            </a:r>
            <a:r>
              <a:rPr lang="en-US" sz="1500" b="1" dirty="0" err="1">
                <a:latin typeface="Comic Sans MS" panose="030F0702030302020204" pitchFamily="66" charset="0"/>
              </a:rPr>
              <a:t>lanu</a:t>
            </a:r>
            <a:r>
              <a:rPr lang="en-US" sz="1500" b="1" dirty="0">
                <a:latin typeface="Comic Sans MS" panose="030F0702030302020204" pitchFamily="66" charset="0"/>
              </a:rPr>
              <a:t> </a:t>
            </a:r>
            <a:r>
              <a:rPr lang="en-US" sz="1500" b="1" dirty="0" err="1">
                <a:latin typeface="Comic Sans MS" panose="030F0702030302020204" pitchFamily="66" charset="0"/>
              </a:rPr>
              <a:t>lamanja</a:t>
            </a:r>
            <a:r>
              <a:rPr lang="en-US" sz="1500" b="1" dirty="0">
                <a:latin typeface="Comic Sans MS" panose="030F0702030302020204" pitchFamily="66" charset="0"/>
              </a:rPr>
              <a:t>.</a:t>
            </a:r>
          </a:p>
          <a:p>
            <a:pPr marL="542925" indent="-542925">
              <a:spcBef>
                <a:spcPts val="600"/>
              </a:spcBef>
            </a:pPr>
            <a:r>
              <a:rPr lang="en-US" sz="1500" b="1" dirty="0" err="1">
                <a:latin typeface="Comic Sans MS" panose="030F0702030302020204" pitchFamily="66" charset="0"/>
              </a:rPr>
              <a:t>Yehova</a:t>
            </a:r>
            <a:r>
              <a:rPr lang="en-US" sz="1500" b="1" dirty="0">
                <a:latin typeface="Comic Sans MS" panose="030F0702030302020204" pitchFamily="66" charset="0"/>
              </a:rPr>
              <a:t> </a:t>
            </a:r>
            <a:r>
              <a:rPr lang="en-US" sz="1500" b="1" dirty="0" err="1">
                <a:latin typeface="Comic Sans MS" panose="030F0702030302020204" pitchFamily="66" charset="0"/>
              </a:rPr>
              <a:t>adzakwaniritsa</a:t>
            </a:r>
            <a:r>
              <a:rPr lang="en-US" sz="1500" b="1" dirty="0">
                <a:latin typeface="Comic Sans MS" panose="030F0702030302020204" pitchFamily="66" charset="0"/>
              </a:rPr>
              <a:t> </a:t>
            </a:r>
            <a:r>
              <a:rPr lang="en-US" sz="1500" b="1" dirty="0" err="1">
                <a:latin typeface="Comic Sans MS" panose="030F0702030302020204" pitchFamily="66" charset="0"/>
              </a:rPr>
              <a:t>cholinga</a:t>
            </a:r>
            <a:r>
              <a:rPr lang="en-US" sz="1500" b="1" dirty="0">
                <a:latin typeface="Comic Sans MS" panose="030F0702030302020204" pitchFamily="66" charset="0"/>
              </a:rPr>
              <a:t> </a:t>
            </a:r>
            <a:r>
              <a:rPr lang="en-US" sz="1500" b="1" dirty="0" err="1">
                <a:latin typeface="Comic Sans MS" panose="030F0702030302020204" pitchFamily="66" charset="0"/>
              </a:rPr>
              <a:t>chake</a:t>
            </a:r>
            <a:r>
              <a:rPr lang="en-US" sz="1500" b="1" dirty="0">
                <a:latin typeface="Comic Sans MS" panose="030F0702030302020204" pitchFamily="66" charset="0"/>
              </a:rPr>
              <a:t> pa </a:t>
            </a:r>
            <a:r>
              <a:rPr lang="en-US" sz="1500" b="1" dirty="0" err="1">
                <a:latin typeface="Comic Sans MS" panose="030F0702030302020204" pitchFamily="66" charset="0"/>
              </a:rPr>
              <a:t>ine</a:t>
            </a:r>
            <a:r>
              <a:rPr lang="en-US" sz="1500" b="1" dirty="0">
                <a:latin typeface="Comic Sans MS" panose="030F0702030302020204" pitchFamily="66" charset="0"/>
              </a:rPr>
              <a:t>;</a:t>
            </a:r>
          </a:p>
          <a:p>
            <a:pPr marL="542925" indent="-542925">
              <a:spcBef>
                <a:spcPts val="600"/>
              </a:spcBef>
            </a:pPr>
            <a:r>
              <a:rPr lang="en-US" sz="1500" b="1" dirty="0" err="1">
                <a:latin typeface="Comic Sans MS" panose="030F0702030302020204" pitchFamily="66" charset="0"/>
              </a:rPr>
              <a:t>chikondi</a:t>
            </a:r>
            <a:r>
              <a:rPr lang="en-US" sz="1500" b="1" dirty="0">
                <a:latin typeface="Comic Sans MS" panose="030F0702030302020204" pitchFamily="66" charset="0"/>
              </a:rPr>
              <a:t> </a:t>
            </a:r>
            <a:r>
              <a:rPr lang="en-US" sz="1500" b="1" dirty="0" err="1">
                <a:latin typeface="Comic Sans MS" panose="030F0702030302020204" pitchFamily="66" charset="0"/>
              </a:rPr>
              <a:t>chanu</a:t>
            </a:r>
            <a:r>
              <a:rPr lang="en-US" sz="1500" b="1" dirty="0">
                <a:latin typeface="Comic Sans MS" panose="030F0702030302020204" pitchFamily="66" charset="0"/>
              </a:rPr>
              <a:t> </a:t>
            </a:r>
            <a:r>
              <a:rPr lang="en-US" sz="1500" b="1" dirty="0" err="1">
                <a:latin typeface="Comic Sans MS" panose="030F0702030302020204" pitchFamily="66" charset="0"/>
              </a:rPr>
              <a:t>chosasinthika</a:t>
            </a:r>
            <a:r>
              <a:rPr lang="en-US" sz="1500" b="1" dirty="0">
                <a:latin typeface="Comic Sans MS" panose="030F0702030302020204" pitchFamily="66" charset="0"/>
              </a:rPr>
              <a:t> </a:t>
            </a:r>
            <a:r>
              <a:rPr lang="en-US" sz="1500" b="1" dirty="0" err="1">
                <a:latin typeface="Comic Sans MS" panose="030F0702030302020204" pitchFamily="66" charset="0"/>
              </a:rPr>
              <a:t>Yehova</a:t>
            </a:r>
            <a:r>
              <a:rPr lang="en-US" sz="1500" b="1" dirty="0">
                <a:latin typeface="Comic Sans MS" panose="030F0702030302020204" pitchFamily="66" charset="0"/>
              </a:rPr>
              <a:t>, </a:t>
            </a:r>
            <a:r>
              <a:rPr lang="en-US" sz="1500" b="1" dirty="0" err="1">
                <a:latin typeface="Comic Sans MS" panose="030F0702030302020204" pitchFamily="66" charset="0"/>
              </a:rPr>
              <a:t>ndi</a:t>
            </a:r>
            <a:r>
              <a:rPr lang="en-US" sz="1500" b="1" dirty="0">
                <a:latin typeface="Comic Sans MS" panose="030F0702030302020204" pitchFamily="66" charset="0"/>
              </a:rPr>
              <a:t> </a:t>
            </a:r>
            <a:r>
              <a:rPr lang="en-US" sz="1500" b="1" dirty="0" err="1">
                <a:latin typeface="Comic Sans MS" panose="030F0702030302020204" pitchFamily="66" charset="0"/>
              </a:rPr>
              <a:t>chosatha</a:t>
            </a:r>
            <a:endParaRPr lang="en-US" sz="1500" b="1" dirty="0">
              <a:latin typeface="Comic Sans MS" panose="030F0702030302020204" pitchFamily="66" charset="0"/>
            </a:endParaRPr>
          </a:p>
          <a:p>
            <a:pPr marL="542925" indent="-542925">
              <a:spcBef>
                <a:spcPts val="600"/>
              </a:spcBef>
            </a:pPr>
            <a:r>
              <a:rPr lang="en-US" sz="1500" b="1" dirty="0" err="1">
                <a:latin typeface="Comic Sans MS" panose="030F0702030302020204" pitchFamily="66" charset="0"/>
              </a:rPr>
              <a:t>musasiye</a:t>
            </a:r>
            <a:r>
              <a:rPr lang="en-US" sz="1500" b="1" dirty="0">
                <a:latin typeface="Comic Sans MS" panose="030F0702030302020204" pitchFamily="66" charset="0"/>
              </a:rPr>
              <a:t> </a:t>
            </a:r>
            <a:r>
              <a:rPr lang="en-US" sz="1500" b="1" dirty="0" err="1">
                <a:latin typeface="Comic Sans MS" panose="030F0702030302020204" pitchFamily="66" charset="0"/>
              </a:rPr>
              <a:t>ntchito</a:t>
            </a:r>
            <a:r>
              <a:rPr lang="en-US" sz="1500" b="1" dirty="0">
                <a:latin typeface="Comic Sans MS" panose="030F0702030302020204" pitchFamily="66" charset="0"/>
              </a:rPr>
              <a:t> </a:t>
            </a:r>
            <a:r>
              <a:rPr lang="en-US" sz="1500" b="1" dirty="0" err="1">
                <a:latin typeface="Comic Sans MS" panose="030F0702030302020204" pitchFamily="66" charset="0"/>
              </a:rPr>
              <a:t>ya</a:t>
            </a:r>
            <a:r>
              <a:rPr lang="en-US" sz="1500" b="1" dirty="0">
                <a:latin typeface="Comic Sans MS" panose="030F0702030302020204" pitchFamily="66" charset="0"/>
              </a:rPr>
              <a:t> </a:t>
            </a:r>
            <a:r>
              <a:rPr lang="en-US" sz="1500" b="1" dirty="0" err="1">
                <a:latin typeface="Comic Sans MS" panose="030F0702030302020204" pitchFamily="66" charset="0"/>
              </a:rPr>
              <a:t>manja</a:t>
            </a:r>
            <a:r>
              <a:rPr lang="en-US" sz="1500" b="1" dirty="0">
                <a:latin typeface="Comic Sans MS" panose="030F0702030302020204" pitchFamily="66" charset="0"/>
              </a:rPr>
              <a:t> anu</a:t>
            </a:r>
            <a:r>
              <a:rPr lang="en" sz="1500" b="1" dirty="0">
                <a:latin typeface="Comic Sans MS" panose="030F0702030302020204" pitchFamily="66" charset="0"/>
              </a:rPr>
              <a:t>!”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642C9B-40AD-0254-7BCE-20C57A79A652}"/>
              </a:ext>
            </a:extLst>
          </p:cNvPr>
          <p:cNvSpPr txBox="1"/>
          <p:nvPr/>
        </p:nvSpPr>
        <p:spPr>
          <a:xfrm>
            <a:off x="8932985" y="326667"/>
            <a:ext cx="30050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400" b="1" dirty="0" err="1">
                <a:solidFill>
                  <a:srgbClr val="789ABF"/>
                </a:solidFill>
              </a:rPr>
              <a:t>Masalimo</a:t>
            </a:r>
            <a:r>
              <a:rPr lang="en" sz="2400" b="1" dirty="0">
                <a:solidFill>
                  <a:srgbClr val="789ABF"/>
                </a:solidFill>
              </a:rPr>
              <a:t> 138 </a:t>
            </a:r>
            <a:r>
              <a:rPr lang="en" b="1" dirty="0">
                <a:solidFill>
                  <a:srgbClr val="789ABF"/>
                </a:solidFill>
              </a:rPr>
              <a:t>CCL</a:t>
            </a:r>
            <a:endParaRPr lang="es-ES" sz="2400" b="1" dirty="0">
              <a:solidFill>
                <a:srgbClr val="789A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21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4F21242-2E3C-266F-7983-2472A3D2F919}"/>
              </a:ext>
            </a:extLst>
          </p:cNvPr>
          <p:cNvSpPr txBox="1"/>
          <p:nvPr/>
        </p:nvSpPr>
        <p:spPr>
          <a:xfrm>
            <a:off x="1519880" y="594155"/>
            <a:ext cx="9366422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dirty="0">
                <a:latin typeface="Constantia" panose="02030602050306030303" pitchFamily="18" charset="0"/>
              </a:rPr>
              <a:t>“</a:t>
            </a:r>
            <a:r>
              <a:rPr lang="en-US" sz="2600" b="1" dirty="0" err="1">
                <a:latin typeface="Constantia" panose="02030602050306030303" pitchFamily="18" charset="0"/>
              </a:rPr>
              <a:t>M’kudzikuza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kudzitamandira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ndi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kunyada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muli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kufooka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kwakukulu</a:t>
            </a:r>
            <a:r>
              <a:rPr lang="en-US" sz="2600" b="1" dirty="0">
                <a:latin typeface="Constantia" panose="02030602050306030303" pitchFamily="18" charset="0"/>
              </a:rPr>
              <a:t>; </a:t>
            </a:r>
            <a:r>
              <a:rPr lang="en-US" sz="2600" b="1" dirty="0" err="1">
                <a:latin typeface="Constantia" panose="02030602050306030303" pitchFamily="18" charset="0"/>
              </a:rPr>
              <a:t>koma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m’kudzichepetsa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muli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mphamvu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zazikulu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Constantia" panose="02030602050306030303" pitchFamily="18" charset="0"/>
              </a:rPr>
              <a:t>Ulemu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wathu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weniweni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siungasungidwe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pamene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timadziganizira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ife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tokha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kwambiri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koma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pamene</a:t>
            </a:r>
            <a:r>
              <a:rPr lang="en-US" sz="2600" b="1" dirty="0">
                <a:latin typeface="Constantia" panose="02030602050306030303" pitchFamily="18" charset="0"/>
              </a:rPr>
              <a:t> Mulungu </a:t>
            </a:r>
            <a:r>
              <a:rPr lang="en-US" sz="2600" b="1" dirty="0" err="1">
                <a:latin typeface="Constantia" panose="02030602050306030303" pitchFamily="18" charset="0"/>
              </a:rPr>
              <a:t>ali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m’maganizo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mwathu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onse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ndipo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mitima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yathu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ikuyaka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ndi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chikondi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kwa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Mpulumutsi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wathu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komanso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chikondi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kwa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anthu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anzathu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Constantia" panose="02030602050306030303" pitchFamily="18" charset="0"/>
              </a:rPr>
              <a:t>Kukhala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makhalidwe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wosavuta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ndi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mtima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wodzichepetsa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kudzabweretsa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chimwemwe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pamene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kudzikuza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kudzabweretsa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kusakhutira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kudandaula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ndi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kukhumudwa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kosalekeza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Constantia" panose="02030602050306030303" pitchFamily="18" charset="0"/>
              </a:rPr>
              <a:t>Kuphunzira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kuganiza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zochepa</a:t>
            </a:r>
            <a:r>
              <a:rPr lang="en-US" sz="2600" b="1" dirty="0">
                <a:latin typeface="Constantia" panose="02030602050306030303" pitchFamily="18" charset="0"/>
              </a:rPr>
              <a:t> za </a:t>
            </a:r>
            <a:r>
              <a:rPr lang="en-US" sz="2600" b="1" dirty="0" err="1">
                <a:latin typeface="Constantia" panose="02030602050306030303" pitchFamily="18" charset="0"/>
              </a:rPr>
              <a:t>ife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tokha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ndi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kuganizira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kwambiri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kusangalatsa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ena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kumene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kudzabweretsa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kwa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ife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mphamvu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yaumulungu</a:t>
            </a:r>
            <a:r>
              <a:rPr lang="en" sz="26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1A710B8-254F-C1D6-A67F-813F8889A797}"/>
              </a:ext>
            </a:extLst>
          </p:cNvPr>
          <p:cNvSpPr txBox="1"/>
          <p:nvPr/>
        </p:nvSpPr>
        <p:spPr>
          <a:xfrm>
            <a:off x="6192386" y="5960741"/>
            <a:ext cx="45428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(Testimonies for the Church, vol. 3, p. 476)</a:t>
            </a:r>
          </a:p>
        </p:txBody>
      </p:sp>
    </p:spTree>
    <p:extLst>
      <p:ext uri="{BB962C8B-B14F-4D97-AF65-F5344CB8AC3E}">
        <p14:creationId xmlns:p14="http://schemas.microsoft.com/office/powerpoint/2010/main" val="192383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6486C8-F674-F336-CC12-1B1AF46E1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40DFF88-45FD-925C-F2EF-06A30B7FB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Imagen que contiene hombre, tabla, parado, mujer&#10;&#10;El contenido generado por IA puede ser incorrecto.">
            <a:extLst>
              <a:ext uri="{FF2B5EF4-FFF2-40B4-BE49-F238E27FC236}">
                <a16:creationId xmlns:a16="http://schemas.microsoft.com/office/drawing/2014/main" id="{1EC59816-B3CA-2568-7FF7-78A79CCD89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86" y="147958"/>
            <a:ext cx="11697628" cy="656208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B964995-E515-79F7-0354-A01A09013CB7}"/>
              </a:ext>
            </a:extLst>
          </p:cNvPr>
          <p:cNvSpPr txBox="1"/>
          <p:nvPr/>
        </p:nvSpPr>
        <p:spPr>
          <a:xfrm>
            <a:off x="247187" y="1658035"/>
            <a:ext cx="2990284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s-E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3200" b="1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Pakuti</a:t>
            </a:r>
            <a:r>
              <a:rPr lang="en-US" sz="3200" b="1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aliyense</a:t>
            </a:r>
            <a:r>
              <a:rPr lang="en-US" sz="3200" b="1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wodzikuza</a:t>
            </a:r>
            <a:r>
              <a:rPr lang="en-US" sz="3200" b="1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adzamuchepetsa</a:t>
            </a:r>
            <a:r>
              <a:rPr lang="en-US" sz="3200" b="1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3200" b="1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ndipo</a:t>
            </a:r>
            <a:r>
              <a:rPr lang="en-US" sz="3200" b="1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aliyense</a:t>
            </a:r>
            <a:r>
              <a:rPr lang="en-US" sz="3200" b="1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wodzichepetsa</a:t>
            </a:r>
            <a:r>
              <a:rPr lang="en-US" sz="3200" b="1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adzamukweza</a:t>
            </a:r>
            <a:r>
              <a:rPr lang="en-US" sz="3200" b="1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35000">
                      <a:srgbClr val="FFFF00"/>
                    </a:gs>
                    <a:gs pos="74000">
                      <a:srgbClr val="8064A2">
                        <a:lumMod val="60000"/>
                        <a:lumOff val="40000"/>
                      </a:srgbClr>
                    </a:gs>
                    <a:gs pos="100000">
                      <a:srgbClr val="AF6A82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(Luka 14:11, </a:t>
            </a:r>
            <a:r>
              <a:rPr kumimoji="0" lang="es-ES" sz="16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CCL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190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8AD898-0F82-A2F3-D45D-B52042AE7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50F1B0D-C259-C22F-CF11-3515602AAE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1460271"/>
              </p:ext>
            </p:extLst>
          </p:nvPr>
        </p:nvGraphicFramePr>
        <p:xfrm>
          <a:off x="371475" y="2949328"/>
          <a:ext cx="11449050" cy="3694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819E104B-5783-09EC-24D8-D3BC8DE4AA92}"/>
              </a:ext>
            </a:extLst>
          </p:cNvPr>
          <p:cNvSpPr txBox="1"/>
          <p:nvPr/>
        </p:nvSpPr>
        <p:spPr>
          <a:xfrm>
            <a:off x="371475" y="29896"/>
            <a:ext cx="9044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Kodi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chiyani</a:t>
            </a:r>
            <a:r>
              <a:rPr lang="en-GB" sz="2000" b="1" dirty="0"/>
              <a:t> </a:t>
            </a:r>
            <a:r>
              <a:rPr lang="en-GB" sz="2000" b="1" dirty="0" err="1"/>
              <a:t>chomwe</a:t>
            </a:r>
            <a:r>
              <a:rPr lang="en-GB" sz="2000" b="1" dirty="0"/>
              <a:t> chili </a:t>
            </a:r>
            <a:r>
              <a:rPr lang="en-GB" sz="2000" b="1" dirty="0" err="1"/>
              <a:t>chamtengo</a:t>
            </a:r>
            <a:r>
              <a:rPr lang="en-GB" sz="2000" b="1" dirty="0"/>
              <a:t> </a:t>
            </a:r>
            <a:r>
              <a:rPr lang="en-GB" sz="2000" b="1" dirty="0" err="1"/>
              <a:t>wapatali</a:t>
            </a:r>
            <a:r>
              <a:rPr lang="en-GB" sz="2000" b="1" dirty="0"/>
              <a:t> </a:t>
            </a:r>
            <a:r>
              <a:rPr lang="en-GB" sz="2000" b="1" dirty="0" err="1"/>
              <a:t>mwa</a:t>
            </a:r>
            <a:r>
              <a:rPr lang="en-GB" sz="2000" b="1" dirty="0"/>
              <a:t> </a:t>
            </a:r>
            <a:r>
              <a:rPr lang="en-GB" sz="2000" b="1" dirty="0" err="1"/>
              <a:t>ine</a:t>
            </a:r>
            <a:r>
              <a:rPr lang="en-GB" sz="2000" b="1" dirty="0"/>
              <a:t>? Iri </a:t>
            </a:r>
            <a:r>
              <a:rPr lang="en-GB" sz="2000" b="1" dirty="0" err="1"/>
              <a:t>ndifunso</a:t>
            </a:r>
            <a:r>
              <a:rPr lang="en-GB" sz="2000" b="1" dirty="0"/>
              <a:t> </a:t>
            </a:r>
            <a:r>
              <a:rPr lang="en-GB" sz="2000" b="1" dirty="0" err="1"/>
              <a:t>lovuta</a:t>
            </a:r>
            <a:r>
              <a:rPr lang="en-GB" sz="2000" b="1" dirty="0"/>
              <a:t> </a:t>
            </a:r>
            <a:r>
              <a:rPr lang="en-GB" sz="2000" b="1" dirty="0" err="1"/>
              <a:t>kuyankha</a:t>
            </a:r>
            <a:r>
              <a:rPr lang="en" sz="2000" b="1" dirty="0"/>
              <a:t>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62EEAD6-1C76-584F-3688-F4D0C8D34E2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27059" y="107126"/>
            <a:ext cx="2426815" cy="255454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39FDAA4-6DA1-ADE1-0A2F-389EDDB594B2}"/>
              </a:ext>
            </a:extLst>
          </p:cNvPr>
          <p:cNvSpPr txBox="1"/>
          <p:nvPr/>
        </p:nvSpPr>
        <p:spPr>
          <a:xfrm>
            <a:off x="371473" y="2559993"/>
            <a:ext cx="90443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Nanga </a:t>
            </a:r>
            <a:r>
              <a:rPr lang="en-GB" sz="2000" b="1" dirty="0" err="1"/>
              <a:t>bwanji</a:t>
            </a:r>
            <a:r>
              <a:rPr lang="en-GB" sz="2000" b="1" dirty="0"/>
              <a:t> </a:t>
            </a:r>
            <a:r>
              <a:rPr lang="en-GB" sz="2000" b="1" dirty="0" err="1"/>
              <a:t>ndikakhala</a:t>
            </a:r>
            <a:r>
              <a:rPr lang="en-GB" sz="2000" b="1" dirty="0"/>
              <a:t> </a:t>
            </a:r>
            <a:r>
              <a:rPr lang="en-GB" sz="2000" b="1" dirty="0" err="1"/>
              <a:t>chete</a:t>
            </a:r>
            <a:r>
              <a:rPr lang="en-GB" sz="2000" b="1" dirty="0"/>
              <a:t> </a:t>
            </a:r>
            <a:r>
              <a:rPr lang="en-GB" sz="2000" b="1" dirty="0" err="1"/>
              <a:t>osalankhula</a:t>
            </a:r>
            <a:r>
              <a:rPr lang="en-GB" sz="2000" b="1" dirty="0"/>
              <a:t> </a:t>
            </a:r>
            <a:r>
              <a:rPr lang="en-GB" sz="2000" b="1" dirty="0" err="1"/>
              <a:t>chifukwa</a:t>
            </a:r>
            <a:r>
              <a:rPr lang="en-GB" sz="2000" b="1" dirty="0"/>
              <a:t> </a:t>
            </a:r>
            <a:r>
              <a:rPr lang="en-GB" sz="2000" b="1" dirty="0" err="1"/>
              <a:t>chodzidelera</a:t>
            </a:r>
            <a:r>
              <a:rPr lang="en" sz="2000" b="1" dirty="0"/>
              <a:t>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7EE68D5-67A0-9991-0C20-9CE8F3A82E9B}"/>
              </a:ext>
            </a:extLst>
          </p:cNvPr>
          <p:cNvSpPr txBox="1"/>
          <p:nvPr/>
        </p:nvSpPr>
        <p:spPr>
          <a:xfrm>
            <a:off x="371473" y="1912309"/>
            <a:ext cx="90443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Ngati</a:t>
            </a:r>
            <a:r>
              <a:rPr lang="en-GB" sz="2000" b="1" dirty="0"/>
              <a:t> </a:t>
            </a:r>
            <a:r>
              <a:rPr lang="en-GB" sz="2000" b="1" dirty="0" err="1"/>
              <a:t>sindinena</a:t>
            </a:r>
            <a:r>
              <a:rPr lang="en-GB" sz="2000" b="1" dirty="0"/>
              <a:t> </a:t>
            </a:r>
            <a:r>
              <a:rPr lang="en-GB" sz="2000" b="1" dirty="0" err="1"/>
              <a:t>kanthu</a:t>
            </a:r>
            <a:r>
              <a:rPr lang="en-GB" sz="2000" b="1" dirty="0"/>
              <a:t> (</a:t>
            </a:r>
            <a:r>
              <a:rPr lang="en-GB" sz="2000" b="1" dirty="0" err="1"/>
              <a:t>kudzichepetsa</a:t>
            </a:r>
            <a:r>
              <a:rPr lang="en-GB" sz="2000" b="1" dirty="0"/>
              <a:t>), </a:t>
            </a:r>
            <a:r>
              <a:rPr lang="en-GB" sz="2000" b="1" dirty="0" err="1"/>
              <a:t>ndimavomereza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zonse</a:t>
            </a:r>
            <a:r>
              <a:rPr lang="en-GB" sz="2000" b="1" dirty="0"/>
              <a:t> </a:t>
            </a:r>
            <a:r>
              <a:rPr lang="en-GB" sz="2000" b="1" dirty="0" err="1"/>
              <a:t>zomwe</a:t>
            </a:r>
            <a:r>
              <a:rPr lang="en-GB" sz="2000" b="1" dirty="0"/>
              <a:t> </a:t>
            </a:r>
            <a:r>
              <a:rPr lang="en-GB" sz="2000" b="1" dirty="0" err="1"/>
              <a:t>ndili</a:t>
            </a:r>
            <a:r>
              <a:rPr lang="en-GB" sz="2000" b="1" dirty="0"/>
              <a:t> </a:t>
            </a:r>
            <a:r>
              <a:rPr lang="en-GB" sz="2000" b="1" dirty="0" err="1"/>
              <a:t>nazo</a:t>
            </a:r>
            <a:r>
              <a:rPr lang="en-GB" sz="2000" b="1" dirty="0"/>
              <a:t> </a:t>
            </a:r>
            <a:r>
              <a:rPr lang="en-GB" sz="2000" b="1" dirty="0" err="1"/>
              <a:t>zimachokera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Mulungu</a:t>
            </a:r>
            <a:r>
              <a:rPr lang="en" sz="2000" b="1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A789C93-394B-E70F-72ED-0D3679FC3233}"/>
              </a:ext>
            </a:extLst>
          </p:cNvPr>
          <p:cNvSpPr txBox="1"/>
          <p:nvPr/>
        </p:nvSpPr>
        <p:spPr>
          <a:xfrm>
            <a:off x="371473" y="1473546"/>
            <a:ext cx="90443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Nanga </a:t>
            </a:r>
            <a:r>
              <a:rPr lang="en-GB" sz="2000" b="1" dirty="0" err="1"/>
              <a:t>ndikanena</a:t>
            </a:r>
            <a:r>
              <a:rPr lang="en-GB" sz="2000" b="1" dirty="0"/>
              <a:t> </a:t>
            </a:r>
            <a:r>
              <a:rPr lang="en-GB" sz="2000" b="1" dirty="0" err="1"/>
              <a:t>zambiri</a:t>
            </a:r>
            <a:r>
              <a:rPr lang="en-GB" sz="2000" b="1" dirty="0"/>
              <a:t> </a:t>
            </a:r>
            <a:r>
              <a:rPr lang="en-GB" sz="2000" b="1" dirty="0" err="1"/>
              <a:t>chifukwa</a:t>
            </a:r>
            <a:r>
              <a:rPr lang="en-GB" sz="2000" b="1" dirty="0"/>
              <a:t> </a:t>
            </a:r>
            <a:r>
              <a:rPr lang="en-GB" sz="2000" b="1" dirty="0" err="1"/>
              <a:t>choti</a:t>
            </a:r>
            <a:r>
              <a:rPr lang="en-GB" sz="2000" b="1" dirty="0"/>
              <a:t> </a:t>
            </a:r>
            <a:r>
              <a:rPr lang="en-GB" sz="2000" b="1" dirty="0" err="1"/>
              <a:t>ndine</a:t>
            </a:r>
            <a:r>
              <a:rPr lang="en-GB" sz="2000" b="1" dirty="0"/>
              <a:t> </a:t>
            </a:r>
            <a:r>
              <a:rPr lang="en-GB" sz="2000" b="1" dirty="0" err="1"/>
              <a:t>mwana</a:t>
            </a:r>
            <a:r>
              <a:rPr lang="en-GB" sz="2000" b="1" dirty="0"/>
              <a:t> </a:t>
            </a:r>
            <a:r>
              <a:rPr lang="en-GB" sz="2000" b="1" dirty="0" err="1"/>
              <a:t>wa</a:t>
            </a:r>
            <a:r>
              <a:rPr lang="en-GB" sz="2000" b="1" dirty="0"/>
              <a:t> Mulungu</a:t>
            </a:r>
            <a:r>
              <a:rPr lang="en" sz="2000" b="1" dirty="0"/>
              <a:t>?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1A9A84C-041F-2D78-87C0-1BE6CE203CBC}"/>
              </a:ext>
            </a:extLst>
          </p:cNvPr>
          <p:cNvSpPr txBox="1"/>
          <p:nvPr/>
        </p:nvSpPr>
        <p:spPr>
          <a:xfrm>
            <a:off x="371474" y="764078"/>
            <a:ext cx="90443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Ngati</a:t>
            </a:r>
            <a:r>
              <a:rPr lang="en-GB" sz="2000" b="1" dirty="0"/>
              <a:t> </a:t>
            </a:r>
            <a:r>
              <a:rPr lang="en-GB" sz="2000" b="1" dirty="0" err="1"/>
              <a:t>ndinena</a:t>
            </a:r>
            <a:r>
              <a:rPr lang="en-GB" sz="2000" b="1" dirty="0"/>
              <a:t> </a:t>
            </a:r>
            <a:r>
              <a:rPr lang="en-GB" sz="2000" b="1" dirty="0" err="1"/>
              <a:t>zambiri</a:t>
            </a:r>
            <a:r>
              <a:rPr lang="en-GB" sz="2000" b="1" dirty="0"/>
              <a:t> (</a:t>
            </a:r>
            <a:r>
              <a:rPr lang="en-GB" sz="2000" b="1" dirty="0" err="1"/>
              <a:t>kudzikuza</a:t>
            </a:r>
            <a:r>
              <a:rPr lang="en-GB" sz="2000" b="1" dirty="0"/>
              <a:t>), </a:t>
            </a:r>
            <a:r>
              <a:rPr lang="en-GB" sz="2000" b="1" dirty="0" err="1"/>
              <a:t>ndimavomereza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zonse</a:t>
            </a:r>
            <a:r>
              <a:rPr lang="en-GB" sz="2000" b="1" dirty="0"/>
              <a:t> </a:t>
            </a:r>
            <a:r>
              <a:rPr lang="en-GB" sz="2000" b="1" dirty="0" err="1"/>
              <a:t>zomwe</a:t>
            </a:r>
            <a:r>
              <a:rPr lang="en-GB" sz="2000" b="1" dirty="0"/>
              <a:t> </a:t>
            </a:r>
            <a:r>
              <a:rPr lang="en-GB" sz="2000" b="1" dirty="0" err="1"/>
              <a:t>ndili</a:t>
            </a:r>
            <a:r>
              <a:rPr lang="en-GB" sz="2000" b="1" dirty="0"/>
              <a:t> </a:t>
            </a:r>
            <a:r>
              <a:rPr lang="en-GB" sz="2000" b="1" dirty="0" err="1"/>
              <a:t>nazo</a:t>
            </a:r>
            <a:r>
              <a:rPr lang="en-GB" sz="2000" b="1" dirty="0"/>
              <a:t> </a:t>
            </a:r>
            <a:r>
              <a:rPr lang="en-GB" sz="2000" b="1" dirty="0" err="1"/>
              <a:t>ndazipeza</a:t>
            </a:r>
            <a:r>
              <a:rPr lang="en-GB" sz="2000" b="1" dirty="0"/>
              <a:t> </a:t>
            </a:r>
            <a:r>
              <a:rPr lang="en-GB" sz="2000" b="1" dirty="0" err="1"/>
              <a:t>ndekha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531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5" grpId="0"/>
      <p:bldP spid="7" grpId="0"/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7E9AB50-ECFA-7EAF-5F07-669A8A71CC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638" y="1798528"/>
            <a:ext cx="11896725" cy="33942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A99011F-EBED-3D06-0057-9A24522EC69F}"/>
              </a:ext>
            </a:extLst>
          </p:cNvPr>
          <p:cNvSpPr txBox="1"/>
          <p:nvPr/>
        </p:nvSpPr>
        <p:spPr>
          <a:xfrm>
            <a:off x="752475" y="2875002"/>
            <a:ext cx="10687050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GB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rgbClr val="C00000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ZITSANZO ZA KUDZIKUZA</a:t>
            </a:r>
            <a:endParaRPr lang="en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rgbClr val="C00000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783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43E47E7C-73D1-C500-28F6-39F634ACB4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4400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773F0DC-2E94-DF43-3DBE-66CD7403C562}"/>
              </a:ext>
            </a:extLst>
          </p:cNvPr>
          <p:cNvSpPr txBox="1"/>
          <p:nvPr/>
        </p:nvSpPr>
        <p:spPr>
          <a:xfrm>
            <a:off x="0" y="-114300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5400" b="1" spc="600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7000"/>
                    </a:srgbClr>
                  </a:outerShdw>
                </a:effectLst>
              </a:rPr>
              <a:t>LUSIFALA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DAFEAA-CCB9-296E-D0AA-A4C66660C67F}"/>
              </a:ext>
            </a:extLst>
          </p:cNvPr>
          <p:cNvSpPr txBox="1"/>
          <p:nvPr/>
        </p:nvSpPr>
        <p:spPr>
          <a:xfrm>
            <a:off x="314325" y="778074"/>
            <a:ext cx="115633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Pakuti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zonse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za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mʼdziko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lapansi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zilakolako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za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thupi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zinthu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zimene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maso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amakhumbira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ndiponso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kuyandikira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zinthu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za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moyo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uno,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zonsezi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sizichokera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kwa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Atate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koma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dziko</a:t>
            </a:r>
            <a:r>
              <a:rPr lang="en-U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lapansi</a:t>
            </a:r>
            <a:r>
              <a:rPr lang="en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 Yohane 2:16)</a:t>
            </a:r>
            <a:endParaRPr lang="es-ES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1367AFD-59EE-398E-84CB-056B71066577}"/>
              </a:ext>
            </a:extLst>
          </p:cNvPr>
          <p:cNvSpPr txBox="1"/>
          <p:nvPr/>
        </p:nvSpPr>
        <p:spPr>
          <a:xfrm>
            <a:off x="19052" y="1594724"/>
            <a:ext cx="88407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Ngati</a:t>
            </a:r>
            <a:r>
              <a:rPr lang="en-GB" sz="2000" b="1" dirty="0"/>
              <a:t> </a:t>
            </a:r>
            <a:r>
              <a:rPr lang="en-GB" sz="2000" b="1" dirty="0" err="1"/>
              <a:t>tikamba</a:t>
            </a:r>
            <a:r>
              <a:rPr lang="en-GB" sz="2000" b="1" dirty="0"/>
              <a:t> za </a:t>
            </a:r>
            <a:r>
              <a:rPr lang="en-GB" sz="2000" b="1" dirty="0" err="1"/>
              <a:t>kudzikuza</a:t>
            </a:r>
            <a:r>
              <a:rPr lang="en-GB" sz="2000" b="1" dirty="0"/>
              <a:t>, </a:t>
            </a:r>
            <a:r>
              <a:rPr lang="en-GB" sz="2000" b="1" dirty="0" err="1"/>
              <a:t>tiyenera</a:t>
            </a:r>
            <a:r>
              <a:rPr lang="en-GB" sz="2000" b="1" dirty="0"/>
              <a:t> </a:t>
            </a:r>
            <a:r>
              <a:rPr lang="en-GB" sz="2000" b="1" dirty="0" err="1"/>
              <a:t>kulankhula</a:t>
            </a:r>
            <a:r>
              <a:rPr lang="en-GB" sz="2000" b="1" dirty="0"/>
              <a:t> za amene </a:t>
            </a:r>
            <a:r>
              <a:rPr lang="en-GB" sz="2000" b="1" dirty="0" err="1"/>
              <a:t>maganizo</a:t>
            </a:r>
            <a:r>
              <a:rPr lang="en-GB" sz="2000" b="1" dirty="0"/>
              <a:t> </a:t>
            </a:r>
            <a:r>
              <a:rPr lang="en-GB" sz="2000" b="1" dirty="0" err="1"/>
              <a:t>amenewa</a:t>
            </a:r>
            <a:r>
              <a:rPr lang="en-GB" sz="2000" b="1" dirty="0"/>
              <a:t> </a:t>
            </a:r>
            <a:r>
              <a:rPr lang="en-GB" sz="2000" b="1" dirty="0" err="1"/>
              <a:t>anayambira</a:t>
            </a:r>
            <a:r>
              <a:rPr lang="en-GB" sz="2000" b="1" dirty="0"/>
              <a:t>: </a:t>
            </a:r>
            <a:r>
              <a:rPr lang="en-GB" sz="2000" b="1" dirty="0" err="1"/>
              <a:t>Lusifala</a:t>
            </a:r>
            <a:r>
              <a:rPr lang="en-GB" sz="2000" b="1" dirty="0"/>
              <a:t>. Iye </a:t>
            </a:r>
            <a:r>
              <a:rPr lang="en-GB" sz="2000" b="1" dirty="0" err="1"/>
              <a:t>anasankha</a:t>
            </a:r>
            <a:r>
              <a:rPr lang="en-GB" sz="2000" b="1" dirty="0"/>
              <a:t> </a:t>
            </a:r>
            <a:r>
              <a:rPr lang="en-GB" sz="2000" b="1" dirty="0" err="1"/>
              <a:t>kusakhutira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udindo</a:t>
            </a:r>
            <a:r>
              <a:rPr lang="en-GB" sz="2000" b="1" dirty="0"/>
              <a:t> wake, </a:t>
            </a:r>
            <a:r>
              <a:rPr lang="en-GB" sz="2000" b="1" dirty="0" err="1"/>
              <a:t>koma</a:t>
            </a:r>
            <a:r>
              <a:rPr lang="en-GB" sz="2000" b="1" dirty="0"/>
              <a:t> </a:t>
            </a:r>
            <a:r>
              <a:rPr lang="en-GB" sz="2000" b="1" dirty="0" err="1"/>
              <a:t>ankafuna</a:t>
            </a:r>
            <a:r>
              <a:rPr lang="en-GB" sz="2000" b="1" dirty="0"/>
              <a:t> </a:t>
            </a:r>
            <a:r>
              <a:rPr lang="en-GB" sz="2000" b="1" dirty="0" err="1"/>
              <a:t>kukwera</a:t>
            </a:r>
            <a:r>
              <a:rPr lang="en-GB" sz="2000" b="1" dirty="0"/>
              <a:t> </a:t>
            </a:r>
            <a:r>
              <a:rPr lang="en-GB" sz="2000" b="1" dirty="0" err="1"/>
              <a:t>kukhala</a:t>
            </a:r>
            <a:r>
              <a:rPr lang="en-GB" sz="2000" b="1" dirty="0"/>
              <a:t> </a:t>
            </a:r>
            <a:r>
              <a:rPr lang="en-GB" sz="2000" b="1" dirty="0" err="1"/>
              <a:t>paudindo</a:t>
            </a:r>
            <a:r>
              <a:rPr lang="en-GB" sz="2000" b="1" dirty="0"/>
              <a:t> </a:t>
            </a:r>
            <a:r>
              <a:rPr lang="en-GB" sz="2000" b="1" dirty="0" err="1"/>
              <a:t>wapamwamba</a:t>
            </a:r>
            <a:r>
              <a:rPr lang="en-GB" sz="2000" b="1" dirty="0"/>
              <a:t>. </a:t>
            </a:r>
            <a:r>
              <a:rPr lang="en-GB" sz="2000" b="1" dirty="0" err="1"/>
              <a:t>Patapita</a:t>
            </a:r>
            <a:r>
              <a:rPr lang="en-GB" sz="2000" b="1" dirty="0"/>
              <a:t> </a:t>
            </a:r>
            <a:r>
              <a:rPr lang="en-GB" sz="2000" b="1" dirty="0" err="1"/>
              <a:t>nthawi</a:t>
            </a:r>
            <a:r>
              <a:rPr lang="en-GB" sz="2000" b="1" dirty="0"/>
              <a:t>, </a:t>
            </a:r>
            <a:r>
              <a:rPr lang="en-GB" sz="2000" b="1" dirty="0" err="1"/>
              <a:t>analakalaka</a:t>
            </a:r>
            <a:r>
              <a:rPr lang="en-GB" sz="2000" b="1" dirty="0"/>
              <a:t> </a:t>
            </a:r>
            <a:r>
              <a:rPr lang="en-GB" sz="2000" b="1" dirty="0" err="1"/>
              <a:t>kukwezedwa</a:t>
            </a:r>
            <a:r>
              <a:rPr lang="en-GB" sz="2000" b="1" dirty="0"/>
              <a:t> </a:t>
            </a:r>
            <a:r>
              <a:rPr lang="en-GB" sz="2000" b="1" dirty="0" err="1"/>
              <a:t>kwambiri</a:t>
            </a:r>
            <a:r>
              <a:rPr lang="en-GB" sz="2000" b="1" dirty="0"/>
              <a:t> </a:t>
            </a:r>
            <a:r>
              <a:rPr lang="en-GB" sz="2000" b="1" dirty="0" err="1"/>
              <a:t>moti</a:t>
            </a:r>
            <a:r>
              <a:rPr lang="en-GB" sz="2000" b="1" dirty="0"/>
              <a:t> </a:t>
            </a:r>
            <a:r>
              <a:rPr lang="en-GB" sz="2000" b="1" dirty="0" err="1"/>
              <a:t>anayamba</a:t>
            </a:r>
            <a:r>
              <a:rPr lang="en-GB" sz="2000" b="1" dirty="0"/>
              <a:t> </a:t>
            </a:r>
            <a:r>
              <a:rPr lang="en-GB" sz="2000" b="1" dirty="0" err="1"/>
              <a:t>kufuna</a:t>
            </a:r>
            <a:r>
              <a:rPr lang="en-GB" sz="2000" b="1" dirty="0"/>
              <a:t> </a:t>
            </a:r>
            <a:r>
              <a:rPr lang="en-GB" sz="2000" b="1" dirty="0" err="1"/>
              <a:t>kukhala</a:t>
            </a:r>
            <a:r>
              <a:rPr lang="en-GB" sz="2000" b="1" dirty="0"/>
              <a:t> pa </a:t>
            </a:r>
            <a:r>
              <a:rPr lang="en-GB" sz="2000" b="1" dirty="0" err="1"/>
              <a:t>mpando</a:t>
            </a:r>
            <a:r>
              <a:rPr lang="en-GB" sz="2000" b="1" dirty="0"/>
              <a:t> </a:t>
            </a:r>
            <a:r>
              <a:rPr lang="en-GB" sz="2000" b="1" dirty="0" err="1"/>
              <a:t>wachifumu</a:t>
            </a:r>
            <a:r>
              <a:rPr lang="en-GB" sz="2000" b="1" dirty="0"/>
              <a:t> </a:t>
            </a:r>
            <a:r>
              <a:rPr lang="en-GB" sz="2000" b="1" dirty="0" err="1"/>
              <a:t>wa</a:t>
            </a:r>
            <a:r>
              <a:rPr lang="en-GB" sz="2000" b="1" dirty="0"/>
              <a:t> Mulungu </a:t>
            </a:r>
            <a:r>
              <a:rPr lang="en" sz="2000" b="1" dirty="0"/>
              <a:t>(</a:t>
            </a:r>
            <a:r>
              <a:rPr lang="en" sz="2000" b="1" dirty="0" err="1"/>
              <a:t>Yesaya</a:t>
            </a:r>
            <a:r>
              <a:rPr lang="en" sz="2000" b="1" dirty="0"/>
              <a:t> 14:12-14).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D6BCE1C-970D-2C59-BB8D-ECC8EEE4C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20432" y="1639552"/>
            <a:ext cx="3023317" cy="2586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82BF7FA-D550-4EF7-3CC2-0345CCA98638}"/>
              </a:ext>
            </a:extLst>
          </p:cNvPr>
          <p:cNvSpPr txBox="1"/>
          <p:nvPr/>
        </p:nvSpPr>
        <p:spPr>
          <a:xfrm>
            <a:off x="2438400" y="4456836"/>
            <a:ext cx="76570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Koma </a:t>
            </a:r>
            <a:r>
              <a:rPr lang="en-GB" sz="2000" b="1" dirty="0" err="1"/>
              <a:t>si</a:t>
            </a:r>
            <a:r>
              <a:rPr lang="en-GB" sz="2000" b="1" dirty="0"/>
              <a:t> </a:t>
            </a:r>
            <a:r>
              <a:rPr lang="en-GB" sz="2000" b="1" dirty="0" err="1"/>
              <a:t>zilakolako</a:t>
            </a:r>
            <a:r>
              <a:rPr lang="en-GB" sz="2000" b="1" dirty="0"/>
              <a:t> </a:t>
            </a:r>
            <a:r>
              <a:rPr lang="en-GB" sz="2000" b="1" dirty="0" err="1"/>
              <a:t>zonse</a:t>
            </a:r>
            <a:r>
              <a:rPr lang="en-GB" sz="2000" b="1" dirty="0"/>
              <a:t> </a:t>
            </a:r>
            <a:r>
              <a:rPr lang="en-GB" sz="2000" b="1" dirty="0" err="1"/>
              <a:t>zimene</a:t>
            </a:r>
            <a:r>
              <a:rPr lang="en-GB" sz="2000" b="1" dirty="0"/>
              <a:t> </a:t>
            </a:r>
            <a:r>
              <a:rPr lang="en-GB" sz="2000" b="1" dirty="0" err="1"/>
              <a:t>zili</a:t>
            </a:r>
            <a:r>
              <a:rPr lang="en-GB" sz="2000" b="1" dirty="0"/>
              <a:t> </a:t>
            </a:r>
            <a:r>
              <a:rPr lang="en-GB" sz="2000" b="1" dirty="0" err="1"/>
              <a:t>kudzikuza</a:t>
            </a:r>
            <a:r>
              <a:rPr lang="en-GB" sz="2000" b="1" dirty="0"/>
              <a:t>. </a:t>
            </a:r>
            <a:r>
              <a:rPr lang="en-GB" sz="2000" b="1" dirty="0" err="1"/>
              <a:t>Chisangalalo</a:t>
            </a:r>
            <a:r>
              <a:rPr lang="en-GB" sz="2000" b="1" dirty="0"/>
              <a:t> </a:t>
            </a:r>
            <a:r>
              <a:rPr lang="en-GB" sz="2000" b="1" dirty="0" err="1"/>
              <a:t>chochokera</a:t>
            </a:r>
            <a:r>
              <a:rPr lang="en-GB" sz="2000" b="1" dirty="0"/>
              <a:t> pa </a:t>
            </a:r>
            <a:r>
              <a:rPr lang="en-GB" sz="2000" b="1" dirty="0" err="1"/>
              <a:t>kupambana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</a:t>
            </a:r>
            <a:r>
              <a:rPr lang="en-GB" sz="2000" b="1" dirty="0" err="1"/>
              <a:t>mwana</a:t>
            </a:r>
            <a:r>
              <a:rPr lang="en-GB" sz="2000" b="1" dirty="0"/>
              <a:t>, </a:t>
            </a:r>
            <a:r>
              <a:rPr lang="en-GB" sz="2000" b="1" dirty="0" err="1"/>
              <a:t>kapena</a:t>
            </a:r>
            <a:r>
              <a:rPr lang="en-GB" sz="2000" b="1" dirty="0"/>
              <a:t> </a:t>
            </a:r>
            <a:r>
              <a:rPr lang="en-GB" sz="2000" b="1" dirty="0" err="1"/>
              <a:t>kukwaniritsidwa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</a:t>
            </a:r>
            <a:r>
              <a:rPr lang="en-GB" sz="2000" b="1" dirty="0" err="1"/>
              <a:t>zokhumba</a:t>
            </a:r>
            <a:r>
              <a:rPr lang="en-GB" sz="2000" b="1" dirty="0"/>
              <a:t> za </a:t>
            </a:r>
            <a:r>
              <a:rPr lang="en-GB" sz="2000" b="1" dirty="0" err="1"/>
              <a:t>munthu</a:t>
            </a:r>
            <a:r>
              <a:rPr lang="en-GB" sz="2000" b="1" dirty="0"/>
              <a:t>, </a:t>
            </a:r>
            <a:r>
              <a:rPr lang="en-GB" sz="2000" b="1" dirty="0" err="1"/>
              <a:t>sizitanthauza</a:t>
            </a:r>
            <a:r>
              <a:rPr lang="en-GB" sz="2000" b="1" dirty="0"/>
              <a:t> </a:t>
            </a:r>
            <a:r>
              <a:rPr lang="en-GB" sz="2000" b="1" dirty="0" err="1"/>
              <a:t>kudzikuza</a:t>
            </a:r>
            <a:r>
              <a:rPr lang="en" sz="2000" b="1" dirty="0"/>
              <a:t>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565F9BE-1725-574D-B9EC-9A531AE3241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136" y="4515463"/>
            <a:ext cx="2165263" cy="2176171"/>
          </a:xfrm>
          <a:prstGeom prst="rect">
            <a:avLst/>
          </a:prstGeom>
          <a:ln w="38100">
            <a:solidFill>
              <a:schemeClr val="accent2"/>
            </a:solidFill>
          </a:ln>
          <a:effectLst>
            <a:outerShdw blurRad="50800" dist="127000" dir="10800000" algn="r" rotWithShape="0">
              <a:srgbClr val="7030A0">
                <a:alpha val="40000"/>
              </a:srgbClr>
            </a:outerShdw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DBE1557-EC5F-ECB0-7AE7-702C5B9FB20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6617" y="4344841"/>
            <a:ext cx="1881058" cy="236987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flat">
            <a:solidFill>
              <a:schemeClr val="accent4">
                <a:lumMod val="75000"/>
              </a:schemeClr>
            </a:solidFill>
          </a:ln>
          <a:effectLst>
            <a:outerShdw blurRad="50800" dist="127000" algn="l" rotWithShape="0">
              <a:srgbClr val="7030A0">
                <a:alpha val="40000"/>
              </a:srgbClr>
            </a:outerShdw>
          </a:effectLst>
          <a:scene3d>
            <a:camera prst="perspectiveContrastingLeftFacing">
              <a:rot lat="240000" lon="2100000" rev="0"/>
            </a:camera>
            <a:lightRig rig="soft" dir="t">
              <a:rot lat="0" lon="0" rev="2700000"/>
            </a:lightRig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6751F80-2E5B-DA27-F6B8-1D29CAE44C07}"/>
              </a:ext>
            </a:extLst>
          </p:cNvPr>
          <p:cNvSpPr txBox="1"/>
          <p:nvPr/>
        </p:nvSpPr>
        <p:spPr>
          <a:xfrm>
            <a:off x="19052" y="3192025"/>
            <a:ext cx="884074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2000" b="1" dirty="0" err="1">
                <a:solidFill>
                  <a:prstClr val="black"/>
                </a:solidFill>
              </a:rPr>
              <a:t>Talandira</a:t>
            </a:r>
            <a:r>
              <a:rPr lang="en-GB" sz="2000" b="1" dirty="0">
                <a:solidFill>
                  <a:prstClr val="black"/>
                </a:solidFill>
              </a:rPr>
              <a:t> "</a:t>
            </a:r>
            <a:r>
              <a:rPr lang="en-GB" sz="2000" b="1" dirty="0" err="1">
                <a:solidFill>
                  <a:prstClr val="black"/>
                </a:solidFill>
              </a:rPr>
              <a:t>cholowa</a:t>
            </a:r>
            <a:r>
              <a:rPr lang="en-GB" sz="2000" b="1" dirty="0">
                <a:solidFill>
                  <a:prstClr val="black"/>
                </a:solidFill>
              </a:rPr>
              <a:t>" cha </a:t>
            </a:r>
            <a:r>
              <a:rPr lang="en-GB" sz="2000" b="1" dirty="0" err="1">
                <a:solidFill>
                  <a:prstClr val="black"/>
                </a:solidFill>
              </a:rPr>
              <a:t>chikhumbo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chofuna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kuchita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chilichonse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chimene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chatikondweretsa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kukhala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chilichonse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chimene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tikufuna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kufunafuna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maudindo</a:t>
            </a:r>
            <a:r>
              <a:rPr lang="en-GB" sz="2000" b="1" dirty="0">
                <a:solidFill>
                  <a:prstClr val="black"/>
                </a:solidFill>
              </a:rPr>
              <a:t> amene </a:t>
            </a:r>
            <a:r>
              <a:rPr lang="en-GB" sz="2000" b="1" dirty="0" err="1">
                <a:solidFill>
                  <a:prstClr val="black"/>
                </a:solidFill>
              </a:rPr>
              <a:t>amatilola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kupeza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kutchuka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kapena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chuma</a:t>
            </a:r>
            <a:r>
              <a:rPr lang="en-GB" sz="2000" b="1" dirty="0">
                <a:solidFill>
                  <a:prstClr val="black"/>
                </a:solidFill>
              </a:rPr>
              <a:t>. Izi </a:t>
            </a:r>
            <a:r>
              <a:rPr lang="en-GB" sz="2000" b="1" dirty="0" err="1">
                <a:solidFill>
                  <a:prstClr val="black"/>
                </a:solidFill>
              </a:rPr>
              <a:t>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zomwe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dziko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limatipatsa</a:t>
            </a:r>
            <a:r>
              <a:rPr lang="en-GB" sz="2000" b="1" dirty="0">
                <a:solidFill>
                  <a:prstClr val="black"/>
                </a:solidFill>
              </a:rPr>
              <a:t>! (1 Yohane 2:16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E8DEAA5-5C3A-2562-532D-691EE33408E2}"/>
              </a:ext>
            </a:extLst>
          </p:cNvPr>
          <p:cNvSpPr txBox="1"/>
          <p:nvPr/>
        </p:nvSpPr>
        <p:spPr>
          <a:xfrm>
            <a:off x="2438399" y="5499222"/>
            <a:ext cx="76570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2000" b="1" dirty="0" err="1">
                <a:solidFill>
                  <a:prstClr val="black"/>
                </a:solidFill>
              </a:rPr>
              <a:t>Chofunika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kukumbukira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chakuti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zinthu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zathu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maluso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athu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zimene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takwaniritsa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sizimatsimikizira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kufunika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kwathu</a:t>
            </a:r>
            <a:r>
              <a:rPr lang="en-GB" sz="2000" b="1" dirty="0">
                <a:solidFill>
                  <a:prstClr val="black"/>
                </a:solidFill>
              </a:rPr>
              <a:t>. </a:t>
            </a:r>
            <a:r>
              <a:rPr lang="en-GB" sz="2000" b="1" dirty="0" err="1">
                <a:solidFill>
                  <a:prstClr val="black"/>
                </a:solidFill>
              </a:rPr>
              <a:t>Kudzikuza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kumatanthauza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kusapereka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ulemerero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kwa</a:t>
            </a:r>
            <a:r>
              <a:rPr lang="en-GB" sz="2000" b="1" dirty="0">
                <a:solidFill>
                  <a:prstClr val="black"/>
                </a:solidFill>
              </a:rPr>
              <a:t> Mulungu </a:t>
            </a:r>
            <a:r>
              <a:rPr lang="en-GB" sz="2000" b="1" dirty="0" err="1">
                <a:solidFill>
                  <a:prstClr val="black"/>
                </a:solidFill>
              </a:rPr>
              <a:t>chifukwa</a:t>
            </a:r>
            <a:r>
              <a:rPr lang="en-GB" sz="2000" b="1" dirty="0">
                <a:solidFill>
                  <a:prstClr val="black"/>
                </a:solidFill>
              </a:rPr>
              <a:t> cha </a:t>
            </a:r>
            <a:r>
              <a:rPr lang="en-GB" sz="2000" b="1" dirty="0" err="1">
                <a:solidFill>
                  <a:prstClr val="black"/>
                </a:solidFill>
              </a:rPr>
              <a:t>zimene</a:t>
            </a:r>
            <a:r>
              <a:rPr lang="en-GB" sz="2000" b="1" dirty="0">
                <a:solidFill>
                  <a:prstClr val="black"/>
                </a:solidFill>
              </a:rPr>
              <a:t> Iye </a:t>
            </a:r>
            <a:r>
              <a:rPr lang="en-GB" sz="2000" b="1" dirty="0" err="1">
                <a:solidFill>
                  <a:prstClr val="black"/>
                </a:solidFill>
              </a:rPr>
              <a:t>akuchita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m’miyoyo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yathu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050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20B9C091-D6EA-CFB1-82B1-4DA1D04264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5625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AB0C32B-7765-FA8E-871E-384BEC2FBEA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prstMaterial="plastic">
              <a:bevelT h="25400" prst="softRound"/>
            </a:sp3d>
          </a:bodyPr>
          <a:lstStyle/>
          <a:p>
            <a:pPr algn="ctr"/>
            <a:r>
              <a:rPr lang="en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OPHUNZIRA AYESU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5CF0D02-AE86-448F-D14A-A16BC909D4F6}"/>
              </a:ext>
            </a:extLst>
          </p:cNvPr>
          <p:cNvSpPr txBox="1"/>
          <p:nvPr/>
        </p:nvSpPr>
        <p:spPr>
          <a:xfrm>
            <a:off x="-115410" y="662387"/>
            <a:ext cx="12307410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Komanso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mkangano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unabuka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pakati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pawo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kuti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ndani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mwa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iwo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amene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amaganiziridwa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kukhala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wamkulu</a:t>
            </a:r>
            <a:r>
              <a:rPr lang="en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(Luka 22:24)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C14821B-A2DB-FF61-BDAC-1EAC342F0BC7}"/>
              </a:ext>
            </a:extLst>
          </p:cNvPr>
          <p:cNvSpPr txBox="1"/>
          <p:nvPr/>
        </p:nvSpPr>
        <p:spPr>
          <a:xfrm>
            <a:off x="3983904" y="1122934"/>
            <a:ext cx="82080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Iwo </a:t>
            </a:r>
            <a:r>
              <a:rPr lang="en-GB" sz="2000" b="1" dirty="0" err="1"/>
              <a:t>anali</a:t>
            </a:r>
            <a:r>
              <a:rPr lang="en-GB" sz="2000" b="1" dirty="0"/>
              <a:t> </a:t>
            </a:r>
            <a:r>
              <a:rPr lang="en-GB" sz="2000" b="1" dirty="0" err="1"/>
              <a:t>atakhala</a:t>
            </a:r>
            <a:r>
              <a:rPr lang="en-GB" sz="2000" b="1" dirty="0"/>
              <a:t> </a:t>
            </a:r>
            <a:r>
              <a:rPr lang="en-GB" sz="2000" b="1" dirty="0" err="1"/>
              <a:t>zaka</a:t>
            </a:r>
            <a:r>
              <a:rPr lang="en-GB" sz="2000" b="1" dirty="0"/>
              <a:t> </a:t>
            </a:r>
            <a:r>
              <a:rPr lang="en-GB" sz="2000" b="1" dirty="0" err="1"/>
              <a:t>zoposa</a:t>
            </a:r>
            <a:r>
              <a:rPr lang="en-GB" sz="2000" b="1" dirty="0"/>
              <a:t> </a:t>
            </a:r>
            <a:r>
              <a:rPr lang="en-GB" sz="2000" b="1" dirty="0" err="1"/>
              <a:t>zitatu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Yesu. Iye </a:t>
            </a:r>
            <a:r>
              <a:rPr lang="en-GB" sz="2000" b="1" dirty="0" err="1"/>
              <a:t>anali</a:t>
            </a:r>
            <a:r>
              <a:rPr lang="en-GB" sz="2000" b="1" dirty="0"/>
              <a:t> </a:t>
            </a:r>
            <a:r>
              <a:rPr lang="en-GB" sz="2000" b="1" dirty="0" err="1"/>
              <a:t>atangotsuka</a:t>
            </a:r>
            <a:r>
              <a:rPr lang="en-GB" sz="2000" b="1" dirty="0"/>
              <a:t> </a:t>
            </a:r>
            <a:r>
              <a:rPr lang="en-GB" sz="2000" b="1" dirty="0" err="1"/>
              <a:t>kumene</a:t>
            </a:r>
            <a:r>
              <a:rPr lang="en-GB" sz="2000" b="1" dirty="0"/>
              <a:t> </a:t>
            </a:r>
            <a:r>
              <a:rPr lang="en-GB" sz="2000" b="1" dirty="0" err="1"/>
              <a:t>mapazi</a:t>
            </a:r>
            <a:r>
              <a:rPr lang="en-GB" sz="2000" b="1" dirty="0"/>
              <a:t> </a:t>
            </a:r>
            <a:r>
              <a:rPr lang="en-GB" sz="2000" b="1" dirty="0" err="1"/>
              <a:t>awo</a:t>
            </a:r>
            <a:r>
              <a:rPr lang="en-GB" sz="2000" b="1" dirty="0"/>
              <a:t> </a:t>
            </a:r>
            <a:r>
              <a:rPr lang="en-GB" sz="2000" b="1" dirty="0" err="1"/>
              <a:t>ndikuwauza</a:t>
            </a:r>
            <a:r>
              <a:rPr lang="en-GB" sz="2000" b="1" dirty="0"/>
              <a:t> za </a:t>
            </a:r>
            <a:r>
              <a:rPr lang="en-GB" sz="2000" b="1" dirty="0" err="1"/>
              <a:t>mwazi</a:t>
            </a:r>
            <a:r>
              <a:rPr lang="en-GB" sz="2000" b="1" dirty="0"/>
              <a:t> Wake </a:t>
            </a:r>
            <a:r>
              <a:rPr lang="en-GB" sz="2000" b="1" dirty="0" err="1"/>
              <a:t>wokhetsedwa</a:t>
            </a:r>
            <a:r>
              <a:rPr lang="en-GB" sz="2000" b="1" dirty="0"/>
              <a:t> </a:t>
            </a:r>
            <a:r>
              <a:rPr lang="en-GB" sz="2000" b="1" dirty="0" err="1"/>
              <a:t>chifukwa</a:t>
            </a:r>
            <a:r>
              <a:rPr lang="en-GB" sz="2000" b="1" dirty="0"/>
              <a:t> cha </a:t>
            </a:r>
            <a:r>
              <a:rPr lang="en-GB" sz="2000" b="1" dirty="0" err="1"/>
              <a:t>onse</a:t>
            </a:r>
            <a:r>
              <a:rPr lang="en-GB" sz="2000" b="1" dirty="0"/>
              <a:t>. </a:t>
            </a:r>
            <a:r>
              <a:rPr lang="en-GB" sz="2000" b="1" dirty="0" err="1"/>
              <a:t>Komabe</a:t>
            </a:r>
            <a:r>
              <a:rPr lang="en-GB" sz="2000" b="1" dirty="0"/>
              <a:t>, </a:t>
            </a:r>
            <a:r>
              <a:rPr lang="en-GB" sz="2000" b="1" dirty="0" err="1"/>
              <a:t>pamene</a:t>
            </a:r>
            <a:r>
              <a:rPr lang="en-GB" sz="2000" b="1" dirty="0"/>
              <a:t> </a:t>
            </a:r>
            <a:r>
              <a:rPr lang="en-GB" sz="2000" b="1" dirty="0" err="1"/>
              <a:t>ankadya</a:t>
            </a:r>
            <a:r>
              <a:rPr lang="en-GB" sz="2000" b="1" dirty="0"/>
              <a:t> </a:t>
            </a:r>
            <a:r>
              <a:rPr lang="en-GB" sz="2000" b="1" dirty="0" err="1"/>
              <a:t>chakudya</a:t>
            </a:r>
            <a:r>
              <a:rPr lang="en-GB" sz="2000" b="1" dirty="0"/>
              <a:t> </a:t>
            </a:r>
            <a:r>
              <a:rPr lang="en-GB" sz="2000" b="1" dirty="0" err="1"/>
              <a:t>chamadzulo</a:t>
            </a:r>
            <a:r>
              <a:rPr lang="en-GB" sz="2000" b="1" dirty="0"/>
              <a:t>, </a:t>
            </a:r>
            <a:r>
              <a:rPr lang="en-GB" sz="2000" b="1" dirty="0" err="1"/>
              <a:t>zokambirana</a:t>
            </a:r>
            <a:r>
              <a:rPr lang="en-GB" sz="2000" b="1" dirty="0"/>
              <a:t> </a:t>
            </a:r>
            <a:r>
              <a:rPr lang="en-GB" sz="2000" b="1" dirty="0" err="1"/>
              <a:t>zawo</a:t>
            </a:r>
            <a:r>
              <a:rPr lang="en-GB" sz="2000" b="1" dirty="0"/>
              <a:t> </a:t>
            </a:r>
            <a:r>
              <a:rPr lang="en-GB" sz="2000" b="1" dirty="0" err="1"/>
              <a:t>sizinali</a:t>
            </a:r>
            <a:r>
              <a:rPr lang="en-GB" sz="2000" b="1" dirty="0"/>
              <a:t> </a:t>
            </a:r>
            <a:r>
              <a:rPr lang="en-GB" sz="2000" b="1" dirty="0" err="1"/>
              <a:t>zokhudza</a:t>
            </a:r>
            <a:r>
              <a:rPr lang="en-GB" sz="2000" b="1" dirty="0"/>
              <a:t> </a:t>
            </a:r>
            <a:r>
              <a:rPr lang="en-GB" sz="2000" b="1" dirty="0" err="1"/>
              <a:t>zimenezi</a:t>
            </a:r>
            <a:r>
              <a:rPr lang="en-GB" sz="2000" b="1" dirty="0"/>
              <a:t>: </a:t>
            </a:r>
            <a:r>
              <a:rPr lang="en-GB" sz="2000" b="1" dirty="0" err="1"/>
              <a:t>ndani</a:t>
            </a:r>
            <a:r>
              <a:rPr lang="en-GB" sz="2000" b="1" dirty="0"/>
              <a:t> </a:t>
            </a:r>
            <a:r>
              <a:rPr lang="en-GB" sz="2000" b="1" dirty="0" err="1"/>
              <a:t>mwa</a:t>
            </a:r>
            <a:r>
              <a:rPr lang="en-GB" sz="2000" b="1" dirty="0"/>
              <a:t> </a:t>
            </a:r>
            <a:r>
              <a:rPr lang="en-GB" sz="2000" b="1" dirty="0" err="1"/>
              <a:t>iwo</a:t>
            </a:r>
            <a:r>
              <a:rPr lang="en-GB" sz="2000" b="1" dirty="0"/>
              <a:t> </a:t>
            </a:r>
            <a:r>
              <a:rPr lang="en-GB" sz="2000" b="1" dirty="0" err="1"/>
              <a:t>anali</a:t>
            </a:r>
            <a:r>
              <a:rPr lang="en-GB" sz="2000" b="1" dirty="0"/>
              <a:t> </a:t>
            </a:r>
            <a:r>
              <a:rPr lang="en-GB" sz="2000" b="1" dirty="0" err="1"/>
              <a:t>wamkulu</a:t>
            </a:r>
            <a:r>
              <a:rPr lang="en-GB" sz="2000" b="1" dirty="0"/>
              <a:t> </a:t>
            </a:r>
            <a:r>
              <a:rPr lang="en-GB" sz="2000" b="1" dirty="0" err="1"/>
              <a:t>kuposa</a:t>
            </a:r>
            <a:r>
              <a:rPr lang="en-GB" sz="2000" b="1" dirty="0"/>
              <a:t> </a:t>
            </a:r>
            <a:r>
              <a:rPr lang="en-GB" sz="2000" b="1" dirty="0" err="1"/>
              <a:t>ena</a:t>
            </a:r>
            <a:r>
              <a:rPr lang="en" sz="2000" b="1" dirty="0"/>
              <a:t>? (Luke 22:24).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4E473E4-621E-B54A-E74A-16A3A28FD6F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5784" y="2720139"/>
            <a:ext cx="2879989" cy="19784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78DB146-2235-79F9-57B0-C9910BFBC90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659" y="1156116"/>
            <a:ext cx="3822244" cy="24954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98BCA5F-CA42-C8DF-3711-1910B3B261F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659" y="3816531"/>
            <a:ext cx="1865038" cy="2934929"/>
          </a:xfrm>
          <a:prstGeom prst="round2DiagRect">
            <a:avLst>
              <a:gd name="adj1" fmla="val 0"/>
              <a:gd name="adj2" fmla="val 14851"/>
            </a:avLst>
          </a:prstGeom>
          <a:ln w="38100" cap="sq">
            <a:solidFill>
              <a:srgbClr val="A7CEBB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49A770A-8354-858C-10A3-A9DA696F6D88}"/>
              </a:ext>
            </a:extLst>
          </p:cNvPr>
          <p:cNvSpPr txBox="1"/>
          <p:nvPr/>
        </p:nvSpPr>
        <p:spPr>
          <a:xfrm>
            <a:off x="4028501" y="2744185"/>
            <a:ext cx="517728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Kudzikuza</a:t>
            </a:r>
            <a:r>
              <a:rPr lang="en-GB" sz="2000" b="1" dirty="0"/>
              <a:t> </a:t>
            </a:r>
            <a:r>
              <a:rPr lang="en-GB" sz="2000" b="1" dirty="0" err="1"/>
              <a:t>kwawo</a:t>
            </a:r>
            <a:r>
              <a:rPr lang="en-GB" sz="2000" b="1" dirty="0"/>
              <a:t> </a:t>
            </a:r>
            <a:r>
              <a:rPr lang="en-GB" sz="2000" b="1" dirty="0" err="1"/>
              <a:t>kunawachititsa</a:t>
            </a:r>
            <a:r>
              <a:rPr lang="en-GB" sz="2000" b="1" dirty="0"/>
              <a:t> </a:t>
            </a:r>
            <a:r>
              <a:rPr lang="en-GB" sz="2000" b="1" dirty="0" err="1"/>
              <a:t>kukhulupirira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iwo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oyenera</a:t>
            </a:r>
            <a:r>
              <a:rPr lang="en-GB" sz="2000" b="1" dirty="0"/>
              <a:t> </a:t>
            </a:r>
            <a:r>
              <a:rPr lang="en-GB" sz="2000" b="1" dirty="0" err="1"/>
              <a:t>kukhala</a:t>
            </a:r>
            <a:r>
              <a:rPr lang="en-GB" sz="2000" b="1" dirty="0"/>
              <a:t> </a:t>
            </a:r>
            <a:r>
              <a:rPr lang="en-GB" sz="2000" b="1" dirty="0" err="1"/>
              <a:t>pamalo</a:t>
            </a:r>
            <a:r>
              <a:rPr lang="en-GB" sz="2000" b="1" dirty="0"/>
              <a:t> </a:t>
            </a:r>
            <a:r>
              <a:rPr lang="en-GB" sz="2000" b="1" dirty="0" err="1"/>
              <a:t>apamwamba</a:t>
            </a:r>
            <a:r>
              <a:rPr lang="en-GB" sz="2000" b="1" dirty="0"/>
              <a:t>. Iwo </a:t>
            </a:r>
            <a:r>
              <a:rPr lang="en-GB" sz="2000" b="1" dirty="0" err="1"/>
              <a:t>analephera</a:t>
            </a:r>
            <a:r>
              <a:rPr lang="en-GB" sz="2000" b="1" dirty="0"/>
              <a:t> </a:t>
            </a:r>
            <a:r>
              <a:rPr lang="en-GB" sz="2000" b="1" dirty="0" err="1"/>
              <a:t>kumvetsa</a:t>
            </a:r>
            <a:r>
              <a:rPr lang="en-GB" sz="2000" b="1" dirty="0"/>
              <a:t> </a:t>
            </a:r>
            <a:r>
              <a:rPr lang="en-GB" sz="2000" b="1" dirty="0" err="1"/>
              <a:t>kuopsa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</a:t>
            </a:r>
            <a:r>
              <a:rPr lang="en-GB" sz="2000" b="1" dirty="0" err="1"/>
              <a:t>maganizo</a:t>
            </a:r>
            <a:r>
              <a:rPr lang="en-GB" sz="2000" b="1" dirty="0"/>
              <a:t> </a:t>
            </a:r>
            <a:r>
              <a:rPr lang="en-GB" sz="2000" b="1" dirty="0" err="1"/>
              <a:t>awo</a:t>
            </a:r>
            <a:r>
              <a:rPr lang="en-GB" sz="2000" b="1" dirty="0"/>
              <a:t>. Iwo </a:t>
            </a:r>
            <a:r>
              <a:rPr lang="en-GB" sz="2000" b="1" dirty="0" err="1"/>
              <a:t>anali</a:t>
            </a:r>
            <a:r>
              <a:rPr lang="en-GB" sz="2000" b="1" dirty="0"/>
              <a:t> </a:t>
            </a:r>
            <a:r>
              <a:rPr lang="en-GB" sz="2000" b="1" dirty="0" err="1"/>
              <a:t>kukankhira</a:t>
            </a:r>
            <a:r>
              <a:rPr lang="en-GB" sz="2000" b="1" dirty="0"/>
              <a:t> Mulungu </a:t>
            </a:r>
            <a:r>
              <a:rPr lang="en-GB" sz="2000" b="1" dirty="0" err="1"/>
              <a:t>kutali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mitima</a:t>
            </a:r>
            <a:r>
              <a:rPr lang="en-GB" sz="2000" b="1" dirty="0"/>
              <a:t> </a:t>
            </a:r>
            <a:r>
              <a:rPr lang="en-GB" sz="2000" b="1" dirty="0" err="1"/>
              <a:t>yawo</a:t>
            </a:r>
            <a:r>
              <a:rPr lang="en-GB" sz="2000" b="1" dirty="0"/>
              <a:t> </a:t>
            </a:r>
            <a:r>
              <a:rPr lang="en-GB" sz="2000" b="1" dirty="0" err="1"/>
              <a:t>chifukwa</a:t>
            </a:r>
            <a:r>
              <a:rPr lang="en-GB" sz="2000" b="1" dirty="0"/>
              <a:t> cha </a:t>
            </a:r>
            <a:r>
              <a:rPr lang="en-GB" sz="2000" b="1" dirty="0" err="1"/>
              <a:t>kudzikuza</a:t>
            </a:r>
            <a:r>
              <a:rPr lang="en-GB" sz="2000" b="1" dirty="0"/>
              <a:t> </a:t>
            </a:r>
            <a:r>
              <a:rPr lang="en-GB" sz="2000" b="1" dirty="0" err="1"/>
              <a:t>kwawo</a:t>
            </a:r>
            <a:r>
              <a:rPr lang="en" sz="2000" b="1" dirty="0"/>
              <a:t>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5EAD3B0-D898-7713-756C-F411100F5B1B}"/>
              </a:ext>
            </a:extLst>
          </p:cNvPr>
          <p:cNvSpPr txBox="1"/>
          <p:nvPr/>
        </p:nvSpPr>
        <p:spPr>
          <a:xfrm>
            <a:off x="3983903" y="4783284"/>
            <a:ext cx="82080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Yesu </a:t>
            </a:r>
            <a:r>
              <a:rPr lang="en-GB" sz="2000" b="1" dirty="0" err="1"/>
              <a:t>ananena</a:t>
            </a:r>
            <a:r>
              <a:rPr lang="en-GB" sz="2000" b="1" dirty="0"/>
              <a:t> </a:t>
            </a:r>
            <a:r>
              <a:rPr lang="en-GB" sz="2000" b="1" dirty="0" err="1"/>
              <a:t>mwachindunji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: “Koma </a:t>
            </a:r>
            <a:r>
              <a:rPr lang="en-GB" sz="2000" b="1" dirty="0" err="1"/>
              <a:t>ndili</a:t>
            </a:r>
            <a:r>
              <a:rPr lang="en-GB" sz="2000" b="1" dirty="0"/>
              <a:t> </a:t>
            </a:r>
            <a:r>
              <a:rPr lang="en-GB" sz="2000" b="1" dirty="0" err="1"/>
              <a:t>pakati</a:t>
            </a:r>
            <a:r>
              <a:rPr lang="en-GB" sz="2000" b="1" dirty="0"/>
              <a:t> </a:t>
            </a:r>
            <a:r>
              <a:rPr lang="en-GB" sz="2000" b="1" dirty="0" err="1"/>
              <a:t>panu</a:t>
            </a:r>
            <a:r>
              <a:rPr lang="en-GB" sz="2000" b="1" dirty="0"/>
              <a:t> </a:t>
            </a:r>
            <a:r>
              <a:rPr lang="en-GB" sz="2000" b="1" dirty="0" err="1"/>
              <a:t>ngati</a:t>
            </a:r>
            <a:r>
              <a:rPr lang="en-GB" sz="2000" b="1" dirty="0"/>
              <a:t> </a:t>
            </a:r>
            <a:r>
              <a:rPr lang="en-GB" sz="2000" b="1" dirty="0" err="1"/>
              <a:t>mmodzi</a:t>
            </a:r>
            <a:r>
              <a:rPr lang="en-GB" sz="2000" b="1" dirty="0"/>
              <a:t> </a:t>
            </a:r>
            <a:r>
              <a:rPr lang="en-GB" sz="2000" b="1" dirty="0" err="1"/>
              <a:t>wokutumikirani</a:t>
            </a:r>
            <a:r>
              <a:rPr lang="en-GB" sz="2000" b="1" dirty="0"/>
              <a:t>.” (Luka 22:27). </a:t>
            </a:r>
            <a:r>
              <a:rPr lang="en-GB" sz="2000" b="1" dirty="0" err="1"/>
              <a:t>M’mawu</a:t>
            </a:r>
            <a:r>
              <a:rPr lang="en-GB" sz="2000" b="1" dirty="0"/>
              <a:t> </a:t>
            </a:r>
            <a:r>
              <a:rPr lang="en-GB" sz="2000" b="1" dirty="0" err="1"/>
              <a:t>ena</a:t>
            </a:r>
            <a:r>
              <a:rPr lang="en-GB" sz="2000" b="1" dirty="0"/>
              <a:t>: </a:t>
            </a:r>
            <a:r>
              <a:rPr lang="en-GB" sz="2000" b="1" dirty="0" err="1"/>
              <a:t>ngati</a:t>
            </a:r>
            <a:r>
              <a:rPr lang="en-GB" sz="2000" b="1" dirty="0"/>
              <a:t> </a:t>
            </a:r>
            <a:r>
              <a:rPr lang="en-GB" sz="2000" b="1" dirty="0" err="1"/>
              <a:t>mukufuna</a:t>
            </a:r>
            <a:r>
              <a:rPr lang="en-GB" sz="2000" b="1" dirty="0"/>
              <a:t> </a:t>
            </a:r>
            <a:r>
              <a:rPr lang="en-GB" sz="2000" b="1" dirty="0" err="1"/>
              <a:t>kukhala</a:t>
            </a:r>
            <a:r>
              <a:rPr lang="en-GB" sz="2000" b="1" dirty="0"/>
              <a:t> </a:t>
            </a:r>
            <a:r>
              <a:rPr lang="en-GB" sz="2000" b="1" dirty="0" err="1"/>
              <a:t>wamkulu</a:t>
            </a:r>
            <a:r>
              <a:rPr lang="en-GB" sz="2000" b="1" dirty="0"/>
              <a:t> </a:t>
            </a:r>
            <a:r>
              <a:rPr lang="en-GB" sz="2000" b="1" dirty="0" err="1"/>
              <a:t>ngati</a:t>
            </a:r>
            <a:r>
              <a:rPr lang="en-GB" sz="2000" b="1" dirty="0"/>
              <a:t> </a:t>
            </a:r>
            <a:r>
              <a:rPr lang="en-GB" sz="2000" b="1" dirty="0" err="1"/>
              <a:t>Mbuye</a:t>
            </a:r>
            <a:r>
              <a:rPr lang="en-GB" sz="2000" b="1" dirty="0"/>
              <a:t> </a:t>
            </a:r>
            <a:r>
              <a:rPr lang="en-GB" sz="2000" b="1" dirty="0" err="1"/>
              <a:t>wanu</a:t>
            </a:r>
            <a:r>
              <a:rPr lang="en-GB" sz="2000" b="1" dirty="0"/>
              <a:t>, </a:t>
            </a:r>
            <a:r>
              <a:rPr lang="en-GB" sz="2000" b="1" dirty="0" err="1"/>
              <a:t>tumikirani</a:t>
            </a:r>
            <a:r>
              <a:rPr lang="en-GB" sz="2000" b="1" dirty="0"/>
              <a:t> </a:t>
            </a:r>
            <a:r>
              <a:rPr lang="en-GB" sz="2000" b="1" dirty="0" err="1"/>
              <a:t>ena</a:t>
            </a:r>
            <a:r>
              <a:rPr lang="en" sz="2000" b="1" dirty="0"/>
              <a:t>.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93AAFB9D-81C0-A615-8730-9D94772C128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295" y="3806769"/>
            <a:ext cx="1865037" cy="295445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A7CEBB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4115281A-C33C-3242-B03B-7CF7AA57823B}"/>
              </a:ext>
            </a:extLst>
          </p:cNvPr>
          <p:cNvSpPr txBox="1"/>
          <p:nvPr/>
        </p:nvSpPr>
        <p:spPr>
          <a:xfrm>
            <a:off x="3983905" y="5800194"/>
            <a:ext cx="82080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2000" b="1" dirty="0" err="1">
                <a:solidFill>
                  <a:prstClr val="black"/>
                </a:solidFill>
              </a:rPr>
              <a:t>Kudzikuza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kwathu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kumatitsimikizira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kuti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ndife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oyenera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kutumikiridwa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ndi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ena</a:t>
            </a:r>
            <a:r>
              <a:rPr lang="en-GB" sz="2000" b="1" dirty="0">
                <a:solidFill>
                  <a:prstClr val="black"/>
                </a:solidFill>
              </a:rPr>
              <a:t> (</a:t>
            </a:r>
            <a:r>
              <a:rPr lang="en-GB" sz="2000" b="1" dirty="0" err="1">
                <a:solidFill>
                  <a:prstClr val="black"/>
                </a:solidFill>
              </a:rPr>
              <a:t>ndife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abwino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kuposa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iwo</a:t>
            </a:r>
            <a:r>
              <a:rPr lang="en-GB" sz="2000" b="1" dirty="0">
                <a:solidFill>
                  <a:prstClr val="black"/>
                </a:solidFill>
              </a:rPr>
              <a:t>). </a:t>
            </a:r>
            <a:r>
              <a:rPr lang="en-GB" sz="2000" b="1" dirty="0" err="1">
                <a:solidFill>
                  <a:prstClr val="black"/>
                </a:solidFill>
              </a:rPr>
              <a:t>Tikufunika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chisomo</a:t>
            </a:r>
            <a:r>
              <a:rPr lang="en-GB" sz="2000" b="1" dirty="0">
                <a:solidFill>
                  <a:prstClr val="black"/>
                </a:solidFill>
              </a:rPr>
              <a:t> cha Mulungu </a:t>
            </a:r>
            <a:r>
              <a:rPr lang="en-GB" sz="2000" b="1" dirty="0" err="1">
                <a:solidFill>
                  <a:prstClr val="black"/>
                </a:solidFill>
              </a:rPr>
              <a:t>kuti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tikhale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atumiki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odzichepetsa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025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566083-1498-F5ED-8609-8BDE655A2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D98BDD7-648B-4C79-94CF-672C770B7FC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638" y="1800000"/>
            <a:ext cx="11896725" cy="3394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71DC402-F4A8-A960-F73B-782C0D63CFC7}"/>
              </a:ext>
            </a:extLst>
          </p:cNvPr>
          <p:cNvSpPr txBox="1"/>
          <p:nvPr/>
        </p:nvSpPr>
        <p:spPr>
          <a:xfrm>
            <a:off x="556055" y="2875002"/>
            <a:ext cx="11392930" cy="10618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GB" sz="63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accent4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ZITSANZO ZA KUDZICHEPETSA</a:t>
            </a:r>
            <a:endParaRPr lang="en" sz="63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accent4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761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B849F5-908C-22BF-A30A-FB01712A2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1CDEADA2-AF18-3DF5-59AD-EAE7475DAF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5054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D6C2696-529A-BBF4-0C4B-155810E49687}"/>
              </a:ext>
            </a:extLst>
          </p:cNvPr>
          <p:cNvSpPr txBox="1"/>
          <p:nvPr/>
        </p:nvSpPr>
        <p:spPr>
          <a:xfrm>
            <a:off x="0" y="-88488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</a:rPr>
              <a:t>WOKHOMETSA MISONKHO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170A51-A08C-4C70-EB24-58833A11BEF5}"/>
              </a:ext>
            </a:extLst>
          </p:cNvPr>
          <p:cNvSpPr txBox="1"/>
          <p:nvPr/>
        </p:nvSpPr>
        <p:spPr>
          <a:xfrm>
            <a:off x="0" y="571797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00665A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Koma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wolandira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msonkhoyo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ali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chiyimire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potero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sanathe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nʼkomwe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kuyangʼana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kumwamba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koma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anadziguguda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pachifuwa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ndipo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anati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, ‘Mulungu,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chitireni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chifundo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ine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00665A"/>
                </a:solidFill>
                <a:latin typeface="Comic Sans MS" panose="030F0702030302020204" pitchFamily="66" charset="0"/>
              </a:rPr>
              <a:t>wochimwa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!</a:t>
            </a:r>
            <a:r>
              <a:rPr lang="en" b="1" dirty="0">
                <a:solidFill>
                  <a:srgbClr val="00665A"/>
                </a:solidFill>
                <a:latin typeface="Comic Sans MS" panose="030F0702030302020204" pitchFamily="66" charset="0"/>
              </a:rPr>
              <a:t>’ ” </a:t>
            </a:r>
            <a:r>
              <a:rPr lang="en" sz="1400" b="1" dirty="0">
                <a:solidFill>
                  <a:srgbClr val="00665A"/>
                </a:solidFill>
                <a:latin typeface="Comic Sans MS" panose="030F0702030302020204" pitchFamily="66" charset="0"/>
              </a:rPr>
              <a:t>(Luka 18:13)</a:t>
            </a:r>
            <a:endParaRPr lang="es-ES" b="1" dirty="0">
              <a:solidFill>
                <a:srgbClr val="00665A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79DE154-4174-2219-6223-8A6824B2521F}"/>
              </a:ext>
            </a:extLst>
          </p:cNvPr>
          <p:cNvSpPr txBox="1"/>
          <p:nvPr/>
        </p:nvSpPr>
        <p:spPr>
          <a:xfrm>
            <a:off x="167143" y="1334992"/>
            <a:ext cx="43970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Mfarisi</a:t>
            </a:r>
            <a:r>
              <a:rPr lang="en-GB" sz="2000" b="1" dirty="0"/>
              <a:t> </a:t>
            </a:r>
            <a:r>
              <a:rPr lang="en-GB" sz="2000" b="1" dirty="0" err="1"/>
              <a:t>anali</a:t>
            </a:r>
            <a:r>
              <a:rPr lang="en-GB" sz="2000" b="1" dirty="0"/>
              <a:t> </a:t>
            </a:r>
            <a:r>
              <a:rPr lang="en-GB" sz="2000" b="1" dirty="0" err="1"/>
              <a:t>kuuza</a:t>
            </a:r>
            <a:r>
              <a:rPr lang="en-GB" sz="2000" b="1" dirty="0"/>
              <a:t> Mulungu za </a:t>
            </a:r>
            <a:r>
              <a:rPr lang="en-GB" sz="2000" b="1" dirty="0" err="1"/>
              <a:t>ntchito</a:t>
            </a:r>
            <a:r>
              <a:rPr lang="en-GB" sz="2000" b="1" dirty="0"/>
              <a:t> </a:t>
            </a:r>
            <a:r>
              <a:rPr lang="en-GB" sz="2000" b="1" dirty="0" err="1"/>
              <a:t>zabwino</a:t>
            </a:r>
            <a:r>
              <a:rPr lang="en-GB" sz="2000" b="1" dirty="0"/>
              <a:t> </a:t>
            </a:r>
            <a:r>
              <a:rPr lang="en-GB" sz="2000" b="1" dirty="0" err="1"/>
              <a:t>zimene</a:t>
            </a:r>
            <a:r>
              <a:rPr lang="en-GB" sz="2000" b="1" dirty="0"/>
              <a:t> </a:t>
            </a:r>
            <a:r>
              <a:rPr lang="en-GB" sz="2000" b="1" dirty="0" err="1"/>
              <a:t>ankachita</a:t>
            </a:r>
            <a:r>
              <a:rPr lang="en-GB" sz="2000" b="1" dirty="0"/>
              <a:t> </a:t>
            </a:r>
            <a:r>
              <a:rPr lang="en-GB" sz="2000" b="1" dirty="0" err="1"/>
              <a:t>komanso</a:t>
            </a:r>
            <a:r>
              <a:rPr lang="en-GB" sz="2000" b="1" dirty="0"/>
              <a:t> za </a:t>
            </a:r>
            <a:r>
              <a:rPr lang="en-GB" sz="2000" b="1" dirty="0" err="1"/>
              <a:t>makhalidwe</a:t>
            </a:r>
            <a:r>
              <a:rPr lang="en-GB" sz="2000" b="1" dirty="0"/>
              <a:t> amene </a:t>
            </a:r>
            <a:r>
              <a:rPr lang="en-GB" sz="2000" b="1" dirty="0" err="1"/>
              <a:t>anali</a:t>
            </a:r>
            <a:r>
              <a:rPr lang="en-GB" sz="2000" b="1" dirty="0"/>
              <a:t> </a:t>
            </a:r>
            <a:r>
              <a:rPr lang="en-GB" sz="2000" b="1" dirty="0" err="1"/>
              <a:t>nawo</a:t>
            </a:r>
            <a:r>
              <a:rPr lang="en-GB" sz="2000" b="1" dirty="0"/>
              <a:t> </a:t>
            </a:r>
            <a:r>
              <a:rPr lang="en-GB" sz="2000" b="1" dirty="0" err="1"/>
              <a:t>pamaso</a:t>
            </a:r>
            <a:r>
              <a:rPr lang="en-GB" sz="2000" b="1" dirty="0"/>
              <a:t> pa Mulungu. Koma Yesu </a:t>
            </a:r>
            <a:r>
              <a:rPr lang="en-GB" sz="2000" b="1" dirty="0" err="1"/>
              <a:t>ananena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iye “</a:t>
            </a:r>
            <a:r>
              <a:rPr lang="en-GB" sz="2000" b="1" dirty="0" err="1"/>
              <a:t>anapemphera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iye </a:t>
            </a:r>
            <a:r>
              <a:rPr lang="en-GB" sz="2000" b="1" dirty="0" err="1"/>
              <a:t>yekha</a:t>
            </a:r>
            <a:r>
              <a:rPr lang="en-GB" sz="2000" b="1" dirty="0"/>
              <a:t>,” </a:t>
            </a:r>
            <a:r>
              <a:rPr lang="en-GB" sz="2000" b="1" dirty="0" err="1"/>
              <a:t>osati</a:t>
            </a:r>
            <a:r>
              <a:rPr lang="en-GB" sz="2000" b="1" dirty="0"/>
              <a:t> </a:t>
            </a:r>
            <a:r>
              <a:rPr lang="en-GB" sz="2000" b="1" dirty="0" err="1"/>
              <a:t>kwa</a:t>
            </a:r>
            <a:r>
              <a:rPr lang="en-GB" sz="2000" b="1" dirty="0"/>
              <a:t> Mulungu (Luka 18:11-12). </a:t>
            </a:r>
            <a:r>
              <a:rPr lang="en-GB" sz="2000" b="1" dirty="0" err="1"/>
              <a:t>Chitsanzo</a:t>
            </a:r>
            <a:r>
              <a:rPr lang="en-GB" sz="2000" b="1" dirty="0"/>
              <a:t> </a:t>
            </a:r>
            <a:r>
              <a:rPr lang="en-GB" sz="2000" b="1" dirty="0" err="1"/>
              <a:t>changwiro</a:t>
            </a:r>
            <a:r>
              <a:rPr lang="en-GB" sz="2000" b="1" dirty="0"/>
              <a:t> cha </a:t>
            </a:r>
            <a:r>
              <a:rPr lang="en-GB" sz="2000" b="1" dirty="0" err="1"/>
              <a:t>kudzikuza</a:t>
            </a:r>
            <a:r>
              <a:rPr lang="en" sz="2000" b="1" dirty="0"/>
              <a:t>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6A0A5C51-3EEF-AE47-C39B-1E05B89597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5664318"/>
              </p:ext>
            </p:extLst>
          </p:nvPr>
        </p:nvGraphicFramePr>
        <p:xfrm>
          <a:off x="167144" y="4377113"/>
          <a:ext cx="9871590" cy="2387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1C639692-CFF3-4561-D6CE-2778F034D0A0}"/>
              </a:ext>
            </a:extLst>
          </p:cNvPr>
          <p:cNvSpPr txBox="1"/>
          <p:nvPr/>
        </p:nvSpPr>
        <p:spPr>
          <a:xfrm>
            <a:off x="7164031" y="1379150"/>
            <a:ext cx="502796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2000" b="1" dirty="0" err="1">
                <a:solidFill>
                  <a:prstClr val="black"/>
                </a:solidFill>
              </a:rPr>
              <a:t>Wokhometsa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msonkho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anali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kupempha</a:t>
            </a:r>
            <a:r>
              <a:rPr lang="en-GB" sz="2000" b="1" dirty="0">
                <a:solidFill>
                  <a:prstClr val="black"/>
                </a:solidFill>
              </a:rPr>
              <a:t> Mulungu </a:t>
            </a:r>
            <a:r>
              <a:rPr lang="en-GB" sz="2000" b="1" dirty="0" err="1">
                <a:solidFill>
                  <a:prstClr val="black"/>
                </a:solidFill>
              </a:rPr>
              <a:t>kuti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amuthandize</a:t>
            </a:r>
            <a:r>
              <a:rPr lang="en-GB" sz="2000" b="1" dirty="0">
                <a:solidFill>
                  <a:prstClr val="black"/>
                </a:solidFill>
              </a:rPr>
              <a:t>, </a:t>
            </a:r>
            <a:r>
              <a:rPr lang="en-GB" sz="2000" b="1" dirty="0" err="1">
                <a:solidFill>
                  <a:prstClr val="black"/>
                </a:solidFill>
              </a:rPr>
              <a:t>chifukwa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anali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wochimwa</a:t>
            </a:r>
            <a:r>
              <a:rPr lang="en-GB" sz="2000" b="1" dirty="0">
                <a:solidFill>
                  <a:prstClr val="black"/>
                </a:solidFill>
              </a:rPr>
              <a:t> (Luka 18:13). </a:t>
            </a:r>
            <a:r>
              <a:rPr lang="en-GB" sz="2000" b="1" dirty="0" err="1">
                <a:solidFill>
                  <a:prstClr val="black"/>
                </a:solidFill>
              </a:rPr>
              <a:t>Podzipereka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yekha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kwa</a:t>
            </a:r>
            <a:r>
              <a:rPr lang="en-GB" sz="2000" b="1" dirty="0">
                <a:solidFill>
                  <a:prstClr val="black"/>
                </a:solidFill>
              </a:rPr>
              <a:t> Mulungu, “</a:t>
            </a:r>
            <a:r>
              <a:rPr lang="en-GB" sz="2000" b="1" dirty="0" err="1">
                <a:solidFill>
                  <a:prstClr val="black"/>
                </a:solidFill>
              </a:rPr>
              <a:t>anapita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kunyumba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kwake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wolungamitsidwa</a:t>
            </a:r>
            <a:r>
              <a:rPr lang="en-GB" sz="2000" b="1" dirty="0">
                <a:solidFill>
                  <a:prstClr val="black"/>
                </a:solidFill>
              </a:rPr>
              <a:t>,” </a:t>
            </a:r>
            <a:r>
              <a:rPr lang="en-GB" sz="2000" b="1" dirty="0" err="1">
                <a:solidFill>
                  <a:prstClr val="black"/>
                </a:solidFill>
              </a:rPr>
              <a:t>chifukwa</a:t>
            </a:r>
            <a:r>
              <a:rPr lang="en-GB" sz="2000" b="1" dirty="0">
                <a:solidFill>
                  <a:prstClr val="black"/>
                </a:solidFill>
              </a:rPr>
              <a:t> “</a:t>
            </a:r>
            <a:r>
              <a:rPr lang="en-GB" sz="2000" b="1" dirty="0" err="1">
                <a:solidFill>
                  <a:prstClr val="black"/>
                </a:solidFill>
              </a:rPr>
              <a:t>yense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wodzikuza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adzachepetsedwa</a:t>
            </a:r>
            <a:r>
              <a:rPr lang="en-GB" sz="2000" b="1" dirty="0">
                <a:solidFill>
                  <a:prstClr val="black"/>
                </a:solidFill>
              </a:rPr>
              <a:t>; </a:t>
            </a:r>
            <a:r>
              <a:rPr lang="en-GB" sz="2000" b="1" dirty="0" err="1">
                <a:solidFill>
                  <a:prstClr val="black"/>
                </a:solidFill>
              </a:rPr>
              <a:t>ndipo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wodzichepetsa</a:t>
            </a:r>
            <a:r>
              <a:rPr lang="en-GB" sz="2000" b="1" dirty="0">
                <a:solidFill>
                  <a:prstClr val="black"/>
                </a:solidFill>
              </a:rPr>
              <a:t> </a:t>
            </a:r>
            <a:r>
              <a:rPr lang="en-GB" sz="2000" b="1" dirty="0" err="1">
                <a:solidFill>
                  <a:prstClr val="black"/>
                </a:solidFill>
              </a:rPr>
              <a:t>adzakwezedwa</a:t>
            </a:r>
            <a:r>
              <a:rPr lang="en-GB" sz="2000" b="1" dirty="0">
                <a:solidFill>
                  <a:prstClr val="black"/>
                </a:solidFill>
              </a:rPr>
              <a:t>.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(Luka 18:14).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0B21883-9367-1644-DC0E-9EF9FCAA2F8F}"/>
              </a:ext>
            </a:extLst>
          </p:cNvPr>
          <p:cNvSpPr txBox="1"/>
          <p:nvPr/>
        </p:nvSpPr>
        <p:spPr>
          <a:xfrm>
            <a:off x="167144" y="3911755"/>
            <a:ext cx="12024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b="1" dirty="0" err="1"/>
              <a:t>Kudzichepetsa</a:t>
            </a:r>
            <a:r>
              <a:rPr lang="en-GB" b="1" dirty="0"/>
              <a:t> </a:t>
            </a:r>
            <a:r>
              <a:rPr lang="en-GB" b="1" dirty="0" err="1"/>
              <a:t>kwenikweni</a:t>
            </a:r>
            <a:r>
              <a:rPr lang="en-GB" b="1" dirty="0"/>
              <a:t> </a:t>
            </a:r>
            <a:r>
              <a:rPr lang="en-GB" b="1" dirty="0" err="1"/>
              <a:t>kumayamba</a:t>
            </a:r>
            <a:r>
              <a:rPr lang="en-GB" b="1" dirty="0"/>
              <a:t> </a:t>
            </a:r>
            <a:r>
              <a:rPr lang="en-GB" b="1" dirty="0" err="1"/>
              <a:t>tikavomereza</a:t>
            </a:r>
            <a:r>
              <a:rPr lang="en-GB" b="1" dirty="0"/>
              <a:t> </a:t>
            </a:r>
            <a:r>
              <a:rPr lang="en-GB" b="1" dirty="0" err="1"/>
              <a:t>machimo</a:t>
            </a:r>
            <a:r>
              <a:rPr lang="en-GB" b="1" dirty="0"/>
              <a:t> </a:t>
            </a:r>
            <a:r>
              <a:rPr lang="en-GB" b="1" dirty="0" err="1"/>
              <a:t>athu</a:t>
            </a:r>
            <a:r>
              <a:rPr lang="en-GB" b="1" dirty="0"/>
              <a:t> </a:t>
            </a:r>
            <a:r>
              <a:rPr lang="en-GB" b="1" dirty="0" err="1"/>
              <a:t>ndi</a:t>
            </a:r>
            <a:r>
              <a:rPr lang="en-GB" b="1" dirty="0"/>
              <a:t> </a:t>
            </a:r>
            <a:r>
              <a:rPr lang="en-GB" b="1" dirty="0" err="1"/>
              <a:t>kupempha</a:t>
            </a:r>
            <a:r>
              <a:rPr lang="en-GB" b="1" dirty="0"/>
              <a:t> </a:t>
            </a:r>
            <a:r>
              <a:rPr lang="en-GB" b="1" dirty="0" err="1"/>
              <a:t>thandizo</a:t>
            </a:r>
            <a:r>
              <a:rPr lang="en-GB" b="1" dirty="0"/>
              <a:t> la </a:t>
            </a:r>
            <a:r>
              <a:rPr lang="en-GB" b="1" dirty="0" err="1"/>
              <a:t>Khristu</a:t>
            </a:r>
            <a:r>
              <a:rPr lang="en-GB" b="1" dirty="0"/>
              <a:t>. </a:t>
            </a:r>
            <a:r>
              <a:rPr lang="en-GB" b="1" dirty="0" err="1"/>
              <a:t>Kenako</a:t>
            </a:r>
            <a:r>
              <a:rPr lang="en-GB" b="1" dirty="0"/>
              <a:t> </a:t>
            </a:r>
            <a:r>
              <a:rPr lang="en" b="1" dirty="0"/>
              <a:t>…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8E04564-FB59-829D-7A98-758D3C9B185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3620" y="1407537"/>
            <a:ext cx="1088137" cy="2426613"/>
          </a:xfrm>
          <a:prstGeom prst="snip2DiagRect">
            <a:avLst>
              <a:gd name="adj1" fmla="val 16134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3490C21-62A3-303E-5E73-AFFD61C83BB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3210" y="1397265"/>
            <a:ext cx="1088136" cy="24435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34D3563-E76C-7556-7031-F9B4EC6242E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2576" y="4665225"/>
            <a:ext cx="1861440" cy="2099369"/>
          </a:xfrm>
          <a:prstGeom prst="snip2DiagRect">
            <a:avLst>
              <a:gd name="adj1" fmla="val 20600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036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9C0427-4DA6-4A51-A7F4-081AADF88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F49C0427-4DA6-4A51-A7F4-081AADF88C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5CB9B6-AA61-4AF6-8869-E0865DEE3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>
                                            <p:graphicEl>
                                              <a:dgm id="{415CB9B6-AA61-4AF6-8869-E0865DEE36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655AD6-F8EE-4AE4-B832-BF921CD6E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FA655AD6-F8EE-4AE4-B832-BF921CD6E0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690686-78D2-4A19-B875-4A1BE3D73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7C690686-78D2-4A19-B875-4A1BE3D734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C219FE-2BBE-43F0-9680-EBFA6ECFF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D4C219FE-2BBE-43F0-9680-EBFA6ECFF7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3D251D-8ED8-4791-A46C-1EB330AC1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113D251D-8ED8-4791-A46C-1EB330AC17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783451-1D58-4DAD-9C4F-D86D2FB7B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7">
                                            <p:graphicEl>
                                              <a:dgm id="{14783451-1D58-4DAD-9C4F-D86D2FB7B6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F9E586-E093-4E4C-9803-D91D986B4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">
                                            <p:graphicEl>
                                              <a:dgm id="{ACF9E586-E093-4E4C-9803-D91D986B4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8E12EB-D1F1-46B5-AD69-AD90B8D71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7">
                                            <p:graphicEl>
                                              <a:dgm id="{BC8E12EB-D1F1-46B5-AD69-AD90B8D71D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770688-2255-4D16-8BEA-DEC4BAF56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">
                                            <p:graphicEl>
                                              <a:dgm id="{D6770688-2255-4D16-8BEA-DEC4BAF564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7" grpId="0" uiExpand="1">
        <p:bldSub>
          <a:bldDgm bld="one"/>
        </p:bldSub>
      </p:bldGraphic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29137D-5E62-8766-9909-C25276C37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07797C59-993C-07F6-4377-D4737170EA5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985457"/>
          </a:xfrm>
          <a:prstGeom prst="rect">
            <a:avLst/>
          </a:prstGeom>
          <a:blipFill>
            <a:blip r:embed="rId3" cstate="email">
              <a:alphaModFix amt="6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4ACD2A9-2E2D-AE6F-539E-618CB29AF620}"/>
              </a:ext>
            </a:extLst>
          </p:cNvPr>
          <p:cNvSpPr txBox="1"/>
          <p:nvPr/>
        </p:nvSpPr>
        <p:spPr>
          <a:xfrm>
            <a:off x="9221002" y="76945"/>
            <a:ext cx="29709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3462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BE4F35"/>
                </a:solidFill>
                <a:effectLst>
                  <a:outerShdw dist="38100" dir="2700000" algn="bl" rotWithShape="0">
                    <a:schemeClr val="accent3">
                      <a:lumMod val="60000"/>
                      <a:lumOff val="40000"/>
                    </a:schemeClr>
                  </a:outerShdw>
                </a:effectLst>
              </a:rPr>
              <a:t>MOSE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9D55184-F944-C35B-A62F-0E9F11386542}"/>
              </a:ext>
            </a:extLst>
          </p:cNvPr>
          <p:cNvSpPr txBox="1"/>
          <p:nvPr/>
        </p:nvSpPr>
        <p:spPr>
          <a:xfrm>
            <a:off x="85725" y="48986"/>
            <a:ext cx="92402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chikhulupiriro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Mose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atakula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anakana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kutchedwa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mwana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mwana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wamkazi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Farao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Iye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anasankha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kuzunzika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nawo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limodzi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anthu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Mulungu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kuposa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kusangalala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zokondweretsa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za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uchimo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nthawi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yochepa</a:t>
            </a:r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Ahebri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11:24-25)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E458120-0E61-F815-FEDE-1D02AB1B8501}"/>
              </a:ext>
            </a:extLst>
          </p:cNvPr>
          <p:cNvSpPr txBox="1"/>
          <p:nvPr/>
        </p:nvSpPr>
        <p:spPr>
          <a:xfrm>
            <a:off x="2759623" y="1047242"/>
            <a:ext cx="65663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Mose </a:t>
            </a:r>
            <a:r>
              <a:rPr lang="en-GB" sz="2000" b="1" dirty="0" err="1"/>
              <a:t>anaphunzitsidwa</a:t>
            </a:r>
            <a:r>
              <a:rPr lang="en-GB" sz="2000" b="1" dirty="0"/>
              <a:t> </a:t>
            </a:r>
            <a:r>
              <a:rPr lang="en-GB" sz="2000" b="1" dirty="0" err="1"/>
              <a:t>kukhala</a:t>
            </a:r>
            <a:r>
              <a:rPr lang="en-GB" sz="2000" b="1" dirty="0"/>
              <a:t> </a:t>
            </a:r>
            <a:r>
              <a:rPr lang="en-GB" sz="2000" b="1" dirty="0" err="1"/>
              <a:t>Farao</a:t>
            </a:r>
            <a:r>
              <a:rPr lang="en-GB" sz="2000" b="1" dirty="0"/>
              <a:t> </a:t>
            </a:r>
            <a:r>
              <a:rPr lang="en-GB" sz="2000" b="1" dirty="0" err="1"/>
              <a:t>wotsatira</a:t>
            </a:r>
            <a:r>
              <a:rPr lang="en-GB" sz="2000" b="1" dirty="0"/>
              <a:t> </a:t>
            </a:r>
            <a:r>
              <a:rPr lang="en-GB" sz="2000" b="1" dirty="0" err="1"/>
              <a:t>wa</a:t>
            </a:r>
            <a:r>
              <a:rPr lang="en-GB" sz="2000" b="1" dirty="0"/>
              <a:t> </a:t>
            </a:r>
            <a:r>
              <a:rPr lang="en-GB" sz="2000" b="1" dirty="0" err="1"/>
              <a:t>ku</a:t>
            </a:r>
            <a:r>
              <a:rPr lang="en-GB" sz="2000" b="1" dirty="0"/>
              <a:t> </a:t>
            </a:r>
            <a:r>
              <a:rPr lang="en-GB" sz="2000" b="1" dirty="0" err="1"/>
              <a:t>Igupto</a:t>
            </a:r>
            <a:r>
              <a:rPr lang="en-GB" sz="2000" b="1" dirty="0"/>
              <a:t>. Anali </a:t>
            </a:r>
            <a:r>
              <a:rPr lang="en-GB" sz="2000" b="1" dirty="0" err="1"/>
              <a:t>katswiri</a:t>
            </a:r>
            <a:r>
              <a:rPr lang="en-GB" sz="2000" b="1" dirty="0"/>
              <a:t> </a:t>
            </a:r>
            <a:r>
              <a:rPr lang="en-GB" sz="2000" b="1" dirty="0" err="1"/>
              <a:t>wa</a:t>
            </a:r>
            <a:r>
              <a:rPr lang="en-GB" sz="2000" b="1" dirty="0"/>
              <a:t> </a:t>
            </a:r>
            <a:r>
              <a:rPr lang="en-GB" sz="2000" b="1" dirty="0" err="1"/>
              <a:t>zandale</a:t>
            </a:r>
            <a:r>
              <a:rPr lang="en-GB" sz="2000" b="1" dirty="0"/>
              <a:t> </a:t>
            </a:r>
            <a:r>
              <a:rPr lang="en-GB" sz="2000" b="1" dirty="0" err="1"/>
              <a:t>komanso</a:t>
            </a:r>
            <a:r>
              <a:rPr lang="en-GB" sz="2000" b="1" dirty="0"/>
              <a:t> </a:t>
            </a:r>
            <a:r>
              <a:rPr lang="en-GB" sz="2000" b="1" dirty="0" err="1"/>
              <a:t>anali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nzeru</a:t>
            </a:r>
            <a:r>
              <a:rPr lang="en-GB" sz="2000" b="1" dirty="0"/>
              <a:t> </a:t>
            </a:r>
            <a:r>
              <a:rPr lang="en-GB" sz="2000" b="1" dirty="0" err="1"/>
              <a:t>zochuluka</a:t>
            </a:r>
            <a:r>
              <a:rPr lang="en-GB" sz="2000" b="1" dirty="0"/>
              <a:t> (</a:t>
            </a:r>
            <a:r>
              <a:rPr lang="en-GB" sz="2000" b="1" dirty="0" err="1"/>
              <a:t>Machitidwe</a:t>
            </a:r>
            <a:r>
              <a:rPr lang="en-GB" sz="2000" b="1" dirty="0"/>
              <a:t> 7:22). Ali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zaka</a:t>
            </a:r>
            <a:r>
              <a:rPr lang="en-GB" sz="2000" b="1" dirty="0"/>
              <a:t> 40, iye </a:t>
            </a:r>
            <a:r>
              <a:rPr lang="en-GB" sz="2000" b="1" dirty="0" err="1"/>
              <a:t>anasankha</a:t>
            </a:r>
            <a:r>
              <a:rPr lang="en-GB" sz="2000" b="1" dirty="0"/>
              <a:t> </a:t>
            </a:r>
            <a:r>
              <a:rPr lang="en-GB" sz="2000" b="1" dirty="0" err="1"/>
              <a:t>kusiya</a:t>
            </a:r>
            <a:r>
              <a:rPr lang="en-GB" sz="2000" b="1" dirty="0"/>
              <a:t> </a:t>
            </a:r>
            <a:r>
              <a:rPr lang="en-GB" sz="2000" b="1" dirty="0" err="1"/>
              <a:t>zonsezi</a:t>
            </a:r>
            <a:r>
              <a:rPr lang="en-GB" sz="2000" b="1" dirty="0"/>
              <a:t> </a:t>
            </a:r>
            <a:r>
              <a:rPr lang="en-GB" sz="2000" b="1" dirty="0" err="1"/>
              <a:t>ndikugwirizana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anthu</a:t>
            </a:r>
            <a:r>
              <a:rPr lang="en-GB" sz="2000" b="1" dirty="0"/>
              <a:t> </a:t>
            </a:r>
            <a:r>
              <a:rPr lang="en-GB" sz="2000" b="1" dirty="0" err="1"/>
              <a:t>ake</a:t>
            </a:r>
            <a:r>
              <a:rPr lang="en-GB" sz="2000" b="1" dirty="0"/>
              <a:t> (</a:t>
            </a:r>
            <a:r>
              <a:rPr lang="en-GB" sz="2000" b="1" dirty="0" err="1"/>
              <a:t>Ahebri</a:t>
            </a:r>
            <a:r>
              <a:rPr lang="en-GB" sz="2000" b="1" dirty="0"/>
              <a:t> 11:24-25</a:t>
            </a:r>
            <a:r>
              <a:rPr lang="en" sz="2000" b="1" dirty="0"/>
              <a:t>).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061CD26-7F11-9D33-9377-23F67AE00A8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5969" y="1327591"/>
            <a:ext cx="1340536" cy="252995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FFF37D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DA9FD3B-D635-A4F2-972E-2E65B22501D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4704" y="1327591"/>
            <a:ext cx="1242995" cy="252995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B26631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6F4D748-7752-9B02-FD27-46870F54B34F}"/>
              </a:ext>
            </a:extLst>
          </p:cNvPr>
          <p:cNvSpPr txBox="1"/>
          <p:nvPr/>
        </p:nvSpPr>
        <p:spPr>
          <a:xfrm>
            <a:off x="2746765" y="3996621"/>
            <a:ext cx="944523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Zaka zina 40 </a:t>
            </a:r>
            <a:r>
              <a:rPr lang="en-GB" sz="2000" b="1" dirty="0" err="1"/>
              <a:t>ali</a:t>
            </a:r>
            <a:r>
              <a:rPr lang="en-GB" sz="2000" b="1" dirty="0"/>
              <a:t> </a:t>
            </a:r>
            <a:r>
              <a:rPr lang="en-GB" sz="2000" b="1" dirty="0" err="1"/>
              <a:t>m’chiyanjano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Mulungu </a:t>
            </a:r>
            <a:r>
              <a:rPr lang="en-GB" sz="2000" b="1" dirty="0" err="1"/>
              <a:t>m’chipululu</a:t>
            </a:r>
            <a:r>
              <a:rPr lang="en-GB" sz="2000" b="1" dirty="0"/>
              <a:t> </a:t>
            </a:r>
            <a:r>
              <a:rPr lang="en-GB" sz="2000" b="1" dirty="0" err="1"/>
              <a:t>zinamupanga</a:t>
            </a:r>
            <a:r>
              <a:rPr lang="en-GB" sz="2000" b="1" dirty="0"/>
              <a:t> </a:t>
            </a:r>
            <a:r>
              <a:rPr lang="en-GB" sz="2000" b="1" dirty="0" err="1"/>
              <a:t>kukhala</a:t>
            </a:r>
            <a:r>
              <a:rPr lang="en-GB" sz="2000" b="1" dirty="0"/>
              <a:t> </a:t>
            </a:r>
            <a:r>
              <a:rPr lang="en-GB" sz="2000" b="1" dirty="0" err="1"/>
              <a:t>munthu</a:t>
            </a:r>
            <a:r>
              <a:rPr lang="en-GB" sz="2000" b="1" dirty="0"/>
              <a:t> </a:t>
            </a:r>
            <a:r>
              <a:rPr lang="en-GB" sz="2000" b="1" dirty="0" err="1"/>
              <a:t>wodzichepetsa</a:t>
            </a:r>
            <a:r>
              <a:rPr lang="en-GB" sz="2000" b="1" dirty="0"/>
              <a:t> </a:t>
            </a:r>
            <a:r>
              <a:rPr lang="en-GB" sz="2000" b="1" dirty="0" err="1"/>
              <a:t>kwambiri</a:t>
            </a:r>
            <a:r>
              <a:rPr lang="en-GB" sz="2000" b="1" dirty="0"/>
              <a:t> (Numeri 12:3). </a:t>
            </a:r>
            <a:r>
              <a:rPr lang="en-GB" sz="2000" b="1" dirty="0" err="1"/>
              <a:t>Tsopano</a:t>
            </a:r>
            <a:r>
              <a:rPr lang="en-GB" sz="2000" b="1" dirty="0"/>
              <a:t> </a:t>
            </a:r>
            <a:r>
              <a:rPr lang="en-GB" sz="2000" b="1" dirty="0" err="1"/>
              <a:t>akanatha</a:t>
            </a:r>
            <a:r>
              <a:rPr lang="en-GB" sz="2000" b="1" dirty="0"/>
              <a:t> </a:t>
            </a:r>
            <a:r>
              <a:rPr lang="en-GB" sz="2000" b="1" dirty="0" err="1"/>
              <a:t>kugwiritsidwa</a:t>
            </a:r>
            <a:r>
              <a:rPr lang="en-GB" sz="2000" b="1" dirty="0"/>
              <a:t> </a:t>
            </a:r>
            <a:r>
              <a:rPr lang="en-GB" sz="2000" b="1" dirty="0" err="1"/>
              <a:t>ntchito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Mulungu </a:t>
            </a:r>
            <a:r>
              <a:rPr lang="en-GB" sz="2000" b="1" dirty="0" err="1"/>
              <a:t>kutumiza</a:t>
            </a:r>
            <a:r>
              <a:rPr lang="en-GB" sz="2000" b="1" dirty="0"/>
              <a:t> </a:t>
            </a:r>
            <a:r>
              <a:rPr lang="en-GB" sz="2000" b="1" dirty="0" err="1"/>
              <a:t>miliri</a:t>
            </a:r>
            <a:r>
              <a:rPr lang="en-GB" sz="2000" b="1" dirty="0"/>
              <a:t>; </a:t>
            </a:r>
            <a:r>
              <a:rPr lang="en-GB" sz="2000" b="1" dirty="0" err="1"/>
              <a:t>kuwoloka</a:t>
            </a:r>
            <a:r>
              <a:rPr lang="en-GB" sz="2000" b="1" dirty="0"/>
              <a:t> </a:t>
            </a:r>
            <a:r>
              <a:rPr lang="en-GB" sz="2000" b="1" dirty="0" err="1"/>
              <a:t>nyanja</a:t>
            </a:r>
            <a:r>
              <a:rPr lang="en-GB" sz="2000" b="1" dirty="0"/>
              <a:t>; </a:t>
            </a:r>
            <a:r>
              <a:rPr lang="en-GB" sz="2000" b="1" dirty="0" err="1"/>
              <a:t>kulandira</a:t>
            </a:r>
            <a:r>
              <a:rPr lang="en-GB" sz="2000" b="1" dirty="0"/>
              <a:t> </a:t>
            </a:r>
            <a:r>
              <a:rPr lang="en-GB" sz="2000" b="1" dirty="0" err="1"/>
              <a:t>malamulo</a:t>
            </a:r>
            <a:r>
              <a:rPr lang="en-GB" sz="2000" b="1" dirty="0"/>
              <a:t> </a:t>
            </a:r>
            <a:r>
              <a:rPr lang="en-GB" sz="2000" b="1" dirty="0" err="1"/>
              <a:t>khumi</a:t>
            </a:r>
            <a:r>
              <a:rPr lang="en-GB" sz="2000" b="1" dirty="0"/>
              <a:t>; </a:t>
            </a:r>
            <a:r>
              <a:rPr lang="en-GB" sz="2000" b="1" dirty="0" err="1"/>
              <a:t>kulankhula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Mulungu </a:t>
            </a:r>
            <a:r>
              <a:rPr lang="en-GB" sz="2000" b="1" dirty="0" err="1"/>
              <a:t>maso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maso</a:t>
            </a:r>
            <a:r>
              <a:rPr lang="en-GB" sz="2000" b="1" dirty="0"/>
              <a:t>; </a:t>
            </a:r>
            <a:r>
              <a:rPr lang="en-GB" sz="2000" b="1" dirty="0" err="1"/>
              <a:t>kumenya</a:t>
            </a:r>
            <a:r>
              <a:rPr lang="en-GB" sz="2000" b="1" dirty="0"/>
              <a:t> </a:t>
            </a:r>
            <a:r>
              <a:rPr lang="en-GB" sz="2000" b="1" dirty="0" err="1"/>
              <a:t>thanthwe</a:t>
            </a:r>
            <a:r>
              <a:rPr lang="en-GB" sz="2000" b="1" dirty="0"/>
              <a:t>… </a:t>
            </a:r>
            <a:r>
              <a:rPr lang="en-GB" sz="2000" b="1" dirty="0" err="1"/>
              <a:t>Anathanso</a:t>
            </a:r>
            <a:r>
              <a:rPr lang="en-GB" sz="2000" b="1" dirty="0"/>
              <a:t> </a:t>
            </a:r>
            <a:r>
              <a:rPr lang="en-GB" sz="2000" b="1" dirty="0" err="1"/>
              <a:t>kuvomera</a:t>
            </a:r>
            <a:r>
              <a:rPr lang="en-GB" sz="2000" b="1" dirty="0"/>
              <a:t> </a:t>
            </a:r>
            <a:r>
              <a:rPr lang="en-GB" sz="2000" b="1" dirty="0" err="1"/>
              <a:t>modzichepetsa</a:t>
            </a:r>
            <a:r>
              <a:rPr lang="en-GB" sz="2000" b="1" dirty="0"/>
              <a:t> </a:t>
            </a:r>
            <a:r>
              <a:rPr lang="en-GB" sz="2000" b="1" dirty="0" err="1"/>
              <a:t>chilango</a:t>
            </a:r>
            <a:r>
              <a:rPr lang="en-GB" sz="2000" b="1" dirty="0"/>
              <a:t> cha </a:t>
            </a:r>
            <a:r>
              <a:rPr lang="en-GB" sz="2000" b="1" dirty="0" err="1"/>
              <a:t>ntchito</a:t>
            </a:r>
            <a:r>
              <a:rPr lang="en-GB" sz="2000" b="1" dirty="0"/>
              <a:t> </a:t>
            </a:r>
            <a:r>
              <a:rPr lang="en-GB" sz="2000" b="1" dirty="0" err="1"/>
              <a:t>yake</a:t>
            </a:r>
            <a:r>
              <a:rPr lang="en-GB" sz="2000" b="1" dirty="0"/>
              <a:t> </a:t>
            </a:r>
            <a:r>
              <a:rPr lang="en-GB" sz="2000" b="1" dirty="0" err="1"/>
              <a:t>ya</a:t>
            </a:r>
            <a:r>
              <a:rPr lang="en-GB" sz="2000" b="1" dirty="0"/>
              <a:t> </a:t>
            </a:r>
            <a:r>
              <a:rPr lang="en-GB" sz="2000" b="1" dirty="0" err="1"/>
              <a:t>kunyada</a:t>
            </a:r>
            <a:r>
              <a:rPr lang="en-GB" sz="2000" b="1" dirty="0"/>
              <a:t>, </a:t>
            </a:r>
            <a:r>
              <a:rPr lang="en-GB" sz="2000" b="1" dirty="0" err="1"/>
              <a:t>podzitengera</a:t>
            </a:r>
            <a:r>
              <a:rPr lang="en-GB" sz="2000" b="1" dirty="0"/>
              <a:t> </a:t>
            </a:r>
            <a:r>
              <a:rPr lang="en-GB" sz="2000" b="1" dirty="0" err="1"/>
              <a:t>ulemerero</a:t>
            </a:r>
            <a:r>
              <a:rPr lang="en-GB" sz="2000" b="1" dirty="0"/>
              <a:t> pa </a:t>
            </a:r>
            <a:r>
              <a:rPr lang="en-GB" sz="2000" b="1" dirty="0" err="1"/>
              <a:t>zimene</a:t>
            </a:r>
            <a:r>
              <a:rPr lang="en-GB" sz="2000" b="1" dirty="0"/>
              <a:t> </a:t>
            </a:r>
            <a:r>
              <a:rPr lang="en-GB" sz="2000" b="1" dirty="0" err="1"/>
              <a:t>anachita</a:t>
            </a:r>
            <a:r>
              <a:rPr lang="en-GB" sz="2000" b="1" dirty="0"/>
              <a:t> (Numeri 20:10-12 (Numeri 20:10-12</a:t>
            </a:r>
            <a:r>
              <a:rPr lang="en" sz="2000" b="1" dirty="0"/>
              <a:t>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9741807-8EBD-661E-53B8-5EA81E1F5B03}"/>
              </a:ext>
            </a:extLst>
          </p:cNvPr>
          <p:cNvSpPr txBox="1"/>
          <p:nvPr/>
        </p:nvSpPr>
        <p:spPr>
          <a:xfrm>
            <a:off x="2759623" y="2673182"/>
            <a:ext cx="63429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/>
              <a:t>Iye </a:t>
            </a:r>
            <a:r>
              <a:rPr lang="en-GB" sz="2000" b="1" dirty="0" err="1"/>
              <a:t>anali</a:t>
            </a:r>
            <a:r>
              <a:rPr lang="en-GB" sz="2000" b="1" dirty="0"/>
              <a:t> </a:t>
            </a:r>
            <a:r>
              <a:rPr lang="en-GB" sz="2000" b="1" dirty="0" err="1"/>
              <a:t>womasula</a:t>
            </a:r>
            <a:r>
              <a:rPr lang="en-GB" sz="2000" b="1" dirty="0"/>
              <a:t>! </a:t>
            </a:r>
            <a:r>
              <a:rPr lang="en-GB" sz="2000" b="1" dirty="0" err="1"/>
              <a:t>Dzanja</a:t>
            </a:r>
            <a:r>
              <a:rPr lang="en-GB" sz="2000" b="1" dirty="0"/>
              <a:t> lake </a:t>
            </a:r>
            <a:r>
              <a:rPr lang="en-GB" sz="2000" b="1" dirty="0" err="1"/>
              <a:t>lamphamvu</a:t>
            </a:r>
            <a:r>
              <a:rPr lang="en-GB" sz="2000" b="1" dirty="0"/>
              <a:t> </a:t>
            </a:r>
            <a:r>
              <a:rPr lang="en-GB" sz="2000" b="1" dirty="0" err="1"/>
              <a:t>likanamasula</a:t>
            </a:r>
            <a:r>
              <a:rPr lang="en-GB" sz="2000" b="1" dirty="0"/>
              <a:t> </a:t>
            </a:r>
            <a:r>
              <a:rPr lang="en-GB" sz="2000" b="1" dirty="0" err="1"/>
              <a:t>abale</a:t>
            </a:r>
            <a:r>
              <a:rPr lang="en-GB" sz="2000" b="1" dirty="0"/>
              <a:t> </a:t>
            </a:r>
            <a:r>
              <a:rPr lang="en-GB" sz="2000" b="1" dirty="0" err="1"/>
              <a:t>ake</a:t>
            </a:r>
            <a:r>
              <a:rPr lang="en-GB" sz="2000" b="1" dirty="0"/>
              <a:t>! </a:t>
            </a:r>
            <a:r>
              <a:rPr lang="en-GB" sz="2000" b="1" dirty="0" err="1"/>
              <a:t>Cholakwika</a:t>
            </a:r>
            <a:r>
              <a:rPr lang="en-GB" sz="2000" b="1" dirty="0"/>
              <a:t> </a:t>
            </a:r>
            <a:r>
              <a:rPr lang="en-GB" sz="2000" b="1" dirty="0" err="1"/>
              <a:t>chachikulu</a:t>
            </a:r>
            <a:r>
              <a:rPr lang="en-GB" sz="2000" b="1" dirty="0"/>
              <a:t>. Mulungu </a:t>
            </a:r>
            <a:r>
              <a:rPr lang="en-GB" sz="2000" b="1" dirty="0" err="1"/>
              <a:t>sakanamugwiritsa</a:t>
            </a:r>
            <a:r>
              <a:rPr lang="en-GB" sz="2000" b="1" dirty="0"/>
              <a:t> </a:t>
            </a:r>
            <a:r>
              <a:rPr lang="en-GB" sz="2000" b="1" dirty="0" err="1"/>
              <a:t>ntchito</a:t>
            </a:r>
            <a:r>
              <a:rPr lang="en-GB" sz="2000" b="1" dirty="0"/>
              <a:t> </a:t>
            </a:r>
            <a:r>
              <a:rPr lang="en-GB" sz="2000" b="1" dirty="0" err="1"/>
              <a:t>pamene</a:t>
            </a:r>
            <a:r>
              <a:rPr lang="en-GB" sz="2000" b="1" dirty="0"/>
              <a:t> </a:t>
            </a:r>
            <a:r>
              <a:rPr lang="en-GB" sz="2000" b="1" dirty="0" err="1"/>
              <a:t>anali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kudzikuza</a:t>
            </a:r>
            <a:r>
              <a:rPr lang="en-GB" sz="2000" b="1" dirty="0"/>
              <a:t> </a:t>
            </a:r>
            <a:r>
              <a:rPr lang="en-GB" sz="2000" b="1" dirty="0" err="1"/>
              <a:t>koteroko</a:t>
            </a:r>
            <a:r>
              <a:rPr lang="en" sz="2000" b="1" dirty="0"/>
              <a:t>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5AEBFEEF-D54D-20B6-7AC7-1F0A06058D4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61" y="1146021"/>
            <a:ext cx="1226947" cy="12145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98D5051-5114-55B7-5093-6AEBCC06ED2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1247" y="1146022"/>
            <a:ext cx="1209543" cy="1214527"/>
          </a:xfrm>
          <a:prstGeom prst="snip2DiagRect">
            <a:avLst>
              <a:gd name="adj1" fmla="val 16820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20132A81-832A-BC1A-EF22-9DC3E90466FA}"/>
              </a:ext>
            </a:extLst>
          </p:cNvPr>
          <p:cNvPicPr>
            <a:picLocks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61" y="2593508"/>
            <a:ext cx="1082841" cy="1951200"/>
          </a:xfrm>
          <a:prstGeom prst="snip2DiagRect">
            <a:avLst>
              <a:gd name="adj1" fmla="val 18788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A7B5C700-942B-6B02-CA7C-79D7A50A7DD9}"/>
              </a:ext>
            </a:extLst>
          </p:cNvPr>
          <p:cNvPicPr>
            <a:picLocks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8"/>
          <a:stretch>
            <a:fillRect/>
          </a:stretch>
        </p:blipFill>
        <p:spPr>
          <a:xfrm>
            <a:off x="1349477" y="2594416"/>
            <a:ext cx="1345311" cy="19493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E2A4A6FB-F2A2-BD9E-07A1-D5B3382377C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362" y="4777669"/>
            <a:ext cx="2515342" cy="19316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4C74731-753B-73DF-4F13-013BD811985F}"/>
              </a:ext>
            </a:extLst>
          </p:cNvPr>
          <p:cNvSpPr txBox="1"/>
          <p:nvPr/>
        </p:nvSpPr>
        <p:spPr>
          <a:xfrm>
            <a:off x="2746765" y="6089158"/>
            <a:ext cx="94452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 err="1"/>
              <a:t>Chitsanzo</a:t>
            </a:r>
            <a:r>
              <a:rPr lang="en-GB" sz="2000" b="1" dirty="0"/>
              <a:t> cha Mose </a:t>
            </a:r>
            <a:r>
              <a:rPr lang="en-GB" sz="2000" b="1" dirty="0" err="1"/>
              <a:t>chikutisonyeza</a:t>
            </a:r>
            <a:r>
              <a:rPr lang="en-GB" sz="2000" b="1" dirty="0"/>
              <a:t>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kudzichepetsa</a:t>
            </a:r>
            <a:r>
              <a:rPr lang="en-GB" sz="2000" b="1" dirty="0"/>
              <a:t> </a:t>
            </a:r>
            <a:r>
              <a:rPr lang="en-GB" sz="2000" b="1" dirty="0" err="1"/>
              <a:t>sikumangobwera</a:t>
            </a:r>
            <a:r>
              <a:rPr lang="en-GB" sz="2000" b="1" dirty="0"/>
              <a:t> </a:t>
            </a:r>
            <a:r>
              <a:rPr lang="en-GB" sz="2000" b="1" dirty="0" err="1"/>
              <a:t>mwa</a:t>
            </a:r>
            <a:r>
              <a:rPr lang="en-GB" sz="2000" b="1" dirty="0"/>
              <a:t> </a:t>
            </a:r>
            <a:r>
              <a:rPr lang="en-GB" sz="2000" b="1" dirty="0" err="1"/>
              <a:t>ife</a:t>
            </a:r>
            <a:r>
              <a:rPr lang="en-GB" sz="2000" b="1" dirty="0"/>
              <a:t> </a:t>
            </a:r>
            <a:r>
              <a:rPr lang="en-GB" sz="2000" b="1" dirty="0" err="1"/>
              <a:t>tokha</a:t>
            </a:r>
            <a:r>
              <a:rPr lang="en-GB" sz="2000" b="1" dirty="0"/>
              <a:t>, </a:t>
            </a:r>
            <a:r>
              <a:rPr lang="en-GB" sz="2000" b="1" dirty="0" err="1"/>
              <a:t>koma</a:t>
            </a:r>
            <a:r>
              <a:rPr lang="en-GB" sz="2000" b="1" dirty="0"/>
              <a:t> </a:t>
            </a:r>
            <a:r>
              <a:rPr lang="en-GB" sz="2000" b="1" dirty="0" err="1"/>
              <a:t>tiyenera</a:t>
            </a:r>
            <a:r>
              <a:rPr lang="en-GB" sz="2000" b="1" dirty="0"/>
              <a:t> </a:t>
            </a:r>
            <a:r>
              <a:rPr lang="en-GB" sz="2000" b="1" dirty="0" err="1"/>
              <a:t>kupempha</a:t>
            </a:r>
            <a:r>
              <a:rPr lang="en-GB" sz="2000" b="1" dirty="0"/>
              <a:t> Mulungu </a:t>
            </a:r>
            <a:r>
              <a:rPr lang="en-GB" sz="2000" b="1" dirty="0" err="1"/>
              <a:t>kuti</a:t>
            </a:r>
            <a:r>
              <a:rPr lang="en-GB" sz="2000" b="1" dirty="0"/>
              <a:t> </a:t>
            </a:r>
            <a:r>
              <a:rPr lang="en-GB" sz="2000" b="1" dirty="0" err="1"/>
              <a:t>atidzadze</a:t>
            </a:r>
            <a:r>
              <a:rPr lang="en-GB" sz="2000" b="1" dirty="0"/>
              <a:t> </a:t>
            </a:r>
            <a:r>
              <a:rPr lang="en-GB" sz="2000" b="1" dirty="0" err="1"/>
              <a:t>nako</a:t>
            </a:r>
            <a:r>
              <a:rPr lang="en-GB" sz="2000" b="1" dirty="0"/>
              <a:t> </a:t>
            </a:r>
            <a:r>
              <a:rPr lang="en-GB" sz="2000" b="1" dirty="0" err="1"/>
              <a:t>tsiku</a:t>
            </a:r>
            <a:r>
              <a:rPr lang="en-GB" sz="2000" b="1" dirty="0"/>
              <a:t> </a:t>
            </a:r>
            <a:r>
              <a:rPr lang="en-GB" sz="2000" b="1" dirty="0" err="1"/>
              <a:t>ndi</a:t>
            </a:r>
            <a:r>
              <a:rPr lang="en-GB" sz="2000" b="1" dirty="0"/>
              <a:t> </a:t>
            </a:r>
            <a:r>
              <a:rPr lang="en-GB" sz="2000" b="1" dirty="0" err="1"/>
              <a:t>tsiku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123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2" grpId="0"/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29953</TotalTime>
  <Words>1249</Words>
  <Application>Microsoft Office PowerPoint</Application>
  <PresentationFormat>Panorámica</PresentationFormat>
  <Paragraphs>77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Constantia</vt:lpstr>
      <vt:lpstr>Aptos Display</vt:lpstr>
      <vt:lpstr>Comic Sans MS</vt:lpstr>
      <vt:lpstr>Arial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108</cp:revision>
  <dcterms:created xsi:type="dcterms:W3CDTF">2026-03-07T07:45:25Z</dcterms:created>
  <dcterms:modified xsi:type="dcterms:W3CDTF">2026-04-18T05:09:03Z</dcterms:modified>
</cp:coreProperties>
</file>