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46"/>
  </p:normalViewPr>
  <p:slideViewPr>
    <p:cSldViewPr snapToGrid="0">
      <p:cViewPr varScale="1">
        <p:scale>
          <a:sx n="101" d="100"/>
          <a:sy n="101"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GB" sz="2000" b="1" dirty="0">
              <a:effectLst>
                <a:outerShdw blurRad="38100" dist="38100" dir="2700000" algn="tl">
                  <a:srgbClr val="000000"/>
                </a:outerShdw>
              </a:effectLst>
            </a:rPr>
            <a:t>Anali </a:t>
          </a:r>
          <a:r>
            <a:rPr lang="en-GB" sz="2000" b="1" dirty="0" err="1">
              <a:effectLst>
                <a:outerShdw blurRad="38100" dist="38100" dir="2700000" algn="tl">
                  <a:srgbClr val="000000"/>
                </a:outerShdw>
              </a:effectLst>
            </a:rPr>
            <a:t>wokhazikika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amapemphera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katatu</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patsiku</a:t>
          </a:r>
          <a:endParaRPr lang="en"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GB" sz="2000" b="1" dirty="0">
              <a:effectLst>
                <a:outerShdw blurRad="38100" dist="38100" dir="2700000" algn="tl">
                  <a:srgbClr val="000000"/>
                </a:outerShdw>
              </a:effectLst>
            </a:rPr>
            <a:t>Zinali </a:t>
          </a:r>
          <a:r>
            <a:rPr lang="en-GB" sz="2000" b="1" dirty="0" err="1">
              <a:effectLst>
                <a:outerShdw blurRad="38100" dist="38100" dir="2700000" algn="tl">
                  <a:srgbClr val="000000"/>
                </a:outerShdw>
              </a:effectLst>
            </a:rPr>
            <a:t>zodziwika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amatsegula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zenera</a:t>
          </a:r>
          <a:r>
            <a:rPr lang="en-GB" sz="2000" b="1" dirty="0">
              <a:effectLst>
                <a:outerShdw blurRad="38100" dist="38100" dir="2700000" algn="tl">
                  <a:srgbClr val="000000"/>
                </a:outerShdw>
              </a:effectLst>
            </a:rPr>
            <a:t> lake </a:t>
          </a:r>
          <a:r>
            <a:rPr lang="en-GB" sz="2000" b="1" dirty="0" err="1">
              <a:effectLst>
                <a:outerShdw blurRad="38100" dist="38100" dir="2700000" algn="tl">
                  <a:srgbClr val="000000"/>
                </a:outerShdw>
              </a:effectLst>
            </a:rPr>
            <a:t>kuloza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ku</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Yerusalemu</a:t>
          </a:r>
          <a:endParaRPr lang="en"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US" sz="2000" b="1" dirty="0">
              <a:effectLst>
                <a:outerShdw blurRad="38100" dist="38100" dir="2700000" algn="tl">
                  <a:srgbClr val="000000"/>
                </a:outerShdw>
              </a:effectLst>
            </a:rPr>
            <a:t>Anali ndi </a:t>
          </a:r>
          <a:r>
            <a:rPr lang="en-US" sz="2000" b="1" dirty="0" err="1">
              <a:effectLst>
                <a:outerShdw blurRad="38100" dist="38100" dir="2700000" algn="tl">
                  <a:srgbClr val="000000"/>
                </a:outerShdw>
              </a:effectLst>
            </a:rPr>
            <a:t>zizolowezi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zapadera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amapemphera</a:t>
          </a:r>
          <a:r>
            <a:rPr lang="en-US" sz="2000" b="1" dirty="0">
              <a:effectLst>
                <a:outerShdw blurRad="38100" dist="38100" dir="2700000" algn="tl">
                  <a:srgbClr val="000000"/>
                </a:outerShdw>
              </a:effectLst>
            </a:rPr>
            <a:t> atagwada</a:t>
          </a:r>
          <a:endParaRPr lang="en" sz="20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US" sz="2000" b="1" dirty="0">
              <a:effectLst>
                <a:outerShdw blurRad="38100" dist="38100" dir="2700000" algn="tl">
                  <a:srgbClr val="000000"/>
                </a:outerShdw>
              </a:effectLst>
            </a:rPr>
            <a:t>Linali lolunjika pa chiyamikiro </a:t>
          </a:r>
          <a:r>
            <a:rPr lang="en-US" sz="2000" b="1" dirty="0" err="1">
              <a:effectLst>
                <a:outerShdw blurRad="38100" dist="38100" dir="2700000" algn="tl">
                  <a:srgbClr val="000000"/>
                </a:outerShdw>
              </a:effectLst>
            </a:rPr>
            <a:t>ndi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kupempha</a:t>
          </a:r>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custScaleX="122140"/>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US" sz="1600" b="1" dirty="0">
              <a:solidFill>
                <a:schemeClr val="accent6">
                  <a:lumMod val="75000"/>
                </a:schemeClr>
              </a:solidFill>
            </a:rPr>
            <a:t>Yehosafati anapemphera ataimirira pamaso pa anthu (2 Mbiri 20:5)</a:t>
          </a:r>
          <a:endParaRPr lang="en" sz="1600" b="1" dirty="0">
            <a:solidFill>
              <a:schemeClr val="accent6">
                <a:lumMod val="75000"/>
              </a:schemeClr>
            </a:solidFill>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US" sz="1600" b="1" dirty="0">
              <a:solidFill>
                <a:schemeClr val="accent5">
                  <a:lumMod val="75000"/>
                </a:schemeClr>
              </a:solidFill>
            </a:rPr>
            <a:t>Davide anakhala pamaso pa Mulungu kuti ayamike</a:t>
          </a:r>
        </a:p>
        <a:p>
          <a:r>
            <a:rPr lang="en-US" sz="1600" b="1" dirty="0">
              <a:solidFill>
                <a:schemeClr val="accent5">
                  <a:lumMod val="75000"/>
                </a:schemeClr>
              </a:solidFill>
            </a:rPr>
            <a:t>(2 Samuel 7:18 )</a:t>
          </a:r>
          <a:endParaRPr lang="en" sz="1600" b="1" dirty="0">
            <a:solidFill>
              <a:schemeClr val="accent5">
                <a:lumMod val="75000"/>
              </a:schemeClr>
            </a:solidFill>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US" sz="1600" b="1" dirty="0">
              <a:solidFill>
                <a:schemeClr val="accent2">
                  <a:lumMod val="75000"/>
                </a:schemeClr>
              </a:solidFill>
            </a:rPr>
            <a:t>Solomoni anapemphera atagwada, manja ake ali m’mwamba </a:t>
          </a:r>
        </a:p>
        <a:p>
          <a:r>
            <a:rPr lang="en-US" sz="1600" b="1" dirty="0">
              <a:solidFill>
                <a:schemeClr val="accent2">
                  <a:lumMod val="75000"/>
                </a:schemeClr>
              </a:solidFill>
            </a:rPr>
            <a:t>(1 </a:t>
          </a:r>
          <a:r>
            <a:rPr lang="en-US" sz="1600" b="1" dirty="0" err="1">
              <a:solidFill>
                <a:schemeClr val="accent2">
                  <a:lumMod val="75000"/>
                </a:schemeClr>
              </a:solidFill>
            </a:rPr>
            <a:t>Mafumu</a:t>
          </a:r>
          <a:r>
            <a:rPr lang="en-US" sz="1600" b="1" dirty="0">
              <a:solidFill>
                <a:schemeClr val="accent2">
                  <a:lumMod val="75000"/>
                </a:schemeClr>
              </a:solidFill>
            </a:rPr>
            <a:t> 8:54)</a:t>
          </a:r>
          <a:endParaRPr lang="en" sz="1600" b="1" dirty="0">
            <a:solidFill>
              <a:schemeClr val="accent2">
                <a:lumMod val="75000"/>
              </a:schemeClr>
            </a:solidFill>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US" sz="1600" b="1" dirty="0">
              <a:ln>
                <a:solidFill>
                  <a:schemeClr val="accent4">
                    <a:lumMod val="50000"/>
                  </a:schemeClr>
                </a:solidFill>
              </a:ln>
            </a:rPr>
            <a:t>Anthu anagwada pansi ndi kupemphera </a:t>
          </a:r>
        </a:p>
        <a:p>
          <a:r>
            <a:rPr lang="en-US" sz="1600" b="1" dirty="0">
              <a:ln>
                <a:solidFill>
                  <a:schemeClr val="accent4">
                    <a:lumMod val="50000"/>
                  </a:schemeClr>
                </a:solidFill>
              </a:ln>
            </a:rPr>
            <a:t>(</a:t>
          </a:r>
          <a:r>
            <a:rPr lang="en-US" sz="1600" b="1" dirty="0" err="1">
              <a:ln>
                <a:solidFill>
                  <a:schemeClr val="accent4">
                    <a:lumMod val="50000"/>
                  </a:schemeClr>
                </a:solidFill>
              </a:ln>
            </a:rPr>
            <a:t>Nehemiya</a:t>
          </a:r>
          <a:r>
            <a:rPr lang="en-US" sz="1600" b="1" dirty="0">
              <a:ln>
                <a:solidFill>
                  <a:schemeClr val="accent4">
                    <a:lumMod val="50000"/>
                  </a:schemeClr>
                </a:solidFill>
              </a:ln>
            </a:rPr>
            <a:t> 8:6 )</a:t>
          </a:r>
          <a:endParaRPr lang="en" sz="16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US" sz="1600" b="1" dirty="0">
              <a:solidFill>
                <a:schemeClr val="accent1">
                  <a:lumMod val="75000"/>
                </a:schemeClr>
              </a:solidFill>
            </a:rPr>
            <a:t>Davide anapemphera chafufumimba </a:t>
          </a:r>
          <a:r>
            <a:rPr lang="en-US" sz="1600" b="1" dirty="0" err="1">
              <a:solidFill>
                <a:schemeClr val="accent1">
                  <a:lumMod val="75000"/>
                </a:schemeClr>
              </a:solidFill>
            </a:rPr>
            <a:t>pakama</a:t>
          </a:r>
          <a:r>
            <a:rPr lang="en-US" sz="1600" b="1" dirty="0">
              <a:solidFill>
                <a:schemeClr val="accent1">
                  <a:lumMod val="75000"/>
                </a:schemeClr>
              </a:solidFill>
            </a:rPr>
            <a:t> wake </a:t>
          </a:r>
        </a:p>
        <a:p>
          <a:r>
            <a:rPr lang="en-US" sz="1600" b="1" dirty="0">
              <a:solidFill>
                <a:schemeClr val="accent1">
                  <a:lumMod val="75000"/>
                </a:schemeClr>
              </a:solidFill>
            </a:rPr>
            <a:t>(1Mafumu 1:47 )</a:t>
          </a:r>
          <a:endParaRPr lang="en" sz="1600" b="1" dirty="0">
            <a:solidFill>
              <a:schemeClr val="accent1">
                <a:lumMod val="75000"/>
              </a:schemeClr>
            </a:solidFill>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GB" sz="1600" b="1" dirty="0" err="1">
              <a:solidFill>
                <a:schemeClr val="accent3">
                  <a:lumMod val="75000"/>
                </a:schemeClr>
              </a:solidFill>
            </a:rPr>
            <a:t>Nehemiya</a:t>
          </a:r>
          <a:r>
            <a:rPr lang="en-GB" sz="1600" b="1" dirty="0">
              <a:solidFill>
                <a:schemeClr val="accent3">
                  <a:lumMod val="75000"/>
                </a:schemeClr>
              </a:solidFill>
            </a:rPr>
            <a:t> </a:t>
          </a:r>
          <a:r>
            <a:rPr lang="en-GB" sz="1600" b="1" dirty="0" err="1">
              <a:solidFill>
                <a:schemeClr val="accent3">
                  <a:lumMod val="75000"/>
                </a:schemeClr>
              </a:solidFill>
            </a:rPr>
            <a:t>anayima</a:t>
          </a:r>
          <a:r>
            <a:rPr lang="en-GB" sz="1600" b="1" dirty="0">
              <a:solidFill>
                <a:schemeClr val="accent3">
                  <a:lumMod val="75000"/>
                </a:schemeClr>
              </a:solidFill>
            </a:rPr>
            <a:t> </a:t>
          </a:r>
          <a:r>
            <a:rPr lang="en-GB" sz="1600" b="1" dirty="0" err="1">
              <a:solidFill>
                <a:schemeClr val="accent3">
                  <a:lumMod val="75000"/>
                </a:schemeClr>
              </a:solidFill>
            </a:rPr>
            <a:t>ndipo</a:t>
          </a:r>
          <a:r>
            <a:rPr lang="en-GB" sz="1600" b="1" dirty="0">
              <a:solidFill>
                <a:schemeClr val="accent3">
                  <a:lumMod val="75000"/>
                </a:schemeClr>
              </a:solidFill>
            </a:rPr>
            <a:t> </a:t>
          </a:r>
          <a:r>
            <a:rPr lang="en-GB" sz="1600" b="1" dirty="0" err="1">
              <a:solidFill>
                <a:schemeClr val="accent3">
                  <a:lumMod val="75000"/>
                </a:schemeClr>
              </a:solidFill>
            </a:rPr>
            <a:t>anapemphera</a:t>
          </a:r>
          <a:r>
            <a:rPr lang="en-GB" sz="1600" b="1" dirty="0">
              <a:solidFill>
                <a:schemeClr val="accent3">
                  <a:lumMod val="75000"/>
                </a:schemeClr>
              </a:solidFill>
            </a:rPr>
            <a:t> </a:t>
          </a:r>
          <a:r>
            <a:rPr lang="en-GB" sz="1600" b="1" dirty="0" err="1">
              <a:solidFill>
                <a:schemeClr val="accent3">
                  <a:lumMod val="75000"/>
                </a:schemeClr>
              </a:solidFill>
            </a:rPr>
            <a:t>mwakachetechete</a:t>
          </a:r>
          <a:r>
            <a:rPr lang="en-GB" sz="1600" b="1" dirty="0">
              <a:solidFill>
                <a:schemeClr val="accent3">
                  <a:lumMod val="75000"/>
                </a:schemeClr>
              </a:solidFill>
            </a:rPr>
            <a:t> </a:t>
          </a:r>
          <a:r>
            <a:rPr lang="en-GB" sz="1600" b="1" dirty="0" err="1">
              <a:solidFill>
                <a:schemeClr val="accent3">
                  <a:lumMod val="75000"/>
                </a:schemeClr>
              </a:solidFill>
            </a:rPr>
            <a:t>pamaso</a:t>
          </a:r>
          <a:r>
            <a:rPr lang="en-GB" sz="1600" b="1" dirty="0">
              <a:solidFill>
                <a:schemeClr val="accent3">
                  <a:lumMod val="75000"/>
                </a:schemeClr>
              </a:solidFill>
            </a:rPr>
            <a:t> pa </a:t>
          </a:r>
          <a:r>
            <a:rPr lang="en-GB" sz="1600" b="1" dirty="0" err="1">
              <a:solidFill>
                <a:schemeClr val="accent3">
                  <a:lumMod val="75000"/>
                </a:schemeClr>
              </a:solidFill>
            </a:rPr>
            <a:t>mfumu</a:t>
          </a:r>
          <a:br>
            <a:rPr lang="en" sz="1600" b="1" dirty="0">
              <a:solidFill>
                <a:schemeClr val="accent3">
                  <a:lumMod val="75000"/>
                </a:schemeClr>
              </a:solidFill>
            </a:rPr>
          </a:br>
          <a:r>
            <a:rPr lang="en" sz="1600" b="1" dirty="0">
              <a:solidFill>
                <a:schemeClr val="accent3">
                  <a:lumMod val="75000"/>
                </a:schemeClr>
              </a:solidFill>
            </a:rPr>
            <a:t>(</a:t>
          </a:r>
          <a:r>
            <a:rPr lang="en" sz="1600" b="1" dirty="0" err="1">
              <a:solidFill>
                <a:schemeClr val="accent3">
                  <a:lumMod val="75000"/>
                </a:schemeClr>
              </a:solidFill>
            </a:rPr>
            <a:t>Nehemiya</a:t>
          </a:r>
          <a:r>
            <a:rPr lang="en" sz="1600" b="1" dirty="0">
              <a:solidFill>
                <a:schemeClr val="accent3">
                  <a:lumMod val="75000"/>
                </a:schemeClr>
              </a:solidFill>
            </a:rPr>
            <a:t>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X="-1347" custLinFactNeighborY="-5660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US" sz="2000" b="1" dirty="0">
              <a:solidFill>
                <a:schemeClr val="accent3"/>
              </a:solidFill>
            </a:rPr>
            <a:t>KWA ABANJA LAWO</a:t>
          </a:r>
          <a:endParaRPr lang="en"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solidFill>
                <a:schemeClr val="tx1"/>
              </a:solidFill>
            </a:rPr>
            <a:t>Chifukwa cha tchimo la Aroni </a:t>
          </a:r>
          <a:br>
            <a:rPr lang="es-ES" sz="2000" b="1" dirty="0"/>
          </a:br>
          <a:r>
            <a:rPr lang="en" sz="2000" b="1" dirty="0"/>
            <a:t>(</a:t>
          </a:r>
          <a:r>
            <a:rPr lang="en" sz="2000" b="1" dirty="0" err="1"/>
            <a:t>Deuteronomo</a:t>
          </a:r>
          <a:r>
            <a:rPr lang="en" sz="2000" b="1" dirty="0"/>
            <a: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err="1">
              <a:solidFill>
                <a:schemeClr val="tx1"/>
              </a:solidFill>
            </a:rPr>
            <a:t>Chifukwa</a:t>
          </a:r>
          <a:r>
            <a:rPr lang="en" sz="2000" b="1" dirty="0">
              <a:solidFill>
                <a:schemeClr val="tx1"/>
              </a:solidFill>
            </a:rPr>
            <a:t> chong’ung’udza kwa Maria </a:t>
          </a:r>
          <a:br>
            <a:rPr lang="es-ES" sz="2000" b="1" dirty="0"/>
          </a:br>
          <a:r>
            <a:rPr lang="en" sz="2000" b="1" dirty="0"/>
            <a:t>(Numeri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US" sz="2000" b="1" dirty="0">
              <a:solidFill>
                <a:srgbClr val="7030A0"/>
              </a:solidFill>
            </a:rPr>
            <a:t>KWA ANTHU </a:t>
          </a:r>
          <a:endParaRPr lang="en"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solidFill>
                <a:schemeClr val="tx1"/>
              </a:solidFill>
            </a:rPr>
            <a:t>M’mene anali ndi ludzu</a:t>
          </a:r>
          <a:br>
            <a:rPr lang="en" sz="2000" b="1" dirty="0"/>
          </a:br>
          <a:r>
            <a:rPr lang="en" sz="2000" b="1" dirty="0"/>
            <a:t>(</a:t>
          </a:r>
          <a:r>
            <a:rPr lang="en" sz="2000" b="1" dirty="0" err="1"/>
            <a:t>Eksodo</a:t>
          </a:r>
          <a:r>
            <a:rPr lang="en" sz="2000" b="1" dirty="0"/>
            <a:t>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solidFill>
                <a:schemeClr val="tx1"/>
              </a:solidFill>
            </a:rPr>
            <a:t>M’mne anali ndi njala</a:t>
          </a:r>
          <a:r>
            <a:rPr lang="en" sz="2000" b="1" dirty="0"/>
            <a:t> (Numeri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solidFill>
                <a:schemeClr val="tx1"/>
              </a:solidFill>
            </a:rPr>
            <a:t>M’mene analakwa</a:t>
          </a:r>
          <a:br>
            <a:rPr lang="en" sz="2000" b="1" dirty="0"/>
          </a:br>
          <a:r>
            <a:rPr lang="en" sz="2000" b="1" dirty="0"/>
            <a:t>(</a:t>
          </a:r>
          <a:r>
            <a:rPr lang="en" sz="2000" b="1" dirty="0" err="1"/>
            <a:t>Eksodo</a:t>
          </a:r>
          <a:r>
            <a:rPr lang="en" sz="2000" b="1" dirty="0"/>
            <a:t>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330300" custLinFactY="64131"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Ang="0" custScaleX="356485" custLinFactY="59840" custLinFactNeighborX="-64554"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67732"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64" y="0"/>
          <a:ext cx="1839132"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outerShdw>
              </a:effectLst>
            </a:rPr>
            <a:t>Anali </a:t>
          </a:r>
          <a:r>
            <a:rPr lang="en-GB" sz="2000" b="1" kern="1200" dirty="0" err="1">
              <a:effectLst>
                <a:outerShdw blurRad="38100" dist="38100" dir="2700000" algn="tl">
                  <a:srgbClr val="000000"/>
                </a:outerShdw>
              </a:effectLst>
            </a:rPr>
            <a:t>wokhazikika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amapemphera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katatu</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patsiku</a:t>
          </a:r>
          <a:endParaRPr lang="en" sz="2000" b="1" kern="1200" dirty="0">
            <a:effectLst>
              <a:outerShdw blurRad="38100" dist="38100" dir="2700000" algn="tl">
                <a:srgbClr val="000000"/>
              </a:outerShdw>
            </a:effectLst>
          </a:endParaRPr>
        </a:p>
      </dsp:txBody>
      <dsp:txXfrm>
        <a:off x="164" y="1358119"/>
        <a:ext cx="1839132" cy="1358119"/>
      </dsp:txXfrm>
    </dsp:sp>
    <dsp:sp modelId="{40BF4BA6-603A-4B87-8573-2D46CFD7DC54}">
      <dsp:nvSpPr>
        <dsp:cNvPr id="0" name=""/>
        <dsp:cNvSpPr/>
      </dsp:nvSpPr>
      <dsp:spPr>
        <a:xfrm>
          <a:off x="354413"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894470" y="0"/>
          <a:ext cx="1839132"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outerShdw>
              </a:effectLst>
            </a:rPr>
            <a:t>Zinali </a:t>
          </a:r>
          <a:r>
            <a:rPr lang="en-GB" sz="2000" b="1" kern="1200" dirty="0" err="1">
              <a:effectLst>
                <a:outerShdw blurRad="38100" dist="38100" dir="2700000" algn="tl">
                  <a:srgbClr val="000000"/>
                </a:outerShdw>
              </a:effectLst>
            </a:rPr>
            <a:t>zodziwika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amatsegula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zenera</a:t>
          </a:r>
          <a:r>
            <a:rPr lang="en-GB" sz="2000" b="1" kern="1200" dirty="0">
              <a:effectLst>
                <a:outerShdw blurRad="38100" dist="38100" dir="2700000" algn="tl">
                  <a:srgbClr val="000000"/>
                </a:outerShdw>
              </a:effectLst>
            </a:rPr>
            <a:t> lake </a:t>
          </a:r>
          <a:r>
            <a:rPr lang="en-GB" sz="2000" b="1" kern="1200" dirty="0" err="1">
              <a:effectLst>
                <a:outerShdw blurRad="38100" dist="38100" dir="2700000" algn="tl">
                  <a:srgbClr val="000000"/>
                </a:outerShdw>
              </a:effectLst>
            </a:rPr>
            <a:t>kuloza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ku</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Yerusalemu</a:t>
          </a:r>
          <a:endParaRPr lang="en" sz="2000" b="1" kern="1200" dirty="0">
            <a:effectLst>
              <a:outerShdw blurRad="38100" dist="38100" dir="2700000" algn="tl">
                <a:srgbClr val="000000"/>
              </a:outerShdw>
            </a:effectLst>
          </a:endParaRPr>
        </a:p>
      </dsp:txBody>
      <dsp:txXfrm>
        <a:off x="1894470" y="1358119"/>
        <a:ext cx="1839132" cy="1358119"/>
      </dsp:txXfrm>
    </dsp:sp>
    <dsp:sp modelId="{F1275158-66F6-4241-B296-26F82F5BAD47}">
      <dsp:nvSpPr>
        <dsp:cNvPr id="0" name=""/>
        <dsp:cNvSpPr/>
      </dsp:nvSpPr>
      <dsp:spPr>
        <a:xfrm>
          <a:off x="2248719"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788776" y="0"/>
          <a:ext cx="2246315"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Anali ndi </a:t>
          </a:r>
          <a:r>
            <a:rPr lang="en-US" sz="2000" b="1" kern="1200" dirty="0" err="1">
              <a:effectLst>
                <a:outerShdw blurRad="38100" dist="38100" dir="2700000" algn="tl">
                  <a:srgbClr val="000000"/>
                </a:outerShdw>
              </a:effectLst>
            </a:rPr>
            <a:t>zizolowezi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zapadera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amapemphera</a:t>
          </a:r>
          <a:r>
            <a:rPr lang="en-US" sz="2000" b="1" kern="1200" dirty="0">
              <a:effectLst>
                <a:outerShdw blurRad="38100" dist="38100" dir="2700000" algn="tl">
                  <a:srgbClr val="000000"/>
                </a:outerShdw>
              </a:effectLst>
            </a:rPr>
            <a:t> atagwada</a:t>
          </a:r>
          <a:endParaRPr lang="en" sz="2000" b="1" kern="1200" dirty="0">
            <a:effectLst>
              <a:outerShdw blurRad="38100" dist="38100" dir="2700000" algn="tl">
                <a:srgbClr val="000000"/>
              </a:outerShdw>
            </a:effectLst>
          </a:endParaRPr>
        </a:p>
      </dsp:txBody>
      <dsp:txXfrm>
        <a:off x="3788776" y="1358119"/>
        <a:ext cx="2246315" cy="1358119"/>
      </dsp:txXfrm>
    </dsp:sp>
    <dsp:sp modelId="{59ADE160-BEAE-495D-A6DD-F6D596F8628E}">
      <dsp:nvSpPr>
        <dsp:cNvPr id="0" name=""/>
        <dsp:cNvSpPr/>
      </dsp:nvSpPr>
      <dsp:spPr>
        <a:xfrm>
          <a:off x="4346617"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6090266" y="0"/>
          <a:ext cx="1839132"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Linali lolunjika pa chiyamikiro </a:t>
          </a:r>
          <a:r>
            <a:rPr lang="en-US" sz="2000" b="1" kern="1200" dirty="0" err="1">
              <a:effectLst>
                <a:outerShdw blurRad="38100" dist="38100" dir="2700000" algn="tl">
                  <a:srgbClr val="000000"/>
                </a:outerShdw>
              </a:effectLst>
            </a:rPr>
            <a:t>ndi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kupempha</a:t>
          </a:r>
          <a:endParaRPr lang="en" sz="2000" b="1" kern="1200" dirty="0">
            <a:effectLst>
              <a:outerShdw blurRad="38100" dist="38100" dir="2700000" algn="tl">
                <a:srgbClr val="000000"/>
              </a:outerShdw>
            </a:effectLst>
          </a:endParaRPr>
        </a:p>
      </dsp:txBody>
      <dsp:txXfrm>
        <a:off x="6090266" y="1358119"/>
        <a:ext cx="1839132" cy="1358119"/>
      </dsp:txXfrm>
    </dsp:sp>
    <dsp:sp modelId="{90CE2DE1-9304-475F-9667-6098C759709D}">
      <dsp:nvSpPr>
        <dsp:cNvPr id="0" name=""/>
        <dsp:cNvSpPr/>
      </dsp:nvSpPr>
      <dsp:spPr>
        <a:xfrm>
          <a:off x="6444514"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317182" y="3223849"/>
          <a:ext cx="7295197"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0" y="0"/>
          <a:ext cx="1770986" cy="185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89" y="1835858"/>
          <a:ext cx="1770986" cy="65703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en-US" sz="1600" b="1" kern="1200" dirty="0">
              <a:solidFill>
                <a:schemeClr val="accent6">
                  <a:lumMod val="75000"/>
                </a:schemeClr>
              </a:solidFill>
            </a:rPr>
            <a:t>Yehosafati anapemphera ataimirira pamaso pa anthu (2 Mbiri 20:5)</a:t>
          </a:r>
          <a:endParaRPr lang="en" sz="1600" b="1" kern="1200" dirty="0">
            <a:solidFill>
              <a:schemeClr val="accent6">
                <a:lumMod val="75000"/>
              </a:schemeClr>
            </a:solidFill>
          </a:endParaRPr>
        </a:p>
      </dsp:txBody>
      <dsp:txXfrm>
        <a:off x="989" y="1835858"/>
        <a:ext cx="1770986" cy="657035"/>
      </dsp:txXfrm>
    </dsp:sp>
    <dsp:sp modelId="{EDB4A37D-8561-4929-99F8-AC235B3239EA}">
      <dsp:nvSpPr>
        <dsp:cNvPr id="0" name=""/>
        <dsp:cNvSpPr/>
      </dsp:nvSpPr>
      <dsp:spPr>
        <a:xfrm>
          <a:off x="1949148" y="0"/>
          <a:ext cx="1770986" cy="185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49148" y="1835858"/>
          <a:ext cx="1770986" cy="65703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en-US" sz="1600" b="1" kern="1200" dirty="0">
              <a:solidFill>
                <a:schemeClr val="accent5">
                  <a:lumMod val="75000"/>
                </a:schemeClr>
              </a:solidFill>
            </a:rPr>
            <a:t>Davide anakhala pamaso pa Mulungu kuti ayamike</a:t>
          </a:r>
        </a:p>
        <a:p>
          <a:pPr marL="0" lvl="0" indent="0" algn="ctr" defTabSz="711200">
            <a:lnSpc>
              <a:spcPct val="90000"/>
            </a:lnSpc>
            <a:spcBef>
              <a:spcPct val="0"/>
            </a:spcBef>
            <a:spcAft>
              <a:spcPct val="35000"/>
            </a:spcAft>
            <a:buNone/>
          </a:pPr>
          <a:r>
            <a:rPr lang="en-US" sz="1600" b="1" kern="1200" dirty="0">
              <a:solidFill>
                <a:schemeClr val="accent5">
                  <a:lumMod val="75000"/>
                </a:schemeClr>
              </a:solidFill>
            </a:rPr>
            <a:t>(2 Samuel 7:18 )</a:t>
          </a:r>
          <a:endParaRPr lang="en" sz="1600" b="1" kern="1200" dirty="0">
            <a:solidFill>
              <a:schemeClr val="accent5">
                <a:lumMod val="75000"/>
              </a:schemeClr>
            </a:solidFill>
          </a:endParaRPr>
        </a:p>
      </dsp:txBody>
      <dsp:txXfrm>
        <a:off x="1949148" y="1835858"/>
        <a:ext cx="1770986" cy="657035"/>
      </dsp:txXfrm>
    </dsp:sp>
    <dsp:sp modelId="{EC92B07E-2904-41D0-9661-42C1AFD2B2F2}">
      <dsp:nvSpPr>
        <dsp:cNvPr id="0" name=""/>
        <dsp:cNvSpPr/>
      </dsp:nvSpPr>
      <dsp:spPr>
        <a:xfrm>
          <a:off x="3967553" y="0"/>
          <a:ext cx="1770986" cy="185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97307" y="1835858"/>
          <a:ext cx="1911478" cy="65703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en-US" sz="1600" b="1" kern="1200" dirty="0">
              <a:solidFill>
                <a:schemeClr val="accent2">
                  <a:lumMod val="75000"/>
                </a:schemeClr>
              </a:solidFill>
            </a:rPr>
            <a:t>Solomoni anapemphera atagwada, manja ake ali m’mwamba </a:t>
          </a:r>
        </a:p>
        <a:p>
          <a:pPr marL="0" lvl="0" indent="0" algn="ctr" defTabSz="711200">
            <a:lnSpc>
              <a:spcPct val="90000"/>
            </a:lnSpc>
            <a:spcBef>
              <a:spcPct val="0"/>
            </a:spcBef>
            <a:spcAft>
              <a:spcPct val="35000"/>
            </a:spcAft>
            <a:buNone/>
          </a:pPr>
          <a:r>
            <a:rPr lang="en-US" sz="1600" b="1" kern="1200" dirty="0">
              <a:solidFill>
                <a:schemeClr val="accent2">
                  <a:lumMod val="75000"/>
                </a:schemeClr>
              </a:solidFill>
            </a:rPr>
            <a:t>(1 </a:t>
          </a:r>
          <a:r>
            <a:rPr lang="en-US" sz="1600" b="1" kern="1200" dirty="0" err="1">
              <a:solidFill>
                <a:schemeClr val="accent2">
                  <a:lumMod val="75000"/>
                </a:schemeClr>
              </a:solidFill>
            </a:rPr>
            <a:t>Mafumu</a:t>
          </a:r>
          <a:r>
            <a:rPr lang="en-US" sz="1600" b="1" kern="1200" dirty="0">
              <a:solidFill>
                <a:schemeClr val="accent2">
                  <a:lumMod val="75000"/>
                </a:schemeClr>
              </a:solidFill>
            </a:rPr>
            <a:t> 8:54)</a:t>
          </a:r>
          <a:endParaRPr lang="en" sz="1600" b="1" kern="1200" dirty="0">
            <a:solidFill>
              <a:schemeClr val="accent2">
                <a:lumMod val="75000"/>
              </a:schemeClr>
            </a:solidFill>
          </a:endParaRPr>
        </a:p>
      </dsp:txBody>
      <dsp:txXfrm>
        <a:off x="3897307" y="1835858"/>
        <a:ext cx="1911478" cy="657035"/>
      </dsp:txXfrm>
    </dsp:sp>
    <dsp:sp modelId="{E04F557E-0620-4279-8185-F3D5DA5EFC90}">
      <dsp:nvSpPr>
        <dsp:cNvPr id="0" name=""/>
        <dsp:cNvSpPr/>
      </dsp:nvSpPr>
      <dsp:spPr>
        <a:xfrm>
          <a:off x="5985959" y="0"/>
          <a:ext cx="1770986" cy="185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985959" y="1835858"/>
          <a:ext cx="1770986" cy="65703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en-US" sz="1600" b="1" kern="1200" dirty="0">
              <a:ln>
                <a:solidFill>
                  <a:schemeClr val="accent4">
                    <a:lumMod val="50000"/>
                  </a:schemeClr>
                </a:solidFill>
              </a:ln>
            </a:rPr>
            <a:t>Anthu anagwada pansi ndi kupemphera </a:t>
          </a:r>
        </a:p>
        <a:p>
          <a:pPr marL="0" lvl="0" indent="0" algn="ctr" defTabSz="711200">
            <a:lnSpc>
              <a:spcPct val="90000"/>
            </a:lnSpc>
            <a:spcBef>
              <a:spcPct val="0"/>
            </a:spcBef>
            <a:spcAft>
              <a:spcPct val="35000"/>
            </a:spcAft>
            <a:buNone/>
          </a:pPr>
          <a:r>
            <a:rPr lang="en-US" sz="1600" b="1" kern="1200" dirty="0">
              <a:ln>
                <a:solidFill>
                  <a:schemeClr val="accent4">
                    <a:lumMod val="50000"/>
                  </a:schemeClr>
                </a:solidFill>
              </a:ln>
            </a:rPr>
            <a:t>(</a:t>
          </a:r>
          <a:r>
            <a:rPr lang="en-US" sz="1600" b="1" kern="1200" dirty="0" err="1">
              <a:ln>
                <a:solidFill>
                  <a:schemeClr val="accent4">
                    <a:lumMod val="50000"/>
                  </a:schemeClr>
                </a:solidFill>
              </a:ln>
            </a:rPr>
            <a:t>Nehemiya</a:t>
          </a:r>
          <a:r>
            <a:rPr lang="en-US" sz="1600" b="1" kern="1200" dirty="0">
              <a:ln>
                <a:solidFill>
                  <a:schemeClr val="accent4">
                    <a:lumMod val="50000"/>
                  </a:schemeClr>
                </a:solidFill>
              </a:ln>
            </a:rPr>
            <a:t> 8:6 )</a:t>
          </a:r>
          <a:endParaRPr lang="en" sz="1600" b="1" kern="1200" dirty="0">
            <a:ln>
              <a:solidFill>
                <a:schemeClr val="accent4">
                  <a:lumMod val="50000"/>
                </a:schemeClr>
              </a:solidFill>
            </a:ln>
          </a:endParaRPr>
        </a:p>
      </dsp:txBody>
      <dsp:txXfrm>
        <a:off x="5985959" y="1835858"/>
        <a:ext cx="1770986" cy="657035"/>
      </dsp:txXfrm>
    </dsp:sp>
    <dsp:sp modelId="{409CBAFB-D84F-4FB1-8ADF-A849DF484FB6}">
      <dsp:nvSpPr>
        <dsp:cNvPr id="0" name=""/>
        <dsp:cNvSpPr/>
      </dsp:nvSpPr>
      <dsp:spPr>
        <a:xfrm>
          <a:off x="7934118" y="0"/>
          <a:ext cx="1770986" cy="185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934118" y="1835858"/>
          <a:ext cx="1770986" cy="65703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en-US" sz="1600" b="1" kern="1200" dirty="0">
              <a:solidFill>
                <a:schemeClr val="accent1">
                  <a:lumMod val="75000"/>
                </a:schemeClr>
              </a:solidFill>
            </a:rPr>
            <a:t>Davide anapemphera chafufumimba </a:t>
          </a:r>
          <a:r>
            <a:rPr lang="en-US" sz="1600" b="1" kern="1200" dirty="0" err="1">
              <a:solidFill>
                <a:schemeClr val="accent1">
                  <a:lumMod val="75000"/>
                </a:schemeClr>
              </a:solidFill>
            </a:rPr>
            <a:t>pakama</a:t>
          </a:r>
          <a:r>
            <a:rPr lang="en-US" sz="1600" b="1" kern="1200" dirty="0">
              <a:solidFill>
                <a:schemeClr val="accent1">
                  <a:lumMod val="75000"/>
                </a:schemeClr>
              </a:solidFill>
            </a:rPr>
            <a:t> wake </a:t>
          </a:r>
        </a:p>
        <a:p>
          <a:pPr marL="0" lvl="0" indent="0" algn="ctr" defTabSz="711200">
            <a:lnSpc>
              <a:spcPct val="90000"/>
            </a:lnSpc>
            <a:spcBef>
              <a:spcPct val="0"/>
            </a:spcBef>
            <a:spcAft>
              <a:spcPct val="35000"/>
            </a:spcAft>
            <a:buNone/>
          </a:pPr>
          <a:r>
            <a:rPr lang="en-US" sz="1600" b="1" kern="1200" dirty="0">
              <a:solidFill>
                <a:schemeClr val="accent1">
                  <a:lumMod val="75000"/>
                </a:schemeClr>
              </a:solidFill>
            </a:rPr>
            <a:t>(1Mafumu 1:47 )</a:t>
          </a:r>
          <a:endParaRPr lang="en" sz="1600" b="1" kern="1200" dirty="0">
            <a:solidFill>
              <a:schemeClr val="accent1">
                <a:lumMod val="75000"/>
              </a:schemeClr>
            </a:solidFill>
          </a:endParaRPr>
        </a:p>
      </dsp:txBody>
      <dsp:txXfrm>
        <a:off x="7934118" y="1835858"/>
        <a:ext cx="1770986" cy="657035"/>
      </dsp:txXfrm>
    </dsp:sp>
    <dsp:sp modelId="{FAC1B06F-82D6-44E5-8A3F-A94EDA2109E5}">
      <dsp:nvSpPr>
        <dsp:cNvPr id="0" name=""/>
        <dsp:cNvSpPr/>
      </dsp:nvSpPr>
      <dsp:spPr>
        <a:xfrm>
          <a:off x="10072570" y="0"/>
          <a:ext cx="1770986" cy="185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882277" y="1835858"/>
          <a:ext cx="2151571" cy="65703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pPr>
          <a:r>
            <a:rPr lang="en-GB" sz="1600" b="1" kern="1200" dirty="0" err="1">
              <a:solidFill>
                <a:schemeClr val="accent3">
                  <a:lumMod val="75000"/>
                </a:schemeClr>
              </a:solidFill>
            </a:rPr>
            <a:t>Nehemiya</a:t>
          </a:r>
          <a:r>
            <a:rPr lang="en-GB" sz="1600" b="1" kern="1200" dirty="0">
              <a:solidFill>
                <a:schemeClr val="accent3">
                  <a:lumMod val="75000"/>
                </a:schemeClr>
              </a:solidFill>
            </a:rPr>
            <a:t> </a:t>
          </a:r>
          <a:r>
            <a:rPr lang="en-GB" sz="1600" b="1" kern="1200" dirty="0" err="1">
              <a:solidFill>
                <a:schemeClr val="accent3">
                  <a:lumMod val="75000"/>
                </a:schemeClr>
              </a:solidFill>
            </a:rPr>
            <a:t>anayima</a:t>
          </a:r>
          <a:r>
            <a:rPr lang="en-GB" sz="1600" b="1" kern="1200" dirty="0">
              <a:solidFill>
                <a:schemeClr val="accent3">
                  <a:lumMod val="75000"/>
                </a:schemeClr>
              </a:solidFill>
            </a:rPr>
            <a:t> </a:t>
          </a:r>
          <a:r>
            <a:rPr lang="en-GB" sz="1600" b="1" kern="1200" dirty="0" err="1">
              <a:solidFill>
                <a:schemeClr val="accent3">
                  <a:lumMod val="75000"/>
                </a:schemeClr>
              </a:solidFill>
            </a:rPr>
            <a:t>ndipo</a:t>
          </a:r>
          <a:r>
            <a:rPr lang="en-GB" sz="1600" b="1" kern="1200" dirty="0">
              <a:solidFill>
                <a:schemeClr val="accent3">
                  <a:lumMod val="75000"/>
                </a:schemeClr>
              </a:solidFill>
            </a:rPr>
            <a:t> </a:t>
          </a:r>
          <a:r>
            <a:rPr lang="en-GB" sz="1600" b="1" kern="1200" dirty="0" err="1">
              <a:solidFill>
                <a:schemeClr val="accent3">
                  <a:lumMod val="75000"/>
                </a:schemeClr>
              </a:solidFill>
            </a:rPr>
            <a:t>anapemphera</a:t>
          </a:r>
          <a:r>
            <a:rPr lang="en-GB" sz="1600" b="1" kern="1200" dirty="0">
              <a:solidFill>
                <a:schemeClr val="accent3">
                  <a:lumMod val="75000"/>
                </a:schemeClr>
              </a:solidFill>
            </a:rPr>
            <a:t> </a:t>
          </a:r>
          <a:r>
            <a:rPr lang="en-GB" sz="1600" b="1" kern="1200" dirty="0" err="1">
              <a:solidFill>
                <a:schemeClr val="accent3">
                  <a:lumMod val="75000"/>
                </a:schemeClr>
              </a:solidFill>
            </a:rPr>
            <a:t>mwakachetechete</a:t>
          </a:r>
          <a:r>
            <a:rPr lang="en-GB" sz="1600" b="1" kern="1200" dirty="0">
              <a:solidFill>
                <a:schemeClr val="accent3">
                  <a:lumMod val="75000"/>
                </a:schemeClr>
              </a:solidFill>
            </a:rPr>
            <a:t> </a:t>
          </a:r>
          <a:r>
            <a:rPr lang="en-GB" sz="1600" b="1" kern="1200" dirty="0" err="1">
              <a:solidFill>
                <a:schemeClr val="accent3">
                  <a:lumMod val="75000"/>
                </a:schemeClr>
              </a:solidFill>
            </a:rPr>
            <a:t>pamaso</a:t>
          </a:r>
          <a:r>
            <a:rPr lang="en-GB" sz="1600" b="1" kern="1200" dirty="0">
              <a:solidFill>
                <a:schemeClr val="accent3">
                  <a:lumMod val="75000"/>
                </a:schemeClr>
              </a:solidFill>
            </a:rPr>
            <a:t> pa </a:t>
          </a:r>
          <a:r>
            <a:rPr lang="en-GB" sz="1600" b="1" kern="1200" dirty="0" err="1">
              <a:solidFill>
                <a:schemeClr val="accent3">
                  <a:lumMod val="75000"/>
                </a:schemeClr>
              </a:solidFill>
            </a:rPr>
            <a:t>mfumu</a:t>
          </a:r>
          <a:br>
            <a:rPr lang="en" sz="1600" b="1" kern="1200" dirty="0">
              <a:solidFill>
                <a:schemeClr val="accent3">
                  <a:lumMod val="75000"/>
                </a:schemeClr>
              </a:solidFill>
            </a:rPr>
          </a:br>
          <a:r>
            <a:rPr lang="en" sz="1600" b="1" kern="1200" dirty="0">
              <a:solidFill>
                <a:schemeClr val="accent3">
                  <a:lumMod val="75000"/>
                </a:schemeClr>
              </a:solidFill>
            </a:rPr>
            <a:t>(</a:t>
          </a:r>
          <a:r>
            <a:rPr lang="en" sz="1600" b="1" kern="1200" dirty="0" err="1">
              <a:solidFill>
                <a:schemeClr val="accent3">
                  <a:lumMod val="75000"/>
                </a:schemeClr>
              </a:solidFill>
            </a:rPr>
            <a:t>Nehemiya</a:t>
          </a:r>
          <a:r>
            <a:rPr lang="en" sz="1600" b="1" kern="1200" dirty="0">
              <a:solidFill>
                <a:schemeClr val="accent3">
                  <a:lumMod val="75000"/>
                </a:schemeClr>
              </a:solidFill>
            </a:rPr>
            <a:t> 2:1-4)</a:t>
          </a:r>
        </a:p>
      </dsp:txBody>
      <dsp:txXfrm>
        <a:off x="9882277" y="1835858"/>
        <a:ext cx="2151571" cy="657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8014236" y="396760"/>
          <a:ext cx="2621425" cy="310612"/>
        </a:xfrm>
        <a:custGeom>
          <a:avLst/>
          <a:gdLst/>
          <a:ahLst/>
          <a:cxnLst/>
          <a:rect l="0" t="0" r="0" b="0"/>
          <a:pathLst>
            <a:path>
              <a:moveTo>
                <a:pt x="0" y="0"/>
              </a:moveTo>
              <a:lnTo>
                <a:pt x="0" y="248619"/>
              </a:lnTo>
              <a:lnTo>
                <a:pt x="2621425" y="248619"/>
              </a:lnTo>
              <a:lnTo>
                <a:pt x="2621425" y="31061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8014236" y="396760"/>
          <a:ext cx="202199" cy="310612"/>
        </a:xfrm>
        <a:custGeom>
          <a:avLst/>
          <a:gdLst/>
          <a:ahLst/>
          <a:cxnLst/>
          <a:rect l="0" t="0" r="0" b="0"/>
          <a:pathLst>
            <a:path>
              <a:moveTo>
                <a:pt x="0" y="0"/>
              </a:moveTo>
              <a:lnTo>
                <a:pt x="0" y="248619"/>
              </a:lnTo>
              <a:lnTo>
                <a:pt x="202199" y="248619"/>
              </a:lnTo>
              <a:lnTo>
                <a:pt x="202199" y="31061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860270" y="396760"/>
          <a:ext cx="2153965" cy="310612"/>
        </a:xfrm>
        <a:custGeom>
          <a:avLst/>
          <a:gdLst/>
          <a:ahLst/>
          <a:cxnLst/>
          <a:rect l="0" t="0" r="0" b="0"/>
          <a:pathLst>
            <a:path>
              <a:moveTo>
                <a:pt x="2153965" y="0"/>
              </a:moveTo>
              <a:lnTo>
                <a:pt x="2153965" y="248619"/>
              </a:lnTo>
              <a:lnTo>
                <a:pt x="0" y="248619"/>
              </a:lnTo>
              <a:lnTo>
                <a:pt x="0" y="31061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949321" y="396760"/>
          <a:ext cx="1380800" cy="310612"/>
        </a:xfrm>
        <a:custGeom>
          <a:avLst/>
          <a:gdLst/>
          <a:ahLst/>
          <a:cxnLst/>
          <a:rect l="0" t="0" r="0" b="0"/>
          <a:pathLst>
            <a:path>
              <a:moveTo>
                <a:pt x="0" y="0"/>
              </a:moveTo>
              <a:lnTo>
                <a:pt x="0" y="248619"/>
              </a:lnTo>
              <a:lnTo>
                <a:pt x="1380800" y="248619"/>
              </a:lnTo>
              <a:lnTo>
                <a:pt x="1380800" y="31061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77893" y="396760"/>
          <a:ext cx="1071428" cy="310612"/>
        </a:xfrm>
        <a:custGeom>
          <a:avLst/>
          <a:gdLst/>
          <a:ahLst/>
          <a:cxnLst/>
          <a:rect l="0" t="0" r="0" b="0"/>
          <a:pathLst>
            <a:path>
              <a:moveTo>
                <a:pt x="1071428" y="0"/>
              </a:moveTo>
              <a:lnTo>
                <a:pt x="1071428" y="248619"/>
              </a:lnTo>
              <a:lnTo>
                <a:pt x="0" y="248619"/>
              </a:lnTo>
              <a:lnTo>
                <a:pt x="0" y="31061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750941" y="0"/>
          <a:ext cx="396760" cy="3967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143336" y="92775"/>
          <a:ext cx="4207801"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US" sz="2000" b="1" kern="1200" dirty="0">
              <a:solidFill>
                <a:schemeClr val="accent3"/>
              </a:solidFill>
            </a:rPr>
            <a:t>KWA ABANJA LAWO</a:t>
          </a:r>
          <a:endParaRPr lang="en" sz="2000" b="1" kern="1200" dirty="0">
            <a:solidFill>
              <a:schemeClr val="accent3"/>
            </a:solidFill>
          </a:endParaRPr>
        </a:p>
      </dsp:txBody>
      <dsp:txXfrm>
        <a:off x="2143336" y="92775"/>
        <a:ext cx="4207801" cy="396760"/>
      </dsp:txXfrm>
    </dsp:sp>
    <dsp:sp modelId="{9D111C27-E043-480C-8A20-BEB0A7F7A350}">
      <dsp:nvSpPr>
        <dsp:cNvPr id="0" name=""/>
        <dsp:cNvSpPr/>
      </dsp:nvSpPr>
      <dsp:spPr>
        <a:xfrm>
          <a:off x="3678" y="707372"/>
          <a:ext cx="1748430" cy="1107119"/>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14436" y="2346900"/>
          <a:ext cx="1965747"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solidFill>
                <a:schemeClr val="tx1"/>
              </a:solidFill>
            </a:rPr>
            <a:t>Chifukwa cha tchimo la Aroni </a:t>
          </a:r>
          <a:br>
            <a:rPr lang="es-ES" sz="2000" b="1" kern="1200" dirty="0"/>
          </a:br>
          <a:r>
            <a:rPr lang="en" sz="2000" b="1" kern="1200" dirty="0"/>
            <a:t>(</a:t>
          </a:r>
          <a:r>
            <a:rPr lang="en" sz="2000" b="1" kern="1200" dirty="0" err="1"/>
            <a:t>Deuteronomo</a:t>
          </a:r>
          <a:r>
            <a:rPr lang="en" sz="2000" b="1" kern="1200" dirty="0"/>
            <a:t> 9:20)</a:t>
          </a:r>
        </a:p>
      </dsp:txBody>
      <dsp:txXfrm>
        <a:off x="14436" y="2346900"/>
        <a:ext cx="1965747" cy="396760"/>
      </dsp:txXfrm>
    </dsp:sp>
    <dsp:sp modelId="{88F1BAE8-136E-42BF-9207-09B358BAB561}">
      <dsp:nvSpPr>
        <dsp:cNvPr id="0" name=""/>
        <dsp:cNvSpPr/>
      </dsp:nvSpPr>
      <dsp:spPr>
        <a:xfrm>
          <a:off x="2455907" y="707372"/>
          <a:ext cx="1748430" cy="1107119"/>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81093" y="2329875"/>
          <a:ext cx="2121585"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err="1">
              <a:solidFill>
                <a:schemeClr val="tx1"/>
              </a:solidFill>
            </a:rPr>
            <a:t>Chifukwa</a:t>
          </a:r>
          <a:r>
            <a:rPr lang="en" sz="2000" b="1" kern="1200" dirty="0">
              <a:solidFill>
                <a:schemeClr val="tx1"/>
              </a:solidFill>
            </a:rPr>
            <a:t> chong’ung’udza kwa Maria </a:t>
          </a:r>
          <a:br>
            <a:rPr lang="es-ES" sz="2000" b="1" kern="1200" dirty="0"/>
          </a:br>
          <a:r>
            <a:rPr lang="en" sz="2000" b="1" kern="1200" dirty="0"/>
            <a:t>(Numeri 12:10-13)</a:t>
          </a:r>
        </a:p>
      </dsp:txBody>
      <dsp:txXfrm>
        <a:off x="2381093" y="2329875"/>
        <a:ext cx="2121585" cy="396760"/>
      </dsp:txXfrm>
    </dsp:sp>
    <dsp:sp modelId="{2FB7C8D9-58F1-4B12-A15B-42E3B531EF11}">
      <dsp:nvSpPr>
        <dsp:cNvPr id="0" name=""/>
        <dsp:cNvSpPr/>
      </dsp:nvSpPr>
      <dsp:spPr>
        <a:xfrm>
          <a:off x="7815855" y="0"/>
          <a:ext cx="396760" cy="3967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201974" y="92775"/>
          <a:ext cx="2486150"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US" sz="2000" b="1" kern="1200" dirty="0">
              <a:solidFill>
                <a:srgbClr val="7030A0"/>
              </a:solidFill>
            </a:rPr>
            <a:t>KWA ANTHU </a:t>
          </a:r>
          <a:endParaRPr lang="en" sz="2000" b="1" kern="1200" dirty="0">
            <a:solidFill>
              <a:srgbClr val="7030A0"/>
            </a:solidFill>
          </a:endParaRPr>
        </a:p>
      </dsp:txBody>
      <dsp:txXfrm>
        <a:off x="8201974" y="92775"/>
        <a:ext cx="2486150" cy="396760"/>
      </dsp:txXfrm>
    </dsp:sp>
    <dsp:sp modelId="{E15C53C2-DCBA-4343-9AC7-09FB8C81C12F}">
      <dsp:nvSpPr>
        <dsp:cNvPr id="0" name=""/>
        <dsp:cNvSpPr/>
      </dsp:nvSpPr>
      <dsp:spPr>
        <a:xfrm>
          <a:off x="4986055" y="707372"/>
          <a:ext cx="1748430" cy="1107119"/>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5092878" y="2361187"/>
          <a:ext cx="1773618"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solidFill>
                <a:schemeClr val="tx1"/>
              </a:solidFill>
            </a:rPr>
            <a:t>M’mene anali ndi ludzu</a:t>
          </a:r>
          <a:br>
            <a:rPr lang="en" sz="2000" b="1" kern="1200" dirty="0"/>
          </a:br>
          <a:r>
            <a:rPr lang="en" sz="2000" b="1" kern="1200" dirty="0"/>
            <a:t>(</a:t>
          </a:r>
          <a:r>
            <a:rPr lang="en" sz="2000" b="1" kern="1200" dirty="0" err="1"/>
            <a:t>Eksodo</a:t>
          </a:r>
          <a:r>
            <a:rPr lang="en" sz="2000" b="1" kern="1200" dirty="0"/>
            <a:t> 15:24-25)</a:t>
          </a:r>
        </a:p>
      </dsp:txBody>
      <dsp:txXfrm>
        <a:off x="5092878" y="2361187"/>
        <a:ext cx="1773618" cy="396760"/>
      </dsp:txXfrm>
    </dsp:sp>
    <dsp:sp modelId="{DB6B9390-5F47-4F37-A57D-3476786C6143}">
      <dsp:nvSpPr>
        <dsp:cNvPr id="0" name=""/>
        <dsp:cNvSpPr/>
      </dsp:nvSpPr>
      <dsp:spPr>
        <a:xfrm>
          <a:off x="7342220" y="707372"/>
          <a:ext cx="1748430" cy="1107119"/>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385981" y="2232601"/>
          <a:ext cx="1899740"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solidFill>
                <a:schemeClr val="tx1"/>
              </a:solidFill>
            </a:rPr>
            <a:t>M’mne anali ndi njala</a:t>
          </a:r>
          <a:r>
            <a:rPr lang="en" sz="2000" b="1" kern="1200" dirty="0"/>
            <a:t> (Numeri 11:11-13)</a:t>
          </a:r>
        </a:p>
      </dsp:txBody>
      <dsp:txXfrm>
        <a:off x="7385981" y="2232601"/>
        <a:ext cx="1899740" cy="396760"/>
      </dsp:txXfrm>
    </dsp:sp>
    <dsp:sp modelId="{CD389D96-F776-43A9-A232-CA0484CC1C83}">
      <dsp:nvSpPr>
        <dsp:cNvPr id="0" name=""/>
        <dsp:cNvSpPr/>
      </dsp:nvSpPr>
      <dsp:spPr>
        <a:xfrm>
          <a:off x="9761445" y="707372"/>
          <a:ext cx="1748430" cy="1107119"/>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852372" y="2232601"/>
          <a:ext cx="1805411" cy="3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solidFill>
                <a:schemeClr val="tx1"/>
              </a:solidFill>
            </a:rPr>
            <a:t>M’mene analakwa</a:t>
          </a:r>
          <a:br>
            <a:rPr lang="en" sz="2000" b="1" kern="1200" dirty="0"/>
          </a:br>
          <a:r>
            <a:rPr lang="en" sz="2000" b="1" kern="1200" dirty="0"/>
            <a:t>(</a:t>
          </a:r>
          <a:r>
            <a:rPr lang="en" sz="2000" b="1" kern="1200" dirty="0" err="1"/>
            <a:t>Eksodo</a:t>
          </a:r>
          <a:r>
            <a:rPr lang="en" sz="2000" b="1" kern="1200" dirty="0"/>
            <a:t> 32:30-32)</a:t>
          </a:r>
        </a:p>
      </dsp:txBody>
      <dsp:txXfrm>
        <a:off x="9852372" y="2232601"/>
        <a:ext cx="1805411" cy="3967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08/05/2026</a:t>
            </a:fld>
            <a:endParaRPr lang="es-ES" dirty="0"/>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dirty="0"/>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dirty="0"/>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dirty="0"/>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U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ANTHU OPEMPHERA</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339295" cy="338554"/>
          </a:xfrm>
          <a:prstGeom prst="rect">
            <a:avLst/>
          </a:prstGeom>
          <a:noFill/>
        </p:spPr>
        <p:txBody>
          <a:bodyPr wrap="none" rtlCol="0">
            <a:spAutoFit/>
          </a:bodyPr>
          <a:lstStyle/>
          <a:p>
            <a:r>
              <a:rPr lang="en" sz="1600" b="1" dirty="0" err="1">
                <a:solidFill>
                  <a:srgbClr val="FEF5A8"/>
                </a:solidFill>
                <a:effectLst>
                  <a:outerShdw blurRad="38100" dist="38100" dir="2700000" algn="tl">
                    <a:srgbClr val="000000"/>
                  </a:outerShdw>
                </a:effectLst>
              </a:rPr>
              <a:t>Phunziro</a:t>
            </a:r>
            <a:r>
              <a:rPr lang="en" sz="1600" b="1" dirty="0">
                <a:solidFill>
                  <a:srgbClr val="FEF5A8"/>
                </a:solidFill>
                <a:effectLst>
                  <a:outerShdw blurRad="38100" dist="38100" dir="2700000" algn="tl">
                    <a:srgbClr val="000000"/>
                  </a:outerShdw>
                </a:effectLst>
              </a:rPr>
              <a:t> 6, May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MOYO WOPEMPHERA</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5" y="568122"/>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Enoki anayenda ndi Mulungu; ndipo iye sanaonekenso chifukwa Mulungu anamutenga.</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(Genesisi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2584862" y="1155113"/>
            <a:ext cx="8159335" cy="1323439"/>
          </a:xfrm>
          <a:prstGeom prst="rect">
            <a:avLst/>
          </a:prstGeom>
          <a:noFill/>
        </p:spPr>
        <p:txBody>
          <a:bodyPr wrap="square" rtlCol="0">
            <a:spAutoFit/>
          </a:bodyPr>
          <a:lstStyle/>
          <a:p>
            <a:pPr>
              <a:spcBef>
                <a:spcPts val="600"/>
              </a:spcBef>
            </a:pPr>
            <a:r>
              <a:rPr lang="en-US" sz="2000" b="1" dirty="0"/>
              <a:t>Enoki </a:t>
            </a:r>
            <a:r>
              <a:rPr lang="en-US" sz="2000" b="1" dirty="0" err="1"/>
              <a:t>ankakhala</a:t>
            </a:r>
            <a:r>
              <a:rPr lang="en-US" sz="2000" b="1" dirty="0"/>
              <a:t> </a:t>
            </a:r>
            <a:r>
              <a:rPr lang="en-US" sz="2000" b="1" dirty="0" err="1"/>
              <a:t>munthawi</a:t>
            </a:r>
            <a:r>
              <a:rPr lang="en-US" sz="2000" b="1" dirty="0"/>
              <a:t> </a:t>
            </a:r>
            <a:r>
              <a:rPr lang="en-US" sz="2000" b="1" dirty="0" err="1"/>
              <a:t>zovuta</a:t>
            </a:r>
            <a:r>
              <a:rPr lang="en-US" sz="2000" b="1" dirty="0"/>
              <a:t>, </a:t>
            </a:r>
            <a:r>
              <a:rPr lang="en-US" sz="2000" b="1" dirty="0" err="1"/>
              <a:t>pamene</a:t>
            </a:r>
            <a:r>
              <a:rPr lang="en-US" sz="2000" b="1" dirty="0"/>
              <a:t> </a:t>
            </a:r>
            <a:r>
              <a:rPr lang="en-US" sz="2000" b="1" dirty="0" err="1"/>
              <a:t>kuipa</a:t>
            </a:r>
            <a:r>
              <a:rPr lang="en-US" sz="2000" b="1" dirty="0"/>
              <a:t> </a:t>
            </a:r>
            <a:r>
              <a:rPr lang="en-US" sz="2000" b="1" dirty="0" err="1"/>
              <a:t>kwa</a:t>
            </a:r>
            <a:r>
              <a:rPr lang="en-US" sz="2000" b="1" dirty="0"/>
              <a:t> </a:t>
            </a:r>
            <a:r>
              <a:rPr lang="en-US" sz="2000" b="1" dirty="0" err="1"/>
              <a:t>anthu</a:t>
            </a:r>
            <a:r>
              <a:rPr lang="en-US" sz="2000" b="1" dirty="0"/>
              <a:t> a </a:t>
            </a:r>
            <a:r>
              <a:rPr lang="en-US" sz="2000" b="1" dirty="0" err="1"/>
              <a:t>m’nthawi</a:t>
            </a:r>
            <a:r>
              <a:rPr lang="en-US" sz="2000" b="1" dirty="0"/>
              <a:t> </a:t>
            </a:r>
            <a:r>
              <a:rPr lang="en-US" sz="2000" b="1" dirty="0" err="1"/>
              <a:t>ya</a:t>
            </a:r>
            <a:r>
              <a:rPr lang="en-US" sz="2000" b="1" dirty="0"/>
              <a:t> </a:t>
            </a:r>
            <a:r>
              <a:rPr lang="en-US" sz="2000" b="1" dirty="0" err="1"/>
              <a:t>chigumula</a:t>
            </a:r>
            <a:r>
              <a:rPr lang="en-US" sz="2000" b="1" dirty="0"/>
              <a:t> </a:t>
            </a:r>
            <a:r>
              <a:rPr lang="en-US" sz="2000" b="1" dirty="0" err="1"/>
              <a:t>kunapitirira</a:t>
            </a:r>
            <a:r>
              <a:rPr lang="en-US" sz="2000" b="1" dirty="0"/>
              <a:t> </a:t>
            </a:r>
            <a:r>
              <a:rPr lang="en-US" sz="2000" b="1" dirty="0" err="1"/>
              <a:t>kukula</a:t>
            </a:r>
            <a:r>
              <a:rPr lang="en-US" sz="2000" b="1" dirty="0"/>
              <a:t>. Ndi </a:t>
            </a:r>
            <a:r>
              <a:rPr lang="en-US" sz="2000" b="1" dirty="0" err="1"/>
              <a:t>kubadwa</a:t>
            </a:r>
            <a:r>
              <a:rPr lang="en-US" sz="2000" b="1" dirty="0"/>
              <a:t> </a:t>
            </a:r>
            <a:r>
              <a:rPr lang="en-US" sz="2000" b="1" dirty="0" err="1"/>
              <a:t>kwa</a:t>
            </a:r>
            <a:r>
              <a:rPr lang="en-US" sz="2000" b="1" dirty="0"/>
              <a:t> </a:t>
            </a:r>
            <a:r>
              <a:rPr lang="en-US" sz="2000" b="1" dirty="0" err="1"/>
              <a:t>mwana</a:t>
            </a:r>
            <a:r>
              <a:rPr lang="en-US" sz="2000" b="1" dirty="0"/>
              <a:t> wake </a:t>
            </a:r>
            <a:r>
              <a:rPr lang="en-US" sz="2000" b="1" dirty="0" err="1"/>
              <a:t>wamwamuna</a:t>
            </a:r>
            <a:r>
              <a:rPr lang="en-US" sz="2000" b="1" dirty="0"/>
              <a:t>, </a:t>
            </a:r>
            <a:r>
              <a:rPr lang="en-US" sz="2000" b="1" dirty="0" err="1"/>
              <a:t>kumvetsetsa</a:t>
            </a:r>
            <a:r>
              <a:rPr lang="en-US" sz="2000" b="1" dirty="0"/>
              <a:t> </a:t>
            </a:r>
            <a:r>
              <a:rPr lang="en-US" sz="2000" b="1" dirty="0" err="1"/>
              <a:t>kwake</a:t>
            </a:r>
            <a:r>
              <a:rPr lang="en-US" sz="2000" b="1" dirty="0"/>
              <a:t> za Mulungu </a:t>
            </a:r>
            <a:r>
              <a:rPr lang="en-US" sz="2000" b="1" dirty="0" err="1"/>
              <a:t>kunakula</a:t>
            </a:r>
            <a:r>
              <a:rPr lang="en-US" sz="2000" b="1" dirty="0"/>
              <a:t>, </a:t>
            </a:r>
            <a:r>
              <a:rPr lang="en-US" sz="2000" b="1" dirty="0" err="1"/>
              <a:t>ndipo</a:t>
            </a:r>
            <a:r>
              <a:rPr lang="en-US" sz="2000" b="1" dirty="0"/>
              <a:t> </a:t>
            </a:r>
            <a:r>
              <a:rPr lang="en-US" sz="2000" b="1" dirty="0" err="1"/>
              <a:t>kuyanjana</a:t>
            </a:r>
            <a:r>
              <a:rPr lang="en-US" sz="2000" b="1" dirty="0"/>
              <a:t> </a:t>
            </a:r>
            <a:r>
              <a:rPr lang="en-US" sz="2000" b="1" dirty="0" err="1"/>
              <a:t>kwake</a:t>
            </a:r>
            <a:r>
              <a:rPr lang="en-US" sz="2000" b="1" dirty="0"/>
              <a:t> </a:t>
            </a:r>
            <a:r>
              <a:rPr lang="en-US" sz="2000" b="1" dirty="0" err="1"/>
              <a:t>ndi</a:t>
            </a:r>
            <a:r>
              <a:rPr lang="en-US" sz="2000" b="1" dirty="0"/>
              <a:t> Iye </a:t>
            </a:r>
            <a:r>
              <a:rPr lang="en-US" sz="2000" b="1" dirty="0" err="1"/>
              <a:t>kunakula</a:t>
            </a:r>
            <a:r>
              <a:rPr lang="en-US" sz="2000" b="1" dirty="0"/>
              <a:t> </a:t>
            </a:r>
            <a:r>
              <a:rPr lang="en-US" sz="2000" b="1" dirty="0" err="1"/>
              <a:t>kwambiri</a:t>
            </a:r>
            <a:r>
              <a:rPr lang="en-US" sz="2000" b="1" dirty="0"/>
              <a:t> (Genesis 5:21-24).</a:t>
            </a:r>
            <a:endParaRPr lang="en" sz="20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571822" y="4034431"/>
            <a:ext cx="1592531"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9" y="137376"/>
            <a:ext cx="2361473" cy="222720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772775" y="137376"/>
            <a:ext cx="1352215"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05260" y="4115733"/>
            <a:ext cx="1688524"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36" y="4176221"/>
            <a:ext cx="2063505"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82147" y="2454793"/>
            <a:ext cx="10562050" cy="1631216"/>
          </a:xfrm>
          <a:prstGeom prst="rect">
            <a:avLst/>
          </a:prstGeom>
          <a:noFill/>
        </p:spPr>
        <p:txBody>
          <a:bodyPr wrap="square">
            <a:spAutoFit/>
          </a:bodyPr>
          <a:lstStyle/>
          <a:p>
            <a:pPr>
              <a:spcBef>
                <a:spcPts val="600"/>
              </a:spcBef>
            </a:pPr>
            <a:r>
              <a:rPr lang="en-US" sz="2000" b="1" dirty="0"/>
              <a:t>Pemphero </a:t>
            </a:r>
            <a:r>
              <a:rPr lang="en-US" sz="2000" b="1" dirty="0" err="1"/>
              <a:t>linali</a:t>
            </a:r>
            <a:r>
              <a:rPr lang="en-US" sz="2000" b="1" dirty="0"/>
              <a:t> </a:t>
            </a:r>
            <a:r>
              <a:rPr lang="en-US" sz="2000" b="1" dirty="0" err="1"/>
              <a:t>gawo</a:t>
            </a:r>
            <a:r>
              <a:rPr lang="en-US" sz="2000" b="1" dirty="0"/>
              <a:t> </a:t>
            </a:r>
            <a:r>
              <a:rPr lang="en-US" sz="2000" b="1" dirty="0" err="1"/>
              <a:t>lofunika</a:t>
            </a:r>
            <a:r>
              <a:rPr lang="en-US" sz="2000" b="1" dirty="0"/>
              <a:t> pa </a:t>
            </a:r>
            <a:r>
              <a:rPr lang="en-US" sz="2000" b="1" dirty="0" err="1"/>
              <a:t>ubale</a:t>
            </a:r>
            <a:r>
              <a:rPr lang="en-US" sz="2000" b="1" dirty="0"/>
              <a:t> </a:t>
            </a:r>
            <a:r>
              <a:rPr lang="en-US" sz="2000" b="1" dirty="0" err="1"/>
              <a:t>umenewo</a:t>
            </a:r>
            <a:r>
              <a:rPr lang="en-US" sz="2000" b="1" dirty="0"/>
              <a:t>. Pamene </a:t>
            </a:r>
            <a:r>
              <a:rPr lang="en-US" sz="2000" b="1" dirty="0" err="1"/>
              <a:t>ntchito</a:t>
            </a:r>
            <a:r>
              <a:rPr lang="en-US" sz="2000" b="1" dirty="0"/>
              <a:t> </a:t>
            </a:r>
            <a:r>
              <a:rPr lang="en-US" sz="2000" b="1" dirty="0" err="1"/>
              <a:t>yake</a:t>
            </a:r>
            <a:r>
              <a:rPr lang="en-US" sz="2000" b="1" dirty="0"/>
              <a:t> </a:t>
            </a:r>
            <a:r>
              <a:rPr lang="en-US" sz="2000" b="1" dirty="0" err="1"/>
              <a:t>inkakhala</a:t>
            </a:r>
            <a:r>
              <a:rPr lang="en-US" sz="2000" b="1" dirty="0"/>
              <a:t> </a:t>
            </a:r>
            <a:r>
              <a:rPr lang="en-US" sz="2000" b="1" dirty="0" err="1"/>
              <a:t>yofunika</a:t>
            </a:r>
            <a:r>
              <a:rPr lang="en-US" sz="2000" b="1" dirty="0"/>
              <a:t> </a:t>
            </a:r>
            <a:r>
              <a:rPr lang="en-US" sz="2000" b="1" dirty="0" err="1"/>
              <a:t>ndi</a:t>
            </a:r>
            <a:r>
              <a:rPr lang="en-US" sz="2000" b="1" dirty="0"/>
              <a:t> </a:t>
            </a:r>
            <a:r>
              <a:rPr lang="en-US" sz="2000" b="1" dirty="0" err="1"/>
              <a:t>yadzidzidzi</a:t>
            </a:r>
            <a:r>
              <a:rPr lang="en-US" sz="2000" b="1" dirty="0"/>
              <a:t> </a:t>
            </a:r>
            <a:r>
              <a:rPr lang="en-US" sz="2000" b="1" dirty="0" err="1"/>
              <a:t>kwambiri</a:t>
            </a:r>
            <a:r>
              <a:rPr lang="en-US" sz="2000" b="1" dirty="0"/>
              <a:t>, </a:t>
            </a:r>
            <a:r>
              <a:rPr lang="en-US" sz="2000" b="1" dirty="0" err="1"/>
              <a:t>mapemphero</a:t>
            </a:r>
            <a:r>
              <a:rPr lang="en-US" sz="2000" b="1" dirty="0"/>
              <a:t> </a:t>
            </a:r>
            <a:r>
              <a:rPr lang="en-US" sz="2000" b="1" dirty="0" err="1"/>
              <a:t>ake</a:t>
            </a:r>
            <a:r>
              <a:rPr lang="en-US" sz="2000" b="1" dirty="0"/>
              <a:t> </a:t>
            </a:r>
            <a:r>
              <a:rPr lang="en-US" sz="2000" b="1" dirty="0" err="1"/>
              <a:t>ankakhala</a:t>
            </a:r>
            <a:r>
              <a:rPr lang="en-US" sz="2000" b="1" dirty="0"/>
              <a:t> </a:t>
            </a:r>
            <a:r>
              <a:rPr lang="en-US" sz="2000" b="1" dirty="0" err="1"/>
              <a:t>okhazikika</a:t>
            </a:r>
            <a:r>
              <a:rPr lang="en-US" sz="2000" b="1" dirty="0"/>
              <a:t> </a:t>
            </a:r>
            <a:r>
              <a:rPr lang="en-US" sz="2000" b="1" dirty="0" err="1"/>
              <a:t>komanso</a:t>
            </a:r>
            <a:r>
              <a:rPr lang="en-US" sz="2000" b="1" dirty="0"/>
              <a:t> </a:t>
            </a:r>
            <a:r>
              <a:rPr lang="en-US" sz="2000" b="1" dirty="0" err="1"/>
              <a:t>achangu</a:t>
            </a:r>
            <a:r>
              <a:rPr lang="en-US" sz="2000" b="1" dirty="0"/>
              <a:t> </a:t>
            </a:r>
            <a:r>
              <a:rPr lang="en-US" sz="2000" b="1" dirty="0" err="1"/>
              <a:t>kwambiri</a:t>
            </a:r>
            <a:r>
              <a:rPr lang="en-US" sz="2000" b="1" dirty="0"/>
              <a:t>. </a:t>
            </a:r>
            <a:r>
              <a:rPr lang="en-US" sz="2000" b="1" dirty="0" err="1"/>
              <a:t>Nthawi</a:t>
            </a:r>
            <a:r>
              <a:rPr lang="en-US" sz="2000" b="1" dirty="0"/>
              <a:t> zina, iye </a:t>
            </a:r>
            <a:r>
              <a:rPr lang="en-US" sz="2000" b="1" dirty="0" err="1"/>
              <a:t>ankapatuka</a:t>
            </a:r>
            <a:r>
              <a:rPr lang="en-US" sz="2000" b="1" dirty="0"/>
              <a:t> </a:t>
            </a:r>
            <a:r>
              <a:rPr lang="en-US" sz="2000" b="1" dirty="0" err="1"/>
              <a:t>kupita</a:t>
            </a:r>
            <a:r>
              <a:rPr lang="en-US" sz="2000" b="1" dirty="0"/>
              <a:t> </a:t>
            </a:r>
            <a:r>
              <a:rPr lang="en-US" sz="2000" b="1" dirty="0" err="1"/>
              <a:t>m'malo</a:t>
            </a:r>
            <a:r>
              <a:rPr lang="en-US" sz="2000" b="1" dirty="0"/>
              <a:t> </a:t>
            </a:r>
            <a:r>
              <a:rPr lang="en-US" sz="2000" b="1" dirty="0" err="1"/>
              <a:t>apadera</a:t>
            </a:r>
            <a:r>
              <a:rPr lang="en-US" sz="2000" b="1" dirty="0"/>
              <a:t> </a:t>
            </a:r>
            <a:r>
              <a:rPr lang="en-US" sz="2000" b="1" dirty="0" err="1"/>
              <a:t>kuti</a:t>
            </a:r>
            <a:r>
              <a:rPr lang="en-US" sz="2000" b="1" dirty="0"/>
              <a:t> </a:t>
            </a:r>
            <a:r>
              <a:rPr lang="en-US" sz="2000" b="1" dirty="0" err="1"/>
              <a:t>akhale</a:t>
            </a:r>
            <a:r>
              <a:rPr lang="en-US" sz="2000" b="1" dirty="0"/>
              <a:t> </a:t>
            </a:r>
            <a:r>
              <a:rPr lang="en-US" sz="2000" b="1" dirty="0" err="1"/>
              <a:t>kwambiri</a:t>
            </a:r>
            <a:r>
              <a:rPr lang="en-US" sz="2000" b="1" dirty="0"/>
              <a:t> </a:t>
            </a:r>
            <a:r>
              <a:rPr lang="en-US" sz="2000" b="1" dirty="0" err="1"/>
              <a:t>m’kuyanjana</a:t>
            </a:r>
            <a:r>
              <a:rPr lang="en-US" sz="2000" b="1" dirty="0"/>
              <a:t> </a:t>
            </a:r>
            <a:r>
              <a:rPr lang="en-US" sz="2000" b="1" dirty="0" err="1"/>
              <a:t>ndi</a:t>
            </a:r>
            <a:r>
              <a:rPr lang="en-US" sz="2000" b="1" dirty="0"/>
              <a:t> Mulungu. Koma, </a:t>
            </a:r>
            <a:r>
              <a:rPr lang="en-US" sz="2000" b="1" dirty="0" err="1"/>
              <a:t>nthawi</a:t>
            </a:r>
            <a:r>
              <a:rPr lang="en-US" sz="2000" b="1" dirty="0"/>
              <a:t> </a:t>
            </a:r>
            <a:r>
              <a:rPr lang="en-US" sz="2000" b="1" dirty="0" err="1"/>
              <a:t>zonse</a:t>
            </a:r>
            <a:r>
              <a:rPr lang="en-US" sz="2000" b="1" dirty="0"/>
              <a:t> </a:t>
            </a:r>
            <a:r>
              <a:rPr lang="en-US" sz="2000" b="1" dirty="0" err="1"/>
              <a:t>ankabwerera</a:t>
            </a:r>
            <a:r>
              <a:rPr lang="en-US" sz="2000" b="1" dirty="0"/>
              <a:t> </a:t>
            </a:r>
            <a:r>
              <a:rPr lang="en-US" sz="2000" b="1" dirty="0" err="1"/>
              <a:t>kwa</a:t>
            </a:r>
            <a:r>
              <a:rPr lang="en-US" sz="2000" b="1" dirty="0"/>
              <a:t> </a:t>
            </a:r>
            <a:r>
              <a:rPr lang="en-US" sz="2000" b="1" dirty="0" err="1"/>
              <a:t>anthu</a:t>
            </a:r>
            <a:r>
              <a:rPr lang="en-US" sz="2000" b="1" dirty="0"/>
              <a:t> </a:t>
            </a:r>
            <a:r>
              <a:rPr lang="en-US" sz="2000" b="1" dirty="0" err="1"/>
              <a:t>kuti</a:t>
            </a:r>
            <a:r>
              <a:rPr lang="en-US" sz="2000" b="1" dirty="0"/>
              <a:t> </a:t>
            </a:r>
            <a:r>
              <a:rPr lang="en-US" sz="2000" b="1" dirty="0" err="1"/>
              <a:t>agawane</a:t>
            </a:r>
            <a:r>
              <a:rPr lang="en-US" sz="2000" b="1" dirty="0"/>
              <a:t> </a:t>
            </a:r>
            <a:r>
              <a:rPr lang="en-US" sz="2000" b="1" dirty="0" err="1"/>
              <a:t>nawo</a:t>
            </a:r>
            <a:r>
              <a:rPr lang="en-US" sz="2000" b="1" dirty="0"/>
              <a:t> </a:t>
            </a:r>
            <a:r>
              <a:rPr lang="en-US" sz="2000" b="1" dirty="0" err="1"/>
              <a:t>zimene</a:t>
            </a:r>
            <a:r>
              <a:rPr lang="en-US" sz="2000" b="1" dirty="0"/>
              <a:t> </a:t>
            </a:r>
            <a:r>
              <a:rPr lang="en-US" sz="2000" b="1" dirty="0" err="1"/>
              <a:t>amadziwa</a:t>
            </a:r>
            <a:r>
              <a:rPr lang="en-US" sz="2000" b="1" dirty="0"/>
              <a:t> za Mulungu.</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100263" y="4031549"/>
            <a:ext cx="6647845" cy="2862322"/>
          </a:xfrm>
          <a:prstGeom prst="rect">
            <a:avLst/>
          </a:prstGeom>
          <a:noFill/>
        </p:spPr>
        <p:txBody>
          <a:bodyPr wrap="square">
            <a:spAutoFit/>
          </a:bodyPr>
          <a:lstStyle/>
          <a:p>
            <a:pPr>
              <a:spcBef>
                <a:spcPts val="600"/>
              </a:spcBef>
            </a:pPr>
            <a:r>
              <a:rPr lang="en-US" sz="2000" b="1" dirty="0"/>
              <a:t>Mulungu amatimva m’chipwirikiti cha moyo watsiku ndi tsiku komanso m’malo abata. Palibe </a:t>
            </a:r>
            <a:r>
              <a:rPr lang="en-US" sz="2000" b="1" dirty="0" err="1"/>
              <a:t>malo</a:t>
            </a:r>
            <a:r>
              <a:rPr lang="en-US" sz="2000" b="1" dirty="0"/>
              <a:t> </a:t>
            </a:r>
            <a:r>
              <a:rPr lang="en-US" sz="2000" b="1" dirty="0" err="1"/>
              <a:t>padziko</a:t>
            </a:r>
            <a:r>
              <a:rPr lang="en-US" sz="2000" b="1" dirty="0"/>
              <a:t> </a:t>
            </a:r>
            <a:r>
              <a:rPr lang="en-US" sz="2000" b="1" dirty="0" err="1"/>
              <a:t>lapansi</a:t>
            </a:r>
            <a:r>
              <a:rPr lang="en-US" sz="2000" b="1" dirty="0"/>
              <a:t> amene Iye </a:t>
            </a:r>
            <a:r>
              <a:rPr lang="en-US" sz="2000" b="1" dirty="0" err="1"/>
              <a:t>sangathe</a:t>
            </a:r>
            <a:r>
              <a:rPr lang="en-US" sz="2000" b="1" dirty="0"/>
              <a:t> </a:t>
            </a:r>
            <a:r>
              <a:rPr lang="en-US" sz="2000" b="1" dirty="0" err="1"/>
              <a:t>kutiona</a:t>
            </a:r>
            <a:r>
              <a:rPr lang="en-US" sz="2000" b="1" dirty="0"/>
              <a:t> </a:t>
            </a:r>
            <a:r>
              <a:rPr lang="en-US" sz="2000" b="1" dirty="0" err="1"/>
              <a:t>kapena</a:t>
            </a:r>
            <a:r>
              <a:rPr lang="en-US" sz="2000" b="1" dirty="0"/>
              <a:t> </a:t>
            </a:r>
            <a:r>
              <a:rPr lang="en-US" sz="2000" b="1" dirty="0" err="1"/>
              <a:t>kutimva</a:t>
            </a:r>
            <a:r>
              <a:rPr lang="en-US" sz="2000" b="1" dirty="0"/>
              <a:t>. Titha </a:t>
            </a:r>
            <a:r>
              <a:rPr lang="en-US" sz="2000" b="1" dirty="0" err="1"/>
              <a:t>kufotokoza</a:t>
            </a:r>
            <a:r>
              <a:rPr lang="en-US" sz="2000" b="1" dirty="0"/>
              <a:t> </a:t>
            </a:r>
            <a:r>
              <a:rPr lang="en-US" sz="2000" b="1" dirty="0" err="1"/>
              <a:t>pemphero</a:t>
            </a:r>
            <a:r>
              <a:rPr lang="en-US" sz="2000" b="1" dirty="0"/>
              <a:t> </a:t>
            </a:r>
            <a:r>
              <a:rPr lang="en-US" sz="2000" b="1" dirty="0" err="1"/>
              <a:t>lathu</a:t>
            </a:r>
            <a:r>
              <a:rPr lang="en-US" sz="2000" b="1" dirty="0"/>
              <a:t> </a:t>
            </a:r>
            <a:r>
              <a:rPr lang="en-US" sz="2000" b="1" dirty="0" err="1"/>
              <a:t>ndi</a:t>
            </a:r>
            <a:r>
              <a:rPr lang="en-US" sz="2000" b="1" dirty="0"/>
              <a:t> </a:t>
            </a:r>
            <a:r>
              <a:rPr lang="en-US" sz="2000" b="1" dirty="0" err="1"/>
              <a:t>mawu</a:t>
            </a:r>
            <a:r>
              <a:rPr lang="en-US" sz="2000" b="1" dirty="0"/>
              <a:t> (</a:t>
            </a:r>
            <a:r>
              <a:rPr lang="en-US" sz="2000" b="1" dirty="0" err="1"/>
              <a:t>zomwe</a:t>
            </a:r>
            <a:r>
              <a:rPr lang="en-US" sz="2000" b="1" dirty="0"/>
              <a:t> </a:t>
            </a:r>
            <a:r>
              <a:rPr lang="en-US" sz="2000" b="1" dirty="0" err="1"/>
              <a:t>zimatithandiza</a:t>
            </a:r>
            <a:r>
              <a:rPr lang="en-US" sz="2000" b="1" dirty="0"/>
              <a:t> </a:t>
            </a:r>
            <a:r>
              <a:rPr lang="en-US" sz="2000" b="1" dirty="0" err="1"/>
              <a:t>kuti</a:t>
            </a:r>
            <a:r>
              <a:rPr lang="en-US" sz="2000" b="1" dirty="0"/>
              <a:t> </a:t>
            </a:r>
            <a:r>
              <a:rPr lang="en-US" sz="2000" b="1" dirty="0" err="1"/>
              <a:t>tiganizire</a:t>
            </a:r>
            <a:r>
              <a:rPr lang="en-US" sz="2000" b="1" dirty="0"/>
              <a:t> </a:t>
            </a:r>
            <a:r>
              <a:rPr lang="en-US" sz="2000" b="1" dirty="0" err="1"/>
              <a:t>kwambiri</a:t>
            </a:r>
            <a:r>
              <a:rPr lang="en-US" sz="2000" b="1" dirty="0"/>
              <a:t> </a:t>
            </a:r>
            <a:r>
              <a:rPr lang="en-US" sz="2000" b="1" dirty="0" err="1"/>
              <a:t>zimene</a:t>
            </a:r>
            <a:r>
              <a:rPr lang="en-US" sz="2000" b="1" dirty="0"/>
              <a:t> </a:t>
            </a:r>
            <a:r>
              <a:rPr lang="en-US" sz="2000" b="1" dirty="0" err="1"/>
              <a:t>tikunena</a:t>
            </a:r>
            <a:r>
              <a:rPr lang="en-US" sz="2000" b="1" dirty="0"/>
              <a:t>), </a:t>
            </a:r>
            <a:r>
              <a:rPr lang="en-US" sz="2000" b="1" dirty="0" err="1"/>
              <a:t>kapena</a:t>
            </a:r>
            <a:r>
              <a:rPr lang="en-US" sz="2000" b="1" dirty="0"/>
              <a:t> </a:t>
            </a:r>
            <a:r>
              <a:rPr lang="en-US" sz="2000" b="1" dirty="0" err="1"/>
              <a:t>titha</a:t>
            </a:r>
            <a:r>
              <a:rPr lang="en-US" sz="2000" b="1" dirty="0"/>
              <a:t> </a:t>
            </a:r>
            <a:r>
              <a:rPr lang="en-US" sz="2000" b="1" dirty="0" err="1"/>
              <a:t>kuchita</a:t>
            </a:r>
            <a:r>
              <a:rPr lang="en-US" sz="2000" b="1" dirty="0"/>
              <a:t> </a:t>
            </a:r>
            <a:r>
              <a:rPr lang="en-US" sz="2000" b="1" dirty="0" err="1"/>
              <a:t>zimenezi</a:t>
            </a:r>
            <a:r>
              <a:rPr lang="en-US" sz="2000" b="1" dirty="0"/>
              <a:t> </a:t>
            </a:r>
            <a:r>
              <a:rPr lang="en-US" sz="2000" b="1" dirty="0" err="1"/>
              <a:t>mwakachetechete</a:t>
            </a:r>
            <a:r>
              <a:rPr lang="en-US" sz="2000" b="1" dirty="0"/>
              <a:t> (</a:t>
            </a:r>
            <a:r>
              <a:rPr lang="en-US" sz="2000" b="1" dirty="0" err="1"/>
              <a:t>zomwe</a:t>
            </a:r>
            <a:r>
              <a:rPr lang="en-US" sz="2000" b="1" dirty="0"/>
              <a:t> </a:t>
            </a:r>
            <a:r>
              <a:rPr lang="en-US" sz="2000" b="1" dirty="0" err="1"/>
              <a:t>zimatithandiza</a:t>
            </a:r>
            <a:r>
              <a:rPr lang="en-US" sz="2000" b="1" dirty="0"/>
              <a:t> </a:t>
            </a:r>
            <a:r>
              <a:rPr lang="en-US" sz="2000" b="1" dirty="0" err="1"/>
              <a:t>kufotokoza</a:t>
            </a:r>
            <a:r>
              <a:rPr lang="en-US" sz="2000" b="1" dirty="0"/>
              <a:t> </a:t>
            </a:r>
            <a:r>
              <a:rPr lang="en-US" sz="2000" b="1" dirty="0" err="1"/>
              <a:t>maganizo</a:t>
            </a:r>
            <a:r>
              <a:rPr lang="en-US" sz="2000" b="1" dirty="0"/>
              <a:t> </a:t>
            </a:r>
            <a:r>
              <a:rPr lang="en-US" sz="2000" b="1" dirty="0" err="1"/>
              <a:t>athu</a:t>
            </a:r>
            <a:r>
              <a:rPr lang="en-US" sz="2000" b="1" dirty="0"/>
              <a:t>). Chofunika </a:t>
            </a:r>
            <a:r>
              <a:rPr lang="en-US" sz="2000" b="1" dirty="0" err="1"/>
              <a:t>kwambiri</a:t>
            </a:r>
            <a:r>
              <a:rPr lang="en-US" sz="2000" b="1" dirty="0"/>
              <a:t> </a:t>
            </a:r>
            <a:r>
              <a:rPr lang="en-US" sz="2000" b="1" dirty="0" err="1"/>
              <a:t>ndicho</a:t>
            </a:r>
            <a:r>
              <a:rPr lang="en-US" sz="2000" b="1" dirty="0"/>
              <a:t> </a:t>
            </a:r>
            <a:r>
              <a:rPr lang="en-US" sz="2000" b="1" dirty="0" err="1"/>
              <a:t>kusasiya</a:t>
            </a:r>
            <a:r>
              <a:rPr lang="en-US" sz="2000" b="1" dirty="0"/>
              <a:t> </a:t>
            </a:r>
            <a:r>
              <a:rPr lang="en-US" sz="2000" b="1" dirty="0" err="1"/>
              <a:t>kulankhulana</a:t>
            </a:r>
            <a:r>
              <a:rPr lang="en-US" sz="2000" b="1" dirty="0"/>
              <a:t> </a:t>
            </a:r>
            <a:r>
              <a:rPr lang="en-US" sz="2000" b="1" dirty="0" err="1"/>
              <a:t>ndi</a:t>
            </a:r>
            <a:r>
              <a:rPr lang="en-US" sz="2000" b="1" dirty="0"/>
              <a:t> Mulungu </a:t>
            </a:r>
            <a:r>
              <a:rPr lang="en-US" sz="2000" b="1" dirty="0" err="1"/>
              <a:t>mupemphero</a:t>
            </a:r>
            <a:r>
              <a:rPr lang="en-US" sz="2000" b="1" dirty="0"/>
              <a:t>.</a:t>
            </a:r>
            <a:endParaRPr lang="en" sz="2000"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MOSE</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US"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KULANKHULANA NDI MULUNGU</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646331"/>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Kuyambira nthawi imeneyi, mu Israeli simunakhalepo mneneri wina aliyense wofanana ndi Mose, amene Yehova amayankhula naye maso ndi maso.</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 sz="1400" b="1" dirty="0" err="1">
                <a:solidFill>
                  <a:srgbClr val="FECC75"/>
                </a:solidFill>
                <a:effectLst>
                  <a:outerShdw blurRad="38100" dist="38100" dir="2700000" algn="tl">
                    <a:srgbClr val="000000">
                      <a:alpha val="43137"/>
                    </a:srgbClr>
                  </a:outerShdw>
                </a:effectLst>
                <a:latin typeface="Comic Sans MS" panose="030F0702030302020204" pitchFamily="66" charset="0"/>
              </a:rPr>
              <a:t>Deuteronomo</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en-US" sz="2000" b="1" dirty="0"/>
              <a:t>Aisiraeli atamva mawu a Mulungu akulankhula ku Sinai, anapempha kuti </a:t>
            </a:r>
            <a:r>
              <a:rPr lang="en-US" sz="2000" b="1" dirty="0" err="1"/>
              <a:t>asalankhulenso</a:t>
            </a:r>
            <a:r>
              <a:rPr lang="en-US" sz="2000" b="1" dirty="0"/>
              <a:t> </a:t>
            </a:r>
            <a:r>
              <a:rPr lang="en-US" sz="2000" b="1" dirty="0" err="1"/>
              <a:t>naye</a:t>
            </a:r>
            <a:r>
              <a:rPr lang="en-US" sz="2000" b="1" dirty="0"/>
              <a:t> </a:t>
            </a:r>
            <a:r>
              <a:rPr lang="en-US" sz="2000" b="1" dirty="0" err="1"/>
              <a:t>maso</a:t>
            </a:r>
            <a:r>
              <a:rPr lang="en-US" sz="2000" b="1" dirty="0"/>
              <a:t> </a:t>
            </a:r>
            <a:r>
              <a:rPr lang="en-US" sz="2000" b="1" dirty="0" err="1"/>
              <a:t>ndi</a:t>
            </a:r>
            <a:r>
              <a:rPr lang="en-US" sz="2000" b="1" dirty="0"/>
              <a:t> </a:t>
            </a:r>
            <a:r>
              <a:rPr lang="en-US" sz="2000" b="1" dirty="0" err="1"/>
              <a:t>maso</a:t>
            </a:r>
            <a:r>
              <a:rPr lang="en-US" sz="2000" b="1" dirty="0"/>
              <a:t>, chifukwa ankaopa kufa chifukwa cha mawu ake (</a:t>
            </a:r>
            <a:r>
              <a:rPr lang="en-US" sz="2000" b="1" dirty="0" err="1"/>
              <a:t>Eksodo</a:t>
            </a:r>
            <a:r>
              <a:rPr lang="en-US" sz="2000" b="1" dirty="0"/>
              <a:t> 20:18-19).</a:t>
            </a:r>
            <a:endParaRPr lang="en" sz="20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628873"/>
            <a:ext cx="1973179" cy="2453914"/>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600297"/>
            <a:ext cx="2330648" cy="3161287"/>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spcBef>
                <a:spcPts val="600"/>
              </a:spcBef>
            </a:pPr>
            <a:r>
              <a:rPr lang="en-US" sz="2000" b="1" dirty="0"/>
              <a:t>Izi </a:t>
            </a:r>
            <a:r>
              <a:rPr lang="en-US" sz="2000" b="1" dirty="0" err="1"/>
              <a:t>zinali</a:t>
            </a:r>
            <a:r>
              <a:rPr lang="en-US" sz="2000" b="1" dirty="0"/>
              <a:t> </a:t>
            </a:r>
            <a:r>
              <a:rPr lang="en-US" sz="2000" b="1" dirty="0" err="1"/>
              <a:t>zosiyana</a:t>
            </a:r>
            <a:r>
              <a:rPr lang="en-US" sz="2000" b="1" dirty="0"/>
              <a:t> </a:t>
            </a:r>
            <a:r>
              <a:rPr lang="en-US" sz="2000" b="1" dirty="0" err="1"/>
              <a:t>ndi</a:t>
            </a:r>
            <a:r>
              <a:rPr lang="en-US" sz="2000" b="1" dirty="0"/>
              <a:t> Mose, </a:t>
            </a:r>
            <a:r>
              <a:rPr lang="en-US" sz="2000" b="1" dirty="0" err="1"/>
              <a:t>yemwe</a:t>
            </a:r>
            <a:r>
              <a:rPr lang="en-US" sz="2000" b="1" dirty="0"/>
              <a:t> </a:t>
            </a:r>
            <a:r>
              <a:rPr lang="en-US" sz="2000" b="1" dirty="0" err="1"/>
              <a:t>amalankhula</a:t>
            </a:r>
            <a:r>
              <a:rPr lang="en-US" sz="2000" b="1" dirty="0"/>
              <a:t> </a:t>
            </a:r>
            <a:r>
              <a:rPr lang="en-US" sz="2000" b="1" dirty="0" err="1"/>
              <a:t>ndi</a:t>
            </a:r>
            <a:r>
              <a:rPr lang="en-US" sz="2000" b="1" dirty="0"/>
              <a:t> Mulungu </a:t>
            </a:r>
            <a:r>
              <a:rPr lang="en-US" sz="2000" b="1" dirty="0" err="1"/>
              <a:t>maso</a:t>
            </a:r>
            <a:r>
              <a:rPr lang="en-US" sz="2000" b="1" dirty="0"/>
              <a:t> </a:t>
            </a:r>
            <a:r>
              <a:rPr lang="en-US" sz="2000" b="1" dirty="0" err="1"/>
              <a:t>ndi</a:t>
            </a:r>
            <a:r>
              <a:rPr lang="en-US" sz="2000" b="1" dirty="0"/>
              <a:t> </a:t>
            </a:r>
            <a:r>
              <a:rPr lang="en-US" sz="2000" b="1" dirty="0" err="1"/>
              <a:t>maso</a:t>
            </a:r>
            <a:r>
              <a:rPr lang="en-US" sz="2000" b="1" dirty="0"/>
              <a:t> (</a:t>
            </a:r>
            <a:r>
              <a:rPr lang="en-US" sz="2000" b="1" dirty="0" err="1"/>
              <a:t>Deuteronomo</a:t>
            </a:r>
            <a:r>
              <a:rPr lang="en-US" sz="2000" b="1" dirty="0"/>
              <a:t> 34:10). Kwa </a:t>
            </a:r>
            <a:r>
              <a:rPr lang="en-US" sz="2000" b="1" dirty="0" err="1"/>
              <a:t>zaka</a:t>
            </a:r>
            <a:r>
              <a:rPr lang="en-US" sz="2000" b="1" dirty="0"/>
              <a:t> 40 (</a:t>
            </a:r>
            <a:r>
              <a:rPr lang="en-US" sz="2000" b="1" dirty="0" err="1"/>
              <a:t>kuyambira</a:t>
            </a:r>
            <a:r>
              <a:rPr lang="en-US" sz="2000" b="1" dirty="0"/>
              <a:t> pa </a:t>
            </a:r>
            <a:r>
              <a:rPr lang="en-US" sz="2000" b="1" dirty="0" err="1"/>
              <a:t>chitsamba</a:t>
            </a:r>
            <a:r>
              <a:rPr lang="en-US" sz="2000" b="1" dirty="0"/>
              <a:t> </a:t>
            </a:r>
            <a:r>
              <a:rPr lang="en-US" sz="2000" b="1" dirty="0" err="1"/>
              <a:t>choyaka</a:t>
            </a:r>
            <a:r>
              <a:rPr lang="en-US" sz="2000" b="1" dirty="0"/>
              <a:t> moto </a:t>
            </a:r>
            <a:r>
              <a:rPr lang="en-US" sz="2000" b="1" dirty="0" err="1"/>
              <a:t>mpaka</a:t>
            </a:r>
            <a:r>
              <a:rPr lang="en-US" sz="2000" b="1" dirty="0"/>
              <a:t> </a:t>
            </a:r>
            <a:r>
              <a:rPr lang="en-US" sz="2000" b="1" dirty="0" err="1"/>
              <a:t>imfa</a:t>
            </a:r>
            <a:r>
              <a:rPr lang="en-US" sz="2000" b="1" dirty="0"/>
              <a:t> </a:t>
            </a:r>
            <a:r>
              <a:rPr lang="en-US" sz="2000" b="1" dirty="0" err="1"/>
              <a:t>yake</a:t>
            </a:r>
            <a:r>
              <a:rPr lang="en-US" sz="2000" b="1" dirty="0"/>
              <a:t>), Mose </a:t>
            </a:r>
            <a:r>
              <a:rPr lang="en-US" sz="2000" b="1" dirty="0" err="1"/>
              <a:t>ndi</a:t>
            </a:r>
            <a:r>
              <a:rPr lang="en-US" sz="2000" b="1" dirty="0"/>
              <a:t> Mulungu </a:t>
            </a:r>
            <a:r>
              <a:rPr lang="en-US" sz="2000" b="1" dirty="0" err="1"/>
              <a:t>anali</a:t>
            </a:r>
            <a:r>
              <a:rPr lang="en-US" sz="2000" b="1" dirty="0"/>
              <a:t> </a:t>
            </a:r>
            <a:r>
              <a:rPr lang="en-US" sz="2000" b="1" dirty="0" err="1"/>
              <a:t>kukhala</a:t>
            </a:r>
            <a:r>
              <a:rPr lang="en-US" sz="2000" b="1" dirty="0"/>
              <a:t> </a:t>
            </a:r>
            <a:r>
              <a:rPr lang="en-US" sz="2000" b="1" dirty="0" err="1"/>
              <a:t>ndi</a:t>
            </a:r>
            <a:r>
              <a:rPr lang="en-US" sz="2000" b="1" dirty="0"/>
              <a:t> </a:t>
            </a:r>
            <a:r>
              <a:rPr lang="en-US" sz="2000" b="1" dirty="0" err="1"/>
              <a:t>zokambirana</a:t>
            </a:r>
            <a:r>
              <a:rPr lang="en-US" sz="2000" b="1" dirty="0"/>
              <a:t> </a:t>
            </a:r>
            <a:r>
              <a:rPr lang="en-US" sz="2000" b="1" dirty="0" err="1"/>
              <a:t>zokhazikika</a:t>
            </a:r>
            <a:r>
              <a:rPr lang="en-US" sz="2000" b="1" dirty="0"/>
              <a:t> (</a:t>
            </a:r>
            <a:r>
              <a:rPr lang="en-US" sz="2000" b="1" dirty="0" err="1"/>
              <a:t>Eksodo</a:t>
            </a:r>
            <a:r>
              <a:rPr lang="en-US" sz="2000" b="1" dirty="0"/>
              <a:t> 33:9-11).</a:t>
            </a:r>
            <a:endParaRPr lang="en" sz="20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US" sz="2000" b="1" dirty="0" err="1"/>
              <a:t>Tilibe</a:t>
            </a:r>
            <a:r>
              <a:rPr lang="en-US" sz="2000" b="1" dirty="0"/>
              <a:t> </a:t>
            </a:r>
            <a:r>
              <a:rPr lang="en-US" sz="2000" b="1" dirty="0" err="1"/>
              <a:t>mwayi</a:t>
            </a:r>
            <a:r>
              <a:rPr lang="en-US" sz="2000" b="1" dirty="0"/>
              <a:t> </a:t>
            </a:r>
            <a:r>
              <a:rPr lang="en-US" sz="2000" b="1" dirty="0" err="1"/>
              <a:t>wolankhula</a:t>
            </a:r>
            <a:r>
              <a:rPr lang="en-US" sz="2000" b="1" dirty="0"/>
              <a:t> ndi Mulungu maso ndi maso, koma </a:t>
            </a:r>
            <a:r>
              <a:rPr lang="en-US" sz="2000" b="1" dirty="0" err="1"/>
              <a:t>pemphero</a:t>
            </a:r>
            <a:r>
              <a:rPr lang="en-US" sz="2000" b="1" dirty="0"/>
              <a:t> </a:t>
            </a:r>
            <a:r>
              <a:rPr lang="en-US" sz="2000" b="1" dirty="0" err="1"/>
              <a:t>litseka</a:t>
            </a:r>
            <a:r>
              <a:rPr lang="en-US" sz="2000" b="1" dirty="0"/>
              <a:t> </a:t>
            </a:r>
            <a:r>
              <a:rPr lang="en-US" sz="2000" b="1" dirty="0" err="1"/>
              <a:t>vuto</a:t>
            </a:r>
            <a:r>
              <a:rPr lang="en-US" sz="2000" b="1" dirty="0"/>
              <a:t> </a:t>
            </a:r>
            <a:r>
              <a:rPr lang="en-US" sz="2000" b="1" dirty="0" err="1"/>
              <a:t>limeneli</a:t>
            </a:r>
            <a:r>
              <a:rPr lang="en-US" sz="2000" b="1" dirty="0"/>
              <a:t> </a:t>
            </a:r>
            <a:r>
              <a:rPr lang="en-US" sz="2000" b="1" dirty="0" err="1"/>
              <a:t>potilola</a:t>
            </a:r>
            <a:r>
              <a:rPr lang="en-US" sz="2000" b="1" dirty="0"/>
              <a:t> kulankhulana naye mwachindunji.</a:t>
            </a:r>
            <a:endParaRPr lang="en" sz="20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629630"/>
            <a:ext cx="4699463" cy="2554545"/>
          </a:xfrm>
          <a:prstGeom prst="rect">
            <a:avLst/>
          </a:prstGeom>
          <a:noFill/>
        </p:spPr>
        <p:txBody>
          <a:bodyPr wrap="square">
            <a:spAutoFit/>
          </a:bodyPr>
          <a:lstStyle/>
          <a:p>
            <a:pPr>
              <a:spcBef>
                <a:spcPts val="600"/>
              </a:spcBef>
            </a:pPr>
            <a:r>
              <a:rPr lang="en-US" sz="2000" b="1" dirty="0" err="1"/>
              <a:t>Baibulo</a:t>
            </a:r>
            <a:r>
              <a:rPr lang="en-US" sz="2000" b="1" dirty="0"/>
              <a:t> </a:t>
            </a:r>
            <a:r>
              <a:rPr lang="en-US" sz="2000" b="1" dirty="0" err="1"/>
              <a:t>limatchula</a:t>
            </a:r>
            <a:r>
              <a:rPr lang="en-US" sz="2000" b="1" dirty="0"/>
              <a:t> </a:t>
            </a:r>
            <a:r>
              <a:rPr lang="en-US" sz="2000" b="1" dirty="0" err="1"/>
              <a:t>nthawi</a:t>
            </a:r>
            <a:r>
              <a:rPr lang="en-US" sz="2000" b="1" dirty="0"/>
              <a:t> </a:t>
            </a:r>
            <a:r>
              <a:rPr lang="en-US" sz="2000" b="1" dirty="0" err="1"/>
              <a:t>zingapo</a:t>
            </a:r>
            <a:r>
              <a:rPr lang="en-US" sz="2000" b="1" dirty="0"/>
              <a:t> za </a:t>
            </a:r>
            <a:r>
              <a:rPr lang="en-US" sz="2000" b="1" dirty="0" err="1"/>
              <a:t>masiku</a:t>
            </a:r>
            <a:r>
              <a:rPr lang="en-US" sz="2000" b="1" dirty="0"/>
              <a:t> 40 </a:t>
            </a:r>
            <a:r>
              <a:rPr lang="en-US" sz="2000" b="1" dirty="0" err="1"/>
              <a:t>zimene</a:t>
            </a:r>
            <a:r>
              <a:rPr lang="en-US" sz="2000" b="1" dirty="0"/>
              <a:t> Mulungu </a:t>
            </a:r>
            <a:r>
              <a:rPr lang="en-US" sz="2000" b="1" dirty="0" err="1"/>
              <a:t>anapereka</a:t>
            </a:r>
            <a:r>
              <a:rPr lang="en-US" sz="2000" b="1" dirty="0"/>
              <a:t> </a:t>
            </a:r>
            <a:r>
              <a:rPr lang="en-US" sz="2000" b="1" dirty="0" err="1"/>
              <a:t>kwa</a:t>
            </a:r>
            <a:r>
              <a:rPr lang="en-US" sz="2000" b="1" dirty="0"/>
              <a:t> Mose </a:t>
            </a:r>
            <a:r>
              <a:rPr lang="en-US" sz="2000" b="1" dirty="0" err="1"/>
              <a:t>malangizo</a:t>
            </a:r>
            <a:r>
              <a:rPr lang="en-US" sz="2000" b="1" dirty="0"/>
              <a:t> </a:t>
            </a:r>
            <a:r>
              <a:rPr lang="en-US" sz="2000" b="1" dirty="0" err="1"/>
              <a:t>apadera</a:t>
            </a:r>
            <a:r>
              <a:rPr lang="en-US" sz="2000" b="1" dirty="0"/>
              <a:t> </a:t>
            </a:r>
            <a:r>
              <a:rPr lang="en-US" sz="2000" b="1" dirty="0" err="1"/>
              <a:t>okhudza</a:t>
            </a:r>
            <a:r>
              <a:rPr lang="en-US" sz="2000" b="1" dirty="0"/>
              <a:t> </a:t>
            </a:r>
            <a:r>
              <a:rPr lang="en-US" sz="2000" b="1" dirty="0" err="1"/>
              <a:t>kumanga</a:t>
            </a:r>
            <a:r>
              <a:rPr lang="en-US" sz="2000" b="1" dirty="0"/>
              <a:t> </a:t>
            </a:r>
            <a:r>
              <a:rPr lang="en-US" sz="2000" b="1" dirty="0" err="1"/>
              <a:t>chihema</a:t>
            </a:r>
            <a:r>
              <a:rPr lang="en-US" sz="2000" b="1" dirty="0"/>
              <a:t> </a:t>
            </a:r>
            <a:r>
              <a:rPr lang="en-US" sz="2000" b="1" dirty="0" err="1"/>
              <a:t>komanso</a:t>
            </a:r>
            <a:r>
              <a:rPr lang="en-US" sz="2000" b="1" dirty="0"/>
              <a:t> </a:t>
            </a:r>
            <a:r>
              <a:rPr lang="en-US" sz="2000" b="1" dirty="0" err="1"/>
              <a:t>kumufotokozera</a:t>
            </a:r>
            <a:r>
              <a:rPr lang="en-US" sz="2000" b="1" dirty="0"/>
              <a:t> </a:t>
            </a:r>
            <a:r>
              <a:rPr lang="en-US" sz="2000" b="1" dirty="0" err="1"/>
              <a:t>malamulo</a:t>
            </a:r>
            <a:r>
              <a:rPr lang="en-US" sz="2000" b="1" dirty="0"/>
              <a:t> </a:t>
            </a:r>
            <a:r>
              <a:rPr lang="en-US" sz="2000" b="1" dirty="0" err="1"/>
              <a:t>osiyanasiyana</a:t>
            </a:r>
            <a:r>
              <a:rPr lang="en-US" sz="2000" b="1" dirty="0"/>
              <a:t>. Pa </a:t>
            </a:r>
            <a:r>
              <a:rPr lang="en-US" sz="2000" b="1" dirty="0" err="1"/>
              <a:t>zokambirana</a:t>
            </a:r>
            <a:r>
              <a:rPr lang="en-US" sz="2000" b="1" dirty="0"/>
              <a:t> </a:t>
            </a:r>
            <a:r>
              <a:rPr lang="en-US" sz="2000" b="1" dirty="0" err="1"/>
              <a:t>zimenezi</a:t>
            </a:r>
            <a:r>
              <a:rPr lang="en-US" sz="2000" b="1" dirty="0"/>
              <a:t> </a:t>
            </a:r>
            <a:r>
              <a:rPr lang="en-US" sz="2000" b="1" dirty="0" err="1"/>
              <a:t>ankapempherera</a:t>
            </a:r>
            <a:r>
              <a:rPr lang="en-US" sz="2000" b="1" dirty="0"/>
              <a:t> </a:t>
            </a:r>
            <a:r>
              <a:rPr lang="en-US" sz="2000" b="1" dirty="0" err="1"/>
              <a:t>komanso</a:t>
            </a:r>
            <a:r>
              <a:rPr lang="en-US" sz="2000" b="1" dirty="0"/>
              <a:t> </a:t>
            </a:r>
            <a:r>
              <a:rPr lang="en-US" sz="2000" b="1" dirty="0" err="1"/>
              <a:t>kupembedzera</a:t>
            </a:r>
            <a:r>
              <a:rPr lang="en-US" sz="2000" b="1" dirty="0"/>
              <a:t> </a:t>
            </a:r>
            <a:r>
              <a:rPr lang="en-US" sz="2000" b="1" dirty="0" err="1"/>
              <a:t>anthu</a:t>
            </a:r>
            <a:r>
              <a:rPr lang="en-US" sz="2000" b="1" dirty="0"/>
              <a:t>.</a:t>
            </a:r>
            <a:endParaRPr lang="en" sz="2000"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PEMPHERO LOPEMBEDZERA</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Ndipo Yehova anakwiya </a:t>
            </a:r>
            <a:r>
              <a:rPr lang="en-US" b="1" dirty="0" err="1">
                <a:solidFill>
                  <a:srgbClr val="7030A0"/>
                </a:solidFill>
                <a:latin typeface="Comic Sans MS" panose="030F0702030302020204" pitchFamily="66" charset="0"/>
              </a:rPr>
              <a:t>ndi</a:t>
            </a:r>
            <a:r>
              <a:rPr lang="en-US" b="1" dirty="0">
                <a:solidFill>
                  <a:srgbClr val="7030A0"/>
                </a:solidFill>
                <a:latin typeface="Comic Sans MS" panose="030F0702030302020204" pitchFamily="66" charset="0"/>
              </a:rPr>
              <a:t> Aroni ndipo akanamuwononga, koma ine ndinamupemphereranso Aaroniyo. </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en-GB" sz="1400" b="1" dirty="0" err="1">
                <a:solidFill>
                  <a:srgbClr val="7030A0"/>
                </a:solidFill>
                <a:latin typeface="Comic Sans MS" panose="030F0702030302020204" pitchFamily="66" charset="0"/>
              </a:rPr>
              <a:t>Deuteronomo</a:t>
            </a:r>
            <a:r>
              <a:rPr lang="en" sz="1400" b="1" dirty="0">
                <a:solidFill>
                  <a:srgbClr val="7030A0"/>
                </a:solidFill>
                <a:latin typeface="Comic Sans MS" panose="030F0702030302020204" pitchFamily="66" charset="0"/>
              </a:rPr>
              <a:t>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US" sz="2000" b="1" dirty="0"/>
              <a:t>Pemphero lopembedzera ndi limene timapempherera anthu ena (Yakobo 5:16; Mateyu 5:44; 1 Timoteo 2:1-4).</a:t>
            </a:r>
            <a:endParaRPr lang="en" sz="2000" b="1" dirty="0"/>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54110615"/>
              </p:ext>
            </p:extLst>
          </p:nvPr>
        </p:nvGraphicFramePr>
        <p:xfrm>
          <a:off x="132847" y="2862699"/>
          <a:ext cx="12037995"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1109784" y="6114912"/>
            <a:ext cx="12246708" cy="400110"/>
          </a:xfrm>
          <a:prstGeom prst="rect">
            <a:avLst/>
          </a:prstGeom>
          <a:noFill/>
        </p:spPr>
        <p:txBody>
          <a:bodyPr wrap="square" rtlCol="0">
            <a:spAutoFit/>
          </a:bodyPr>
          <a:lstStyle/>
          <a:p>
            <a:pPr algn="ctr">
              <a:spcBef>
                <a:spcPts val="600"/>
              </a:spcBef>
            </a:pPr>
            <a:r>
              <a:rPr lang="en-US" sz="2000" b="1" dirty="0"/>
              <a:t>N’chiyani chinachititsa Mose kupempherera ena</a:t>
            </a:r>
            <a:r>
              <a:rPr lang="en" sz="2000" b="1" dirty="0"/>
              <a:t>?</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99999" y="2057374"/>
            <a:ext cx="7106713" cy="707886"/>
          </a:xfrm>
          <a:prstGeom prst="rect">
            <a:avLst/>
          </a:prstGeom>
          <a:noFill/>
        </p:spPr>
        <p:txBody>
          <a:bodyPr wrap="square">
            <a:spAutoFit/>
          </a:bodyPr>
          <a:lstStyle/>
          <a:p>
            <a:pPr lvl="0">
              <a:spcBef>
                <a:spcPts val="600"/>
              </a:spcBef>
              <a:defRPr/>
            </a:pPr>
            <a:r>
              <a:rPr lang="en-US" sz="2000" b="1" dirty="0">
                <a:solidFill>
                  <a:prstClr val="black"/>
                </a:solidFill>
              </a:rPr>
              <a:t>Mose anapembedzera Mulungu kwa ena nthawi zosiyanasiyana komanso pazifukwa zosiyanasiyana: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en-US" sz="2000" b="1" dirty="0">
                <a:solidFill>
                  <a:prstClr val="black"/>
                </a:solidFill>
              </a:rPr>
              <a:t>Chinthu chomwecho chiyenera kutilimbikitsa: kukonda anthu amene timawapempherera.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093702"/>
          </a:xfrm>
          <a:prstGeom prst="rect">
            <a:avLst/>
          </a:prstGeom>
          <a:noFill/>
        </p:spPr>
        <p:txBody>
          <a:bodyPr wrap="square">
            <a:spAutoFit/>
          </a:bodyPr>
          <a:lstStyle/>
          <a:p>
            <a:pPr>
              <a:spcBef>
                <a:spcPts val="600"/>
              </a:spcBef>
            </a:pPr>
            <a:r>
              <a:rPr lang="en" sz="2500" b="1" dirty="0">
                <a:latin typeface="Constantia" panose="02030602050306030303" pitchFamily="18" charset="0"/>
              </a:rPr>
              <a:t>“T</a:t>
            </a:r>
            <a:r>
              <a:rPr lang="en-US" sz="2500" b="1" dirty="0" err="1">
                <a:latin typeface="Constantia" panose="02030602050306030303" pitchFamily="18" charset="0"/>
              </a:rPr>
              <a:t>iyenera</a:t>
            </a:r>
            <a:r>
              <a:rPr lang="en-US" sz="2500" b="1" dirty="0">
                <a:latin typeface="Constantia" panose="02030602050306030303" pitchFamily="18" charset="0"/>
              </a:rPr>
              <a:t> </a:t>
            </a:r>
            <a:r>
              <a:rPr lang="en-US" sz="2500" b="1" dirty="0" err="1">
                <a:latin typeface="Constantia" panose="02030602050306030303" pitchFamily="18" charset="0"/>
              </a:rPr>
              <a:t>kupemphera</a:t>
            </a:r>
            <a:r>
              <a:rPr lang="en-US" sz="2500" b="1" dirty="0">
                <a:latin typeface="Constantia" panose="02030602050306030303" pitchFamily="18" charset="0"/>
              </a:rPr>
              <a:t> </a:t>
            </a:r>
            <a:r>
              <a:rPr lang="en-US" sz="2500" b="1" dirty="0" err="1">
                <a:latin typeface="Constantia" panose="02030602050306030303" pitchFamily="18" charset="0"/>
              </a:rPr>
              <a:t>m’banja</a:t>
            </a:r>
            <a:r>
              <a:rPr lang="en-US" sz="2500" b="1" dirty="0">
                <a:latin typeface="Constantia" panose="02030602050306030303" pitchFamily="18" charset="0"/>
              </a:rPr>
              <a:t>, </a:t>
            </a:r>
            <a:r>
              <a:rPr lang="en-US" sz="2500" b="1" dirty="0" err="1">
                <a:latin typeface="Constantia" panose="02030602050306030303" pitchFamily="18" charset="0"/>
              </a:rPr>
              <a:t>koma</a:t>
            </a:r>
            <a:r>
              <a:rPr lang="en-US" sz="2500" b="1" dirty="0">
                <a:latin typeface="Constantia" panose="02030602050306030303" pitchFamily="18" charset="0"/>
              </a:rPr>
              <a:t> </a:t>
            </a:r>
            <a:r>
              <a:rPr lang="en-US" sz="2500" b="1" dirty="0" err="1">
                <a:latin typeface="Constantia" panose="02030602050306030303" pitchFamily="18" charset="0"/>
              </a:rPr>
              <a:t>koposa</a:t>
            </a:r>
            <a:r>
              <a:rPr lang="en-US" sz="2500" b="1" dirty="0">
                <a:latin typeface="Constantia" panose="02030602050306030303" pitchFamily="18" charset="0"/>
              </a:rPr>
              <a:t> </a:t>
            </a:r>
            <a:r>
              <a:rPr lang="en-US" sz="2500" b="1" dirty="0" err="1">
                <a:latin typeface="Constantia" panose="02030602050306030303" pitchFamily="18" charset="0"/>
              </a:rPr>
              <a:t>zonse</a:t>
            </a:r>
            <a:r>
              <a:rPr lang="en-US" sz="2500" b="1" dirty="0">
                <a:latin typeface="Constantia" panose="02030602050306030303" pitchFamily="18" charset="0"/>
              </a:rPr>
              <a:t> </a:t>
            </a:r>
            <a:r>
              <a:rPr lang="en-US" sz="2500" b="1" dirty="0" err="1">
                <a:latin typeface="Constantia" panose="02030602050306030303" pitchFamily="18" charset="0"/>
              </a:rPr>
              <a:t>sitiyenera</a:t>
            </a:r>
            <a:r>
              <a:rPr lang="en-US" sz="2500" b="1" dirty="0">
                <a:latin typeface="Constantia" panose="02030602050306030303" pitchFamily="18" charset="0"/>
              </a:rPr>
              <a:t> </a:t>
            </a:r>
            <a:r>
              <a:rPr lang="en-US" sz="2500" b="1" dirty="0" err="1">
                <a:latin typeface="Constantia" panose="02030602050306030303" pitchFamily="18" charset="0"/>
              </a:rPr>
              <a:t>kunyalanyaza</a:t>
            </a:r>
            <a:r>
              <a:rPr lang="en-US" sz="2500" b="1" dirty="0">
                <a:latin typeface="Constantia" panose="02030602050306030303" pitchFamily="18" charset="0"/>
              </a:rPr>
              <a:t> </a:t>
            </a:r>
            <a:r>
              <a:rPr lang="en-US" sz="2500" b="1" dirty="0" err="1">
                <a:latin typeface="Constantia" panose="02030602050306030303" pitchFamily="18" charset="0"/>
              </a:rPr>
              <a:t>pemphero</a:t>
            </a:r>
            <a:r>
              <a:rPr lang="en-US" sz="2500" b="1" dirty="0">
                <a:latin typeface="Constantia" panose="02030602050306030303" pitchFamily="18" charset="0"/>
              </a:rPr>
              <a:t> </a:t>
            </a:r>
            <a:r>
              <a:rPr lang="en-US" sz="2500" b="1" dirty="0" err="1">
                <a:latin typeface="Constantia" panose="02030602050306030303" pitchFamily="18" charset="0"/>
              </a:rPr>
              <a:t>lachinsinsi</a:t>
            </a:r>
            <a:r>
              <a:rPr lang="en-US" sz="2500" b="1" dirty="0">
                <a:latin typeface="Constantia" panose="02030602050306030303" pitchFamily="18" charset="0"/>
              </a:rPr>
              <a:t>, </a:t>
            </a:r>
            <a:r>
              <a:rPr lang="en-US" sz="2500" b="1" dirty="0" err="1">
                <a:latin typeface="Constantia" panose="02030602050306030303" pitchFamily="18" charset="0"/>
              </a:rPr>
              <a:t>chifukwa</a:t>
            </a:r>
            <a:r>
              <a:rPr lang="en-US" sz="2500" b="1" dirty="0">
                <a:latin typeface="Constantia" panose="02030602050306030303" pitchFamily="18" charset="0"/>
              </a:rPr>
              <a:t> </a:t>
            </a:r>
            <a:r>
              <a:rPr lang="en-US" sz="2500" b="1" dirty="0" err="1">
                <a:latin typeface="Constantia" panose="02030602050306030303" pitchFamily="18" charset="0"/>
              </a:rPr>
              <a:t>liri</a:t>
            </a:r>
            <a:r>
              <a:rPr lang="en-US" sz="2500" b="1" dirty="0">
                <a:latin typeface="Constantia" panose="02030602050306030303" pitchFamily="18" charset="0"/>
              </a:rPr>
              <a:t> </a:t>
            </a:r>
            <a:r>
              <a:rPr lang="en-US" sz="2500" b="1" dirty="0" err="1">
                <a:latin typeface="Constantia" panose="02030602050306030303" pitchFamily="18" charset="0"/>
              </a:rPr>
              <a:t>moyo</a:t>
            </a:r>
            <a:r>
              <a:rPr lang="en-US" sz="2500" b="1" dirty="0">
                <a:latin typeface="Constantia" panose="02030602050306030303" pitchFamily="18" charset="0"/>
              </a:rPr>
              <a:t> </a:t>
            </a:r>
            <a:r>
              <a:rPr lang="en-US" sz="2500" b="1" dirty="0" err="1">
                <a:latin typeface="Constantia" panose="02030602050306030303" pitchFamily="18" charset="0"/>
              </a:rPr>
              <a:t>wa</a:t>
            </a:r>
            <a:r>
              <a:rPr lang="en-US" sz="2500" b="1" dirty="0">
                <a:latin typeface="Constantia" panose="02030602050306030303" pitchFamily="18" charset="0"/>
              </a:rPr>
              <a:t> </a:t>
            </a:r>
            <a:r>
              <a:rPr lang="en-US" sz="2500" b="1" dirty="0" err="1">
                <a:latin typeface="Constantia" panose="02030602050306030303" pitchFamily="18" charset="0"/>
              </a:rPr>
              <a:t>mzimu</a:t>
            </a:r>
            <a:r>
              <a:rPr lang="en-US" sz="2500" b="1" dirty="0">
                <a:latin typeface="Constantia" panose="02030602050306030303" pitchFamily="18" charset="0"/>
              </a:rPr>
              <a:t>. Ndikosatheka </a:t>
            </a:r>
            <a:r>
              <a:rPr lang="en-US" sz="2500" b="1" dirty="0" err="1">
                <a:latin typeface="Constantia" panose="02030602050306030303" pitchFamily="18" charset="0"/>
              </a:rPr>
              <a:t>kuti</a:t>
            </a:r>
            <a:r>
              <a:rPr lang="en-US" sz="2500" b="1" dirty="0">
                <a:latin typeface="Constantia" panose="02030602050306030303" pitchFamily="18" charset="0"/>
              </a:rPr>
              <a:t> </a:t>
            </a:r>
            <a:r>
              <a:rPr lang="en-US" sz="2500" b="1" dirty="0" err="1">
                <a:latin typeface="Constantia" panose="02030602050306030303" pitchFamily="18" charset="0"/>
              </a:rPr>
              <a:t>moyo</a:t>
            </a:r>
            <a:r>
              <a:rPr lang="en-US" sz="2500" b="1" dirty="0">
                <a:latin typeface="Constantia" panose="02030602050306030303" pitchFamily="18" charset="0"/>
              </a:rPr>
              <a:t> </a:t>
            </a:r>
            <a:r>
              <a:rPr lang="en-US" sz="2500" b="1" dirty="0" err="1">
                <a:latin typeface="Constantia" panose="02030602050306030303" pitchFamily="18" charset="0"/>
              </a:rPr>
              <a:t>wa</a:t>
            </a:r>
            <a:r>
              <a:rPr lang="en-US" sz="2500" b="1" dirty="0">
                <a:latin typeface="Constantia" panose="02030602050306030303" pitchFamily="18" charset="0"/>
              </a:rPr>
              <a:t> </a:t>
            </a:r>
            <a:r>
              <a:rPr lang="en-US" sz="2500" b="1" dirty="0" err="1">
                <a:latin typeface="Constantia" panose="02030602050306030303" pitchFamily="18" charset="0"/>
              </a:rPr>
              <a:t>uzimu</a:t>
            </a:r>
            <a:r>
              <a:rPr lang="en-US" sz="2500" b="1" dirty="0">
                <a:latin typeface="Constantia" panose="02030602050306030303" pitchFamily="18" charset="0"/>
              </a:rPr>
              <a:t> </a:t>
            </a:r>
            <a:r>
              <a:rPr lang="en-US" sz="2500" b="1" dirty="0" err="1">
                <a:latin typeface="Constantia" panose="02030602050306030303" pitchFamily="18" charset="0"/>
              </a:rPr>
              <a:t>utukuke</a:t>
            </a:r>
            <a:r>
              <a:rPr lang="en-US" sz="2500" b="1" dirty="0">
                <a:latin typeface="Constantia" panose="02030602050306030303" pitchFamily="18" charset="0"/>
              </a:rPr>
              <a:t> </a:t>
            </a:r>
            <a:r>
              <a:rPr lang="en-US" sz="2500" b="1" dirty="0" err="1">
                <a:latin typeface="Constantia" panose="02030602050306030303" pitchFamily="18" charset="0"/>
              </a:rPr>
              <a:t>pamene</a:t>
            </a:r>
            <a:r>
              <a:rPr lang="en-US" sz="2500" b="1" dirty="0">
                <a:latin typeface="Constantia" panose="02030602050306030303" pitchFamily="18" charset="0"/>
              </a:rPr>
              <a:t> </a:t>
            </a:r>
            <a:r>
              <a:rPr lang="en-US" sz="2500" b="1" dirty="0" err="1">
                <a:latin typeface="Constantia" panose="02030602050306030303" pitchFamily="18" charset="0"/>
              </a:rPr>
              <a:t>pemphero</a:t>
            </a:r>
            <a:r>
              <a:rPr lang="en-US" sz="2500" b="1" dirty="0">
                <a:latin typeface="Constantia" panose="02030602050306030303" pitchFamily="18" charset="0"/>
              </a:rPr>
              <a:t> </a:t>
            </a:r>
            <a:r>
              <a:rPr lang="en-US" sz="2500" b="1" dirty="0" err="1">
                <a:latin typeface="Constantia" panose="02030602050306030303" pitchFamily="18" charset="0"/>
              </a:rPr>
              <a:t>lanyalanyazidwa</a:t>
            </a:r>
            <a:r>
              <a:rPr lang="en-US" sz="2500" b="1" dirty="0">
                <a:latin typeface="Constantia" panose="02030602050306030303" pitchFamily="18" charset="0"/>
              </a:rPr>
              <a:t>. Pemphero la </a:t>
            </a:r>
            <a:r>
              <a:rPr lang="en-US" sz="2500" b="1" dirty="0" err="1">
                <a:latin typeface="Constantia" panose="02030602050306030303" pitchFamily="18" charset="0"/>
              </a:rPr>
              <a:t>pabanja</a:t>
            </a:r>
            <a:r>
              <a:rPr lang="en-US" sz="2500" b="1" dirty="0">
                <a:latin typeface="Constantia" panose="02030602050306030303" pitchFamily="18" charset="0"/>
              </a:rPr>
              <a:t> </a:t>
            </a:r>
            <a:r>
              <a:rPr lang="en-US" sz="2500" b="1" dirty="0" err="1">
                <a:latin typeface="Constantia" panose="02030602050306030303" pitchFamily="18" charset="0"/>
              </a:rPr>
              <a:t>kapena</a:t>
            </a:r>
            <a:r>
              <a:rPr lang="en-US" sz="2500" b="1" dirty="0">
                <a:latin typeface="Constantia" panose="02030602050306030303" pitchFamily="18" charset="0"/>
              </a:rPr>
              <a:t> la </a:t>
            </a:r>
            <a:r>
              <a:rPr lang="en-US" sz="2500" b="1" dirty="0" err="1">
                <a:latin typeface="Constantia" panose="02030602050306030303" pitchFamily="18" charset="0"/>
              </a:rPr>
              <a:t>pagulu</a:t>
            </a:r>
            <a:r>
              <a:rPr lang="en-US" sz="2500" b="1" dirty="0">
                <a:latin typeface="Constantia" panose="02030602050306030303" pitchFamily="18" charset="0"/>
              </a:rPr>
              <a:t> </a:t>
            </a:r>
            <a:r>
              <a:rPr lang="en-US" sz="2500" b="1" dirty="0" err="1">
                <a:latin typeface="Constantia" panose="02030602050306030303" pitchFamily="18" charset="0"/>
              </a:rPr>
              <a:t>lokha</a:t>
            </a:r>
            <a:r>
              <a:rPr lang="en-US" sz="2500" b="1" dirty="0">
                <a:latin typeface="Constantia" panose="02030602050306030303" pitchFamily="18" charset="0"/>
              </a:rPr>
              <a:t> </a:t>
            </a:r>
            <a:r>
              <a:rPr lang="en-US" sz="2500" b="1" dirty="0" err="1">
                <a:latin typeface="Constantia" panose="02030602050306030303" pitchFamily="18" charset="0"/>
              </a:rPr>
              <a:t>silikwanira</a:t>
            </a:r>
            <a:r>
              <a:rPr lang="en-US" sz="2500" b="1" dirty="0">
                <a:latin typeface="Constantia" panose="02030602050306030303" pitchFamily="18" charset="0"/>
              </a:rPr>
              <a:t>. </a:t>
            </a:r>
            <a:r>
              <a:rPr lang="en-US" sz="2500" b="1" dirty="0" err="1">
                <a:latin typeface="Constantia" panose="02030602050306030303" pitchFamily="18" charset="0"/>
              </a:rPr>
              <a:t>M’malo</a:t>
            </a:r>
            <a:r>
              <a:rPr lang="en-US" sz="2500" b="1" dirty="0">
                <a:latin typeface="Constantia" panose="02030602050306030303" pitchFamily="18" charset="0"/>
              </a:rPr>
              <a:t> a </a:t>
            </a:r>
            <a:r>
              <a:rPr lang="en-US" sz="2500" b="1" dirty="0" err="1">
                <a:latin typeface="Constantia" panose="02030602050306030303" pitchFamily="18" charset="0"/>
              </a:rPr>
              <a:t>mtseri</a:t>
            </a:r>
            <a:r>
              <a:rPr lang="en-US" sz="2500" b="1" dirty="0">
                <a:latin typeface="Constantia" panose="02030602050306030303" pitchFamily="18" charset="0"/>
              </a:rPr>
              <a:t>, </a:t>
            </a:r>
            <a:r>
              <a:rPr lang="en-US" sz="2500" b="1" dirty="0" err="1">
                <a:latin typeface="Constantia" panose="02030602050306030303" pitchFamily="18" charset="0"/>
              </a:rPr>
              <a:t>lolani</a:t>
            </a:r>
            <a:r>
              <a:rPr lang="en-US" sz="2500" b="1" dirty="0">
                <a:latin typeface="Constantia" panose="02030602050306030303" pitchFamily="18" charset="0"/>
              </a:rPr>
              <a:t> </a:t>
            </a:r>
            <a:r>
              <a:rPr lang="en-US" sz="2500" b="1" dirty="0" err="1">
                <a:latin typeface="Constantia" panose="02030602050306030303" pitchFamily="18" charset="0"/>
              </a:rPr>
              <a:t>moyo</a:t>
            </a:r>
            <a:r>
              <a:rPr lang="en-US" sz="2500" b="1" dirty="0">
                <a:latin typeface="Constantia" panose="02030602050306030303" pitchFamily="18" charset="0"/>
              </a:rPr>
              <a:t> </a:t>
            </a:r>
            <a:r>
              <a:rPr lang="en-US" sz="2500" b="1" dirty="0" err="1">
                <a:latin typeface="Constantia" panose="02030602050306030303" pitchFamily="18" charset="0"/>
              </a:rPr>
              <a:t>wanu</a:t>
            </a:r>
            <a:r>
              <a:rPr lang="en-US" sz="2500" b="1" dirty="0">
                <a:latin typeface="Constantia" panose="02030602050306030303" pitchFamily="18" charset="0"/>
              </a:rPr>
              <a:t> </a:t>
            </a:r>
            <a:r>
              <a:rPr lang="en-US" sz="2500" b="1" dirty="0" err="1">
                <a:latin typeface="Constantia" panose="02030602050306030303" pitchFamily="18" charset="0"/>
              </a:rPr>
              <a:t>wutseguke</a:t>
            </a:r>
            <a:r>
              <a:rPr lang="en-US" sz="2500" b="1" dirty="0">
                <a:latin typeface="Constantia" panose="02030602050306030303" pitchFamily="18" charset="0"/>
              </a:rPr>
              <a:t> </a:t>
            </a:r>
            <a:r>
              <a:rPr lang="en-US" sz="2500" b="1" dirty="0" err="1">
                <a:latin typeface="Constantia" panose="02030602050306030303" pitchFamily="18" charset="0"/>
              </a:rPr>
              <a:t>pamaso</a:t>
            </a:r>
            <a:r>
              <a:rPr lang="en-US" sz="2500" b="1" dirty="0">
                <a:latin typeface="Constantia" panose="02030602050306030303" pitchFamily="18" charset="0"/>
              </a:rPr>
              <a:t> pa Mulungu amene </a:t>
            </a:r>
            <a:r>
              <a:rPr lang="en-US" sz="2500" b="1" dirty="0" err="1">
                <a:latin typeface="Constantia" panose="02030602050306030303" pitchFamily="18" charset="0"/>
              </a:rPr>
              <a:t>amaona</a:t>
            </a:r>
            <a:r>
              <a:rPr lang="en-US" sz="2500" b="1" dirty="0">
                <a:latin typeface="Constantia" panose="02030602050306030303" pitchFamily="18" charset="0"/>
              </a:rPr>
              <a:t> </a:t>
            </a:r>
            <a:r>
              <a:rPr lang="en-US" sz="2500" b="1" dirty="0" err="1">
                <a:latin typeface="Constantia" panose="02030602050306030303" pitchFamily="18" charset="0"/>
              </a:rPr>
              <a:t>zonse</a:t>
            </a:r>
            <a:r>
              <a:rPr lang="en-US" sz="2500" b="1" dirty="0">
                <a:latin typeface="Constantia" panose="02030602050306030303" pitchFamily="18" charset="0"/>
              </a:rPr>
              <a:t>. Pemphero </a:t>
            </a:r>
            <a:r>
              <a:rPr lang="en-US" sz="2500" b="1" dirty="0" err="1">
                <a:latin typeface="Constantia" panose="02030602050306030303" pitchFamily="18" charset="0"/>
              </a:rPr>
              <a:t>lachinsinsi</a:t>
            </a:r>
            <a:r>
              <a:rPr lang="en-US" sz="2500" b="1" dirty="0">
                <a:latin typeface="Constantia" panose="02030602050306030303" pitchFamily="18" charset="0"/>
              </a:rPr>
              <a:t> </a:t>
            </a:r>
            <a:r>
              <a:rPr lang="en-US" sz="2500" b="1" dirty="0" err="1">
                <a:latin typeface="Constantia" panose="02030602050306030303" pitchFamily="18" charset="0"/>
              </a:rPr>
              <a:t>liyenera</a:t>
            </a:r>
            <a:r>
              <a:rPr lang="en-US" sz="2500" b="1" dirty="0">
                <a:latin typeface="Constantia" panose="02030602050306030303" pitchFamily="18" charset="0"/>
              </a:rPr>
              <a:t> </a:t>
            </a:r>
            <a:r>
              <a:rPr lang="en-US" sz="2500" b="1" dirty="0" err="1">
                <a:latin typeface="Constantia" panose="02030602050306030303" pitchFamily="18" charset="0"/>
              </a:rPr>
              <a:t>kumveka</a:t>
            </a:r>
            <a:r>
              <a:rPr lang="en-US" sz="2500" b="1" dirty="0">
                <a:latin typeface="Constantia" panose="02030602050306030303" pitchFamily="18" charset="0"/>
              </a:rPr>
              <a:t> </a:t>
            </a:r>
            <a:r>
              <a:rPr lang="en-US" sz="2500" b="1" dirty="0" err="1">
                <a:latin typeface="Constantia" panose="02030602050306030303" pitchFamily="18" charset="0"/>
              </a:rPr>
              <a:t>ndi</a:t>
            </a:r>
            <a:r>
              <a:rPr lang="en-US" sz="2500" b="1" dirty="0">
                <a:latin typeface="Constantia" panose="02030602050306030303" pitchFamily="18" charset="0"/>
              </a:rPr>
              <a:t> Mulungu </a:t>
            </a:r>
            <a:r>
              <a:rPr lang="en-US" sz="2500" b="1" dirty="0" err="1">
                <a:latin typeface="Constantia" panose="02030602050306030303" pitchFamily="18" charset="0"/>
              </a:rPr>
              <a:t>yekha</a:t>
            </a:r>
            <a:r>
              <a:rPr lang="en-US" sz="2500" b="1" dirty="0">
                <a:latin typeface="Constantia" panose="02030602050306030303" pitchFamily="18" charset="0"/>
              </a:rPr>
              <a:t> amene </a:t>
            </a:r>
            <a:r>
              <a:rPr lang="en-US" sz="2500" b="1" dirty="0" err="1">
                <a:latin typeface="Constantia" panose="02030602050306030303" pitchFamily="18" charset="0"/>
              </a:rPr>
              <a:t>amamva</a:t>
            </a:r>
            <a:r>
              <a:rPr lang="en-US" sz="2500" b="1" dirty="0">
                <a:latin typeface="Constantia" panose="02030602050306030303" pitchFamily="18" charset="0"/>
              </a:rPr>
              <a:t> </a:t>
            </a:r>
            <a:r>
              <a:rPr lang="en-US" sz="2500" b="1" dirty="0" err="1">
                <a:latin typeface="Constantia" panose="02030602050306030303" pitchFamily="18" charset="0"/>
              </a:rPr>
              <a:t>mapemphero</a:t>
            </a:r>
            <a:r>
              <a:rPr lang="en-US" sz="2500" b="1" dirty="0">
                <a:latin typeface="Constantia" panose="02030602050306030303" pitchFamily="18" charset="0"/>
              </a:rPr>
              <a:t>. Palibe </a:t>
            </a:r>
            <a:r>
              <a:rPr lang="en-US" sz="2500" b="1" dirty="0" err="1">
                <a:latin typeface="Constantia" panose="02030602050306030303" pitchFamily="18" charset="0"/>
              </a:rPr>
              <a:t>khutu</a:t>
            </a:r>
            <a:r>
              <a:rPr lang="en-US" sz="2500" b="1" dirty="0">
                <a:latin typeface="Constantia" panose="02030602050306030303" pitchFamily="18" charset="0"/>
              </a:rPr>
              <a:t> </a:t>
            </a:r>
            <a:r>
              <a:rPr lang="en-US" sz="2500" b="1" dirty="0" err="1">
                <a:latin typeface="Constantia" panose="02030602050306030303" pitchFamily="18" charset="0"/>
              </a:rPr>
              <a:t>lachidwi</a:t>
            </a:r>
            <a:r>
              <a:rPr lang="en-US" sz="2500" b="1" dirty="0">
                <a:latin typeface="Constantia" panose="02030602050306030303" pitchFamily="18" charset="0"/>
              </a:rPr>
              <a:t> </a:t>
            </a:r>
            <a:r>
              <a:rPr lang="en-US" sz="2500" b="1" dirty="0" err="1">
                <a:latin typeface="Constantia" panose="02030602050306030303" pitchFamily="18" charset="0"/>
              </a:rPr>
              <a:t>limene</a:t>
            </a:r>
            <a:r>
              <a:rPr lang="en-US" sz="2500" b="1" dirty="0">
                <a:latin typeface="Constantia" panose="02030602050306030303" pitchFamily="18" charset="0"/>
              </a:rPr>
              <a:t> </a:t>
            </a:r>
            <a:r>
              <a:rPr lang="en-US" sz="2500" b="1" dirty="0" err="1">
                <a:latin typeface="Constantia" panose="02030602050306030303" pitchFamily="18" charset="0"/>
              </a:rPr>
              <a:t>liyenera</a:t>
            </a:r>
            <a:r>
              <a:rPr lang="en-US" sz="2500" b="1" dirty="0">
                <a:latin typeface="Constantia" panose="02030602050306030303" pitchFamily="18" charset="0"/>
              </a:rPr>
              <a:t> </a:t>
            </a:r>
            <a:r>
              <a:rPr lang="en-US" sz="2500" b="1" dirty="0" err="1">
                <a:latin typeface="Constantia" panose="02030602050306030303" pitchFamily="18" charset="0"/>
              </a:rPr>
              <a:t>kulandira</a:t>
            </a:r>
            <a:r>
              <a:rPr lang="en-US" sz="2500" b="1" dirty="0">
                <a:latin typeface="Constantia" panose="02030602050306030303" pitchFamily="18" charset="0"/>
              </a:rPr>
              <a:t> </a:t>
            </a:r>
            <a:r>
              <a:rPr lang="en-US" sz="2500" b="1" dirty="0" err="1">
                <a:latin typeface="Constantia" panose="02030602050306030303" pitchFamily="18" charset="0"/>
              </a:rPr>
              <a:t>kulemera</a:t>
            </a:r>
            <a:r>
              <a:rPr lang="en-US" sz="2500" b="1" dirty="0">
                <a:latin typeface="Constantia" panose="02030602050306030303" pitchFamily="18" charset="0"/>
              </a:rPr>
              <a:t> </a:t>
            </a:r>
            <a:r>
              <a:rPr lang="en-US" sz="2500" b="1" dirty="0" err="1">
                <a:latin typeface="Constantia" panose="02030602050306030303" pitchFamily="18" charset="0"/>
              </a:rPr>
              <a:t>kwa</a:t>
            </a:r>
            <a:r>
              <a:rPr lang="en-US" sz="2500" b="1" dirty="0">
                <a:latin typeface="Constantia" panose="02030602050306030303" pitchFamily="18" charset="0"/>
              </a:rPr>
              <a:t> </a:t>
            </a:r>
            <a:r>
              <a:rPr lang="en-US" sz="2500" b="1" dirty="0" err="1">
                <a:latin typeface="Constantia" panose="02030602050306030303" pitchFamily="18" charset="0"/>
              </a:rPr>
              <a:t>zopempha</a:t>
            </a:r>
            <a:r>
              <a:rPr lang="en-US" sz="2500" b="1" dirty="0">
                <a:latin typeface="Constantia" panose="02030602050306030303" pitchFamily="18" charset="0"/>
              </a:rPr>
              <a:t> </a:t>
            </a:r>
            <a:r>
              <a:rPr lang="en-US" sz="2500" b="1" dirty="0" err="1">
                <a:latin typeface="Constantia" panose="02030602050306030303" pitchFamily="18" charset="0"/>
              </a:rPr>
              <a:t>zimenezo</a:t>
            </a:r>
            <a:r>
              <a:rPr lang="en-US" sz="2500" b="1" dirty="0">
                <a:latin typeface="Constantia" panose="02030602050306030303" pitchFamily="18" charset="0"/>
              </a:rPr>
              <a:t>. Mu </a:t>
            </a:r>
            <a:r>
              <a:rPr lang="en-US" sz="2500" b="1" dirty="0" err="1">
                <a:latin typeface="Constantia" panose="02030602050306030303" pitchFamily="18" charset="0"/>
              </a:rPr>
              <a:t>pemphero</a:t>
            </a:r>
            <a:r>
              <a:rPr lang="en-US" sz="2500" b="1" dirty="0">
                <a:latin typeface="Constantia" panose="02030602050306030303" pitchFamily="18" charset="0"/>
              </a:rPr>
              <a:t> </a:t>
            </a:r>
            <a:r>
              <a:rPr lang="en-US" sz="2500" b="1" dirty="0" err="1">
                <a:latin typeface="Constantia" panose="02030602050306030303" pitchFamily="18" charset="0"/>
              </a:rPr>
              <a:t>lachinsinsi</a:t>
            </a:r>
            <a:r>
              <a:rPr lang="en-US" sz="2500" b="1" dirty="0">
                <a:latin typeface="Constantia" panose="02030602050306030303" pitchFamily="18" charset="0"/>
              </a:rPr>
              <a:t>, </a:t>
            </a:r>
            <a:r>
              <a:rPr lang="en-US" sz="2500" b="1" dirty="0" err="1">
                <a:latin typeface="Constantia" panose="02030602050306030303" pitchFamily="18" charset="0"/>
              </a:rPr>
              <a:t>mzimu</a:t>
            </a:r>
            <a:r>
              <a:rPr lang="en-US" sz="2500" b="1" dirty="0">
                <a:latin typeface="Constantia" panose="02030602050306030303" pitchFamily="18" charset="0"/>
              </a:rPr>
              <a:t> </a:t>
            </a:r>
            <a:r>
              <a:rPr lang="en-US" sz="2500" b="1" dirty="0" err="1">
                <a:latin typeface="Constantia" panose="02030602050306030303" pitchFamily="18" charset="0"/>
              </a:rPr>
              <a:t>umakhala</a:t>
            </a:r>
            <a:r>
              <a:rPr lang="en-US" sz="2500" b="1" dirty="0">
                <a:latin typeface="Constantia" panose="02030602050306030303" pitchFamily="18" charset="0"/>
              </a:rPr>
              <a:t> </a:t>
            </a:r>
            <a:r>
              <a:rPr lang="en-US" sz="2500" b="1" dirty="0" err="1">
                <a:latin typeface="Constantia" panose="02030602050306030303" pitchFamily="18" charset="0"/>
              </a:rPr>
              <a:t>womasuka</a:t>
            </a:r>
            <a:r>
              <a:rPr lang="en-US" sz="2500" b="1" dirty="0">
                <a:latin typeface="Constantia" panose="02030602050306030303" pitchFamily="18" charset="0"/>
              </a:rPr>
              <a:t> </a:t>
            </a:r>
            <a:r>
              <a:rPr lang="en-US" sz="2500" b="1" dirty="0" err="1">
                <a:latin typeface="Constantia" panose="02030602050306030303" pitchFamily="18" charset="0"/>
              </a:rPr>
              <a:t>ku</a:t>
            </a:r>
            <a:r>
              <a:rPr lang="en-US" sz="2500" b="1" dirty="0">
                <a:latin typeface="Constantia" panose="02030602050306030303" pitchFamily="18" charset="0"/>
              </a:rPr>
              <a:t> </a:t>
            </a:r>
            <a:r>
              <a:rPr lang="en-US" sz="2500" b="1" dirty="0" err="1">
                <a:latin typeface="Constantia" panose="02030602050306030303" pitchFamily="18" charset="0"/>
              </a:rPr>
              <a:t>zinthu</a:t>
            </a:r>
            <a:r>
              <a:rPr lang="en-US" sz="2500" b="1" dirty="0">
                <a:latin typeface="Constantia" panose="02030602050306030303" pitchFamily="18" charset="0"/>
              </a:rPr>
              <a:t> </a:t>
            </a:r>
            <a:r>
              <a:rPr lang="en-US" sz="2500" b="1" dirty="0" err="1">
                <a:latin typeface="Constantia" panose="02030602050306030303" pitchFamily="18" charset="0"/>
              </a:rPr>
              <a:t>zozungulira</a:t>
            </a:r>
            <a:r>
              <a:rPr lang="en-US" sz="2500" b="1" dirty="0">
                <a:latin typeface="Constantia" panose="02030602050306030303" pitchFamily="18" charset="0"/>
              </a:rPr>
              <a:t>, </a:t>
            </a:r>
            <a:r>
              <a:rPr lang="en-US" sz="2500" b="1" dirty="0" err="1">
                <a:latin typeface="Constantia" panose="02030602050306030303" pitchFamily="18" charset="0"/>
              </a:rPr>
              <a:t>womasuka</a:t>
            </a:r>
            <a:r>
              <a:rPr lang="en-US" sz="2500" b="1" dirty="0">
                <a:latin typeface="Constantia" panose="02030602050306030303" pitchFamily="18" charset="0"/>
              </a:rPr>
              <a:t> </a:t>
            </a:r>
            <a:r>
              <a:rPr lang="en-US" sz="2500" b="1" dirty="0" err="1">
                <a:latin typeface="Constantia" panose="02030602050306030303" pitchFamily="18" charset="0"/>
              </a:rPr>
              <a:t>ku</a:t>
            </a:r>
            <a:r>
              <a:rPr lang="en-US" sz="2500" b="1" dirty="0">
                <a:latin typeface="Constantia" panose="02030602050306030303" pitchFamily="18" charset="0"/>
              </a:rPr>
              <a:t> </a:t>
            </a:r>
            <a:r>
              <a:rPr lang="en-US" sz="2500" b="1" dirty="0" err="1">
                <a:latin typeface="Constantia" panose="02030602050306030303" pitchFamily="18" charset="0"/>
              </a:rPr>
              <a:t>chisokonezo</a:t>
            </a:r>
            <a:r>
              <a:rPr lang="en-US" sz="2500" b="1" dirty="0">
                <a:latin typeface="Constantia" panose="02030602050306030303" pitchFamily="18" charset="0"/>
              </a:rPr>
              <a:t>. </a:t>
            </a:r>
            <a:r>
              <a:rPr lang="en-US" sz="2500" b="1" dirty="0" err="1">
                <a:latin typeface="Constantia" panose="02030602050306030303" pitchFamily="18" charset="0"/>
              </a:rPr>
              <a:t>Mwakachetechete</a:t>
            </a:r>
            <a:r>
              <a:rPr lang="en-US" sz="2500" b="1" dirty="0">
                <a:latin typeface="Constantia" panose="02030602050306030303" pitchFamily="18" charset="0"/>
              </a:rPr>
              <a:t> </a:t>
            </a:r>
            <a:r>
              <a:rPr lang="en-US" sz="2500" b="1" dirty="0" err="1">
                <a:latin typeface="Constantia" panose="02030602050306030303" pitchFamily="18" charset="0"/>
              </a:rPr>
              <a:t>koma</a:t>
            </a:r>
            <a:r>
              <a:rPr lang="en-US" sz="2500" b="1" dirty="0">
                <a:latin typeface="Constantia" panose="02030602050306030303" pitchFamily="18" charset="0"/>
              </a:rPr>
              <a:t> </a:t>
            </a:r>
            <a:r>
              <a:rPr lang="en-US" sz="2500" b="1" dirty="0" err="1">
                <a:latin typeface="Constantia" panose="02030602050306030303" pitchFamily="18" charset="0"/>
              </a:rPr>
              <a:t>mwachangu</a:t>
            </a:r>
            <a:r>
              <a:rPr lang="en-US" sz="2500" b="1" dirty="0">
                <a:latin typeface="Constantia" panose="02030602050306030303" pitchFamily="18" charset="0"/>
              </a:rPr>
              <a:t>, </a:t>
            </a:r>
            <a:r>
              <a:rPr lang="en-US" sz="2500" b="1" dirty="0" err="1">
                <a:latin typeface="Constantia" panose="02030602050306030303" pitchFamily="18" charset="0"/>
              </a:rPr>
              <a:t>umayandikira</a:t>
            </a:r>
            <a:r>
              <a:rPr lang="en-US" sz="2500" b="1" dirty="0">
                <a:latin typeface="Constantia" panose="02030602050306030303" pitchFamily="18" charset="0"/>
              </a:rPr>
              <a:t> </a:t>
            </a:r>
            <a:r>
              <a:rPr lang="en-US" sz="2500" b="1" dirty="0" err="1">
                <a:latin typeface="Constantia" panose="02030602050306030303" pitchFamily="18" charset="0"/>
              </a:rPr>
              <a:t>kwa</a:t>
            </a:r>
            <a:r>
              <a:rPr lang="en-US" sz="2500" b="1" dirty="0">
                <a:latin typeface="Constantia" panose="02030602050306030303" pitchFamily="18" charset="0"/>
              </a:rPr>
              <a:t> Mulungu. </a:t>
            </a:r>
            <a:r>
              <a:rPr lang="en-US" sz="2500" b="1" dirty="0" err="1">
                <a:latin typeface="Constantia" panose="02030602050306030303" pitchFamily="18" charset="0"/>
              </a:rPr>
              <a:t>Mphamvu</a:t>
            </a:r>
            <a:r>
              <a:rPr lang="en-US" sz="2500" b="1" dirty="0">
                <a:latin typeface="Constantia" panose="02030602050306030303" pitchFamily="18" charset="0"/>
              </a:rPr>
              <a:t> </a:t>
            </a:r>
            <a:r>
              <a:rPr lang="en-US" sz="2500" b="1" dirty="0" err="1">
                <a:latin typeface="Constantia" panose="02030602050306030303" pitchFamily="18" charset="0"/>
              </a:rPr>
              <a:t>yofatsa</a:t>
            </a:r>
            <a:r>
              <a:rPr lang="en-US" sz="2500" b="1" dirty="0">
                <a:latin typeface="Constantia" panose="02030602050306030303" pitchFamily="18" charset="0"/>
              </a:rPr>
              <a:t> </a:t>
            </a:r>
            <a:r>
              <a:rPr lang="en-US" sz="2500" b="1" dirty="0" err="1">
                <a:latin typeface="Constantia" panose="02030602050306030303" pitchFamily="18" charset="0"/>
              </a:rPr>
              <a:t>komanso</a:t>
            </a:r>
            <a:r>
              <a:rPr lang="en-US" sz="2500" b="1" dirty="0">
                <a:latin typeface="Constantia" panose="02030602050306030303" pitchFamily="18" charset="0"/>
              </a:rPr>
              <a:t> </a:t>
            </a:r>
            <a:r>
              <a:rPr lang="en-US" sz="2500" b="1" dirty="0" err="1">
                <a:latin typeface="Constantia" panose="02030602050306030303" pitchFamily="18" charset="0"/>
              </a:rPr>
              <a:t>yokhalitsa</a:t>
            </a:r>
            <a:r>
              <a:rPr lang="en-US" sz="2500" b="1" dirty="0">
                <a:latin typeface="Constantia" panose="02030602050306030303" pitchFamily="18" charset="0"/>
              </a:rPr>
              <a:t> </a:t>
            </a:r>
            <a:r>
              <a:rPr lang="en-US" sz="2500" b="1" dirty="0" err="1">
                <a:latin typeface="Constantia" panose="02030602050306030303" pitchFamily="18" charset="0"/>
              </a:rPr>
              <a:t>idzachokera</a:t>
            </a:r>
            <a:r>
              <a:rPr lang="en-US" sz="2500" b="1" dirty="0">
                <a:latin typeface="Constantia" panose="02030602050306030303" pitchFamily="18" charset="0"/>
              </a:rPr>
              <a:t> </a:t>
            </a:r>
            <a:r>
              <a:rPr lang="en-US" sz="2500" b="1" dirty="0" err="1">
                <a:latin typeface="Constantia" panose="02030602050306030303" pitchFamily="18" charset="0"/>
              </a:rPr>
              <a:t>kwa</a:t>
            </a:r>
            <a:r>
              <a:rPr lang="en-US" sz="2500" b="1" dirty="0">
                <a:latin typeface="Constantia" panose="02030602050306030303" pitchFamily="18" charset="0"/>
              </a:rPr>
              <a:t> Iye amene </a:t>
            </a:r>
            <a:r>
              <a:rPr lang="en-US" sz="2500" b="1" dirty="0" err="1">
                <a:latin typeface="Constantia" panose="02030602050306030303" pitchFamily="18" charset="0"/>
              </a:rPr>
              <a:t>amaona</a:t>
            </a:r>
            <a:r>
              <a:rPr lang="en-US" sz="2500" b="1" dirty="0">
                <a:latin typeface="Constantia" panose="02030602050306030303" pitchFamily="18" charset="0"/>
              </a:rPr>
              <a:t> </a:t>
            </a:r>
            <a:r>
              <a:rPr lang="en-US" sz="2500" b="1" dirty="0" err="1">
                <a:latin typeface="Constantia" panose="02030602050306030303" pitchFamily="18" charset="0"/>
              </a:rPr>
              <a:t>zachiinsinsi</a:t>
            </a:r>
            <a:r>
              <a:rPr lang="en-US" sz="2500" b="1" dirty="0">
                <a:latin typeface="Constantia" panose="02030602050306030303" pitchFamily="18" charset="0"/>
              </a:rPr>
              <a:t>, amene </a:t>
            </a:r>
            <a:r>
              <a:rPr lang="en-US" sz="2500" b="1" dirty="0" err="1">
                <a:latin typeface="Constantia" panose="02030602050306030303" pitchFamily="18" charset="0"/>
              </a:rPr>
              <a:t>khutu</a:t>
            </a:r>
            <a:r>
              <a:rPr lang="en-US" sz="2500" b="1" dirty="0">
                <a:latin typeface="Constantia" panose="02030602050306030303" pitchFamily="18" charset="0"/>
              </a:rPr>
              <a:t> lake </a:t>
            </a:r>
            <a:r>
              <a:rPr lang="en-US" sz="2500" b="1" dirty="0" err="1">
                <a:latin typeface="Constantia" panose="02030602050306030303" pitchFamily="18" charset="0"/>
              </a:rPr>
              <a:t>lili</a:t>
            </a:r>
            <a:r>
              <a:rPr lang="en-US" sz="2500" b="1" dirty="0">
                <a:latin typeface="Constantia" panose="02030602050306030303" pitchFamily="18" charset="0"/>
              </a:rPr>
              <a:t> </a:t>
            </a:r>
            <a:r>
              <a:rPr lang="en-US" sz="2500" b="1" dirty="0" err="1">
                <a:latin typeface="Constantia" panose="02030602050306030303" pitchFamily="18" charset="0"/>
              </a:rPr>
              <a:t>lotseguka</a:t>
            </a:r>
            <a:r>
              <a:rPr lang="en-US" sz="2500" b="1" dirty="0">
                <a:latin typeface="Constantia" panose="02030602050306030303" pitchFamily="18" charset="0"/>
              </a:rPr>
              <a:t> </a:t>
            </a:r>
            <a:r>
              <a:rPr lang="en-US" sz="2500" b="1" dirty="0" err="1">
                <a:latin typeface="Constantia" panose="02030602050306030303" pitchFamily="18" charset="0"/>
              </a:rPr>
              <a:t>kumva</a:t>
            </a:r>
            <a:r>
              <a:rPr lang="en-US" sz="2500" b="1" dirty="0">
                <a:latin typeface="Constantia" panose="02030602050306030303" pitchFamily="18" charset="0"/>
              </a:rPr>
              <a:t> </a:t>
            </a:r>
            <a:r>
              <a:rPr lang="en-US" sz="2500" b="1" dirty="0" err="1">
                <a:latin typeface="Constantia" panose="02030602050306030303" pitchFamily="18" charset="0"/>
              </a:rPr>
              <a:t>pemphero</a:t>
            </a:r>
            <a:r>
              <a:rPr lang="en-US" sz="2500" b="1" dirty="0">
                <a:latin typeface="Constantia" panose="02030602050306030303" pitchFamily="18" charset="0"/>
              </a:rPr>
              <a:t> </a:t>
            </a:r>
            <a:r>
              <a:rPr lang="en-US" sz="2500" b="1" dirty="0" err="1">
                <a:latin typeface="Constantia" panose="02030602050306030303" pitchFamily="18" charset="0"/>
              </a:rPr>
              <a:t>lotuluka</a:t>
            </a:r>
            <a:r>
              <a:rPr lang="en-US" sz="2500" b="1" dirty="0">
                <a:latin typeface="Constantia" panose="02030602050306030303" pitchFamily="18" charset="0"/>
              </a:rPr>
              <a:t> </a:t>
            </a:r>
            <a:r>
              <a:rPr lang="en-US" sz="2500" b="1" dirty="0" err="1">
                <a:latin typeface="Constantia" panose="02030602050306030303" pitchFamily="18" charset="0"/>
              </a:rPr>
              <a:t>m’mtima</a:t>
            </a:r>
            <a:r>
              <a:rPr lang="en-US" sz="2500" b="1" dirty="0">
                <a:latin typeface="Constantia" panose="02030602050306030303" pitchFamily="18" charset="0"/>
              </a:rPr>
              <a:t>.</a:t>
            </a:r>
            <a:r>
              <a:rPr lang="en" sz="25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Steps to Christ</a:t>
            </a:r>
            <a:r>
              <a:rPr lang="en" sz="16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110524" y="61122"/>
            <a:ext cx="8370276" cy="156966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“Ndimakonda Yehova pakuti Iyeyo amamva mawu anga; Iye amamva kulira kwanga kopempha chifundo. </a:t>
            </a:r>
            <a:r>
              <a:rPr kumimoji="0" lang="es-E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Pakuti</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ananditchera khutu, ndidzayitana Iye masiku onse a moyo wanga.”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Masalimo</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 </a:t>
            </a:r>
            <a:r>
              <a:rPr kumimoji="0" lang="es-ES" sz="1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CCL</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Danieli:</a:t>
            </a:r>
          </a:p>
          <a:p>
            <a:pPr lvl="1">
              <a:spcBef>
                <a:spcPts val="600"/>
              </a:spcBef>
            </a:pPr>
            <a:r>
              <a:rPr lang="en-US" sz="2000" b="1" dirty="0"/>
              <a:t>Kupemphera pa nthawi zoopsa</a:t>
            </a:r>
            <a:endParaRPr lang="en" sz="2000" b="1" dirty="0"/>
          </a:p>
          <a:p>
            <a:pPr lvl="1">
              <a:spcBef>
                <a:spcPts val="600"/>
              </a:spcBef>
            </a:pPr>
            <a:r>
              <a:rPr lang="en-US" sz="2000" b="1" dirty="0" err="1"/>
              <a:t>Pempherani</a:t>
            </a:r>
            <a:r>
              <a:rPr lang="en-US" sz="2000" b="1" dirty="0"/>
              <a:t> </a:t>
            </a:r>
            <a:r>
              <a:rPr lang="en-US" sz="2000" b="1" dirty="0" err="1"/>
              <a:t>moyenera</a:t>
            </a:r>
            <a:endParaRPr lang="en" sz="2000" b="1" dirty="0"/>
          </a:p>
          <a:p>
            <a:pPr>
              <a:spcBef>
                <a:spcPts val="1800"/>
              </a:spcBef>
            </a:pPr>
            <a:r>
              <a:rPr lang="en" sz="2000" b="1" dirty="0">
                <a:solidFill>
                  <a:srgbClr val="0070BB"/>
                </a:solidFill>
              </a:rPr>
              <a:t>Enoke:</a:t>
            </a:r>
          </a:p>
          <a:p>
            <a:pPr lvl="1">
              <a:spcBef>
                <a:spcPts val="600"/>
              </a:spcBef>
            </a:pPr>
            <a:r>
              <a:rPr lang="en" sz="2000" b="1" dirty="0"/>
              <a:t>Moyo wopempherera</a:t>
            </a:r>
          </a:p>
          <a:p>
            <a:pPr>
              <a:spcBef>
                <a:spcPts val="1800"/>
              </a:spcBef>
            </a:pPr>
            <a:r>
              <a:rPr lang="en" sz="2000" b="1" dirty="0">
                <a:solidFill>
                  <a:srgbClr val="BB4B00"/>
                </a:solidFill>
              </a:rPr>
              <a:t>Mose:</a:t>
            </a:r>
          </a:p>
          <a:p>
            <a:pPr lvl="1">
              <a:spcBef>
                <a:spcPts val="600"/>
              </a:spcBef>
            </a:pPr>
            <a:r>
              <a:rPr lang="en" sz="2000" b="1" dirty="0"/>
              <a:t>Kulankhula ndi Mulungu</a:t>
            </a:r>
          </a:p>
          <a:p>
            <a:pPr lvl="1">
              <a:spcBef>
                <a:spcPts val="600"/>
              </a:spcBef>
            </a:pPr>
            <a:r>
              <a:rPr lang="en-US" sz="2000" b="1" dirty="0"/>
              <a:t>Pemphero lopembedzera</a:t>
            </a:r>
            <a:endParaRPr lang="en" sz="2000" b="1"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1649805" y="135821"/>
            <a:ext cx="8099675" cy="707886"/>
          </a:xfrm>
          <a:prstGeom prst="rect">
            <a:avLst/>
          </a:prstGeom>
          <a:noFill/>
        </p:spPr>
        <p:txBody>
          <a:bodyPr wrap="square" rtlCol="0">
            <a:spAutoFit/>
          </a:bodyPr>
          <a:lstStyle/>
          <a:p>
            <a:pPr>
              <a:spcBef>
                <a:spcPts val="600"/>
              </a:spcBef>
            </a:pPr>
            <a:r>
              <a:rPr lang="en-US" sz="2000" b="1" dirty="0" err="1"/>
              <a:t>Zolengedwa</a:t>
            </a:r>
            <a:r>
              <a:rPr lang="en-US" sz="2000" b="1" dirty="0"/>
              <a:t> </a:t>
            </a:r>
            <a:r>
              <a:rPr lang="en-US" sz="2000" b="1" dirty="0" err="1"/>
              <a:t>zonse</a:t>
            </a:r>
            <a:r>
              <a:rPr lang="en-US" sz="2000" b="1" dirty="0"/>
              <a:t>, </a:t>
            </a:r>
            <a:r>
              <a:rPr lang="en-US" sz="2000" b="1" dirty="0" err="1"/>
              <a:t>kuphatikizapo</a:t>
            </a:r>
            <a:r>
              <a:rPr lang="en-US" sz="2000" b="1" dirty="0"/>
              <a:t> </a:t>
            </a:r>
            <a:r>
              <a:rPr lang="en-US" sz="2000" b="1" dirty="0" err="1"/>
              <a:t>anthu</a:t>
            </a:r>
            <a:r>
              <a:rPr lang="en-US" sz="2000" b="1" dirty="0"/>
              <a:t>, </a:t>
            </a:r>
            <a:r>
              <a:rPr lang="en-US" sz="2000" b="1" dirty="0" err="1"/>
              <a:t>zinalengedwa</a:t>
            </a:r>
            <a:r>
              <a:rPr lang="en-US" sz="2000" b="1" dirty="0"/>
              <a:t> </a:t>
            </a:r>
            <a:r>
              <a:rPr lang="en-US" sz="2000" b="1" dirty="0" err="1"/>
              <a:t>ndi</a:t>
            </a:r>
            <a:r>
              <a:rPr lang="en-US" sz="2000" b="1" dirty="0"/>
              <a:t> Mulungu </a:t>
            </a:r>
            <a:r>
              <a:rPr lang="en-US" sz="2000" b="1" dirty="0" err="1"/>
              <a:t>ndi</a:t>
            </a:r>
            <a:r>
              <a:rPr lang="en-US" sz="2000" b="1" dirty="0"/>
              <a:t> </a:t>
            </a:r>
            <a:r>
              <a:rPr lang="en-US" sz="2000" b="1" dirty="0" err="1"/>
              <a:t>kuthekera</a:t>
            </a:r>
            <a:r>
              <a:rPr lang="en-US" sz="2000" b="1" dirty="0"/>
              <a:t> </a:t>
            </a:r>
            <a:r>
              <a:rPr lang="en-US" sz="2000" b="1" dirty="0" err="1"/>
              <a:t>kolankhulana</a:t>
            </a:r>
            <a:r>
              <a:rPr lang="en-US" sz="2000" b="1" dirty="0"/>
              <a:t> </a:t>
            </a:r>
            <a:r>
              <a:rPr lang="en-US" sz="2000" b="1" dirty="0" err="1"/>
              <a:t>wina</a:t>
            </a:r>
            <a:r>
              <a:rPr lang="en-US" sz="2000" b="1" dirty="0"/>
              <a:t> </a:t>
            </a:r>
            <a:r>
              <a:rPr lang="en-US" sz="2000" b="1" dirty="0" err="1"/>
              <a:t>ndi</a:t>
            </a:r>
            <a:r>
              <a:rPr lang="en-US" sz="2000" b="1" dirty="0"/>
              <a:t> </a:t>
            </a:r>
            <a:r>
              <a:rPr lang="en-US" sz="2000" b="1" dirty="0" err="1"/>
              <a:t>mnzake</a:t>
            </a:r>
            <a:r>
              <a:rPr lang="en-US" sz="2000" b="1" dirty="0"/>
              <a:t>, </a:t>
            </a:r>
            <a:r>
              <a:rPr lang="en-US" sz="2000" b="1" dirty="0" err="1"/>
              <a:t>komanso</a:t>
            </a:r>
            <a:r>
              <a:rPr lang="en-US" sz="2000" b="1" dirty="0"/>
              <a:t> </a:t>
            </a:r>
            <a:r>
              <a:rPr lang="en-US" sz="2000" b="1" dirty="0" err="1"/>
              <a:t>ndi</a:t>
            </a:r>
            <a:r>
              <a:rPr lang="en-US" sz="2000" b="1" dirty="0"/>
              <a:t> Iye.</a:t>
            </a:r>
            <a:endParaRPr lang="en" sz="2000" b="1" dirty="0"/>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749481" y="228094"/>
            <a:ext cx="2327016"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429092"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1649804" y="2454231"/>
            <a:ext cx="8099675" cy="707886"/>
          </a:xfrm>
          <a:prstGeom prst="rect">
            <a:avLst/>
          </a:prstGeom>
          <a:noFill/>
        </p:spPr>
        <p:txBody>
          <a:bodyPr wrap="square">
            <a:spAutoFit/>
          </a:bodyPr>
          <a:lstStyle/>
          <a:p>
            <a:pPr lvl="0">
              <a:spcBef>
                <a:spcPts val="600"/>
              </a:spcBef>
              <a:defRPr/>
            </a:pPr>
            <a:r>
              <a:rPr lang="en-US" sz="2000" b="1" dirty="0">
                <a:solidFill>
                  <a:prstClr val="black"/>
                </a:solidFill>
              </a:rPr>
              <a:t>Danieli, Enoke, ndi Mose ndi zitsanzo za mmene tingagwiritsire ntchito mphatso yamphamvu imeneyi.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1649803" y="1668688"/>
            <a:ext cx="8099675" cy="707886"/>
          </a:xfrm>
          <a:prstGeom prst="rect">
            <a:avLst/>
          </a:prstGeom>
          <a:noFill/>
        </p:spPr>
        <p:txBody>
          <a:bodyPr wrap="square">
            <a:spAutoFit/>
          </a:bodyPr>
          <a:lstStyle/>
          <a:p>
            <a:pPr lvl="0">
              <a:spcBef>
                <a:spcPts val="600"/>
              </a:spcBef>
              <a:defRPr/>
            </a:pPr>
            <a:r>
              <a:rPr lang="en-US" sz="2000" b="1" dirty="0">
                <a:solidFill>
                  <a:prstClr val="black"/>
                </a:solidFill>
              </a:rPr>
              <a:t>Koma Mulungu anatisiyira mphatso. “telefoni” imene imatithandiza kupitiriza kulankhula ndi Iye: pemphero.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1618734" y="884950"/>
            <a:ext cx="8099674" cy="707886"/>
          </a:xfrm>
          <a:prstGeom prst="rect">
            <a:avLst/>
          </a:prstGeom>
          <a:noFill/>
        </p:spPr>
        <p:txBody>
          <a:bodyPr wrap="square">
            <a:spAutoFit/>
          </a:bodyPr>
          <a:lstStyle/>
          <a:p>
            <a:pPr lvl="0">
              <a:spcBef>
                <a:spcPts val="600"/>
              </a:spcBef>
              <a:defRPr/>
            </a:pPr>
            <a:r>
              <a:rPr lang="en-US" sz="2000" b="1" dirty="0">
                <a:solidFill>
                  <a:prstClr val="black"/>
                </a:solidFill>
              </a:rPr>
              <a:t>Mwatsoka, </a:t>
            </a:r>
            <a:r>
              <a:rPr lang="en-US" sz="2000" b="1" dirty="0" err="1">
                <a:solidFill>
                  <a:prstClr val="black"/>
                </a:solidFill>
              </a:rPr>
              <a:t>anthu</a:t>
            </a:r>
            <a:r>
              <a:rPr lang="en-US" sz="2000" b="1" dirty="0">
                <a:solidFill>
                  <a:prstClr val="black"/>
                </a:solidFill>
              </a:rPr>
              <a:t> </a:t>
            </a:r>
            <a:r>
              <a:rPr lang="en-US" sz="2000" b="1" dirty="0" err="1">
                <a:solidFill>
                  <a:prstClr val="black"/>
                </a:solidFill>
              </a:rPr>
              <a:t>anataya</a:t>
            </a:r>
            <a:r>
              <a:rPr lang="en-US" sz="2000" b="1" dirty="0">
                <a:solidFill>
                  <a:prstClr val="black"/>
                </a:solidFill>
              </a:rPr>
              <a:t> </a:t>
            </a:r>
            <a:r>
              <a:rPr lang="en-US" sz="2000" b="1" dirty="0" err="1">
                <a:solidFill>
                  <a:prstClr val="black"/>
                </a:solidFill>
              </a:rPr>
              <a:t>mwayi</a:t>
            </a:r>
            <a:r>
              <a:rPr lang="en-US" sz="2000" b="1" dirty="0">
                <a:solidFill>
                  <a:prstClr val="black"/>
                </a:solidFill>
              </a:rPr>
              <a:t> </a:t>
            </a:r>
            <a:r>
              <a:rPr lang="en-US" sz="2000" b="1" dirty="0" err="1">
                <a:solidFill>
                  <a:prstClr val="black"/>
                </a:solidFill>
              </a:rPr>
              <a:t>olankhula</a:t>
            </a:r>
            <a:r>
              <a:rPr lang="en-US" sz="2000" b="1" dirty="0">
                <a:solidFill>
                  <a:prstClr val="black"/>
                </a:solidFill>
              </a:rPr>
              <a:t> </a:t>
            </a:r>
            <a:r>
              <a:rPr lang="en-US" sz="2000" b="1" dirty="0" err="1">
                <a:solidFill>
                  <a:prstClr val="black"/>
                </a:solidFill>
              </a:rPr>
              <a:t>ndi</a:t>
            </a:r>
            <a:r>
              <a:rPr lang="en-US" sz="2000" b="1" dirty="0">
                <a:solidFill>
                  <a:prstClr val="black"/>
                </a:solidFill>
              </a:rPr>
              <a:t> Mulungu </a:t>
            </a:r>
            <a:r>
              <a:rPr lang="en-US" sz="2000" b="1" dirty="0" err="1">
                <a:solidFill>
                  <a:prstClr val="black"/>
                </a:solidFill>
              </a:rPr>
              <a:t>mwachindunji</a:t>
            </a:r>
            <a:r>
              <a:rPr lang="en-US" sz="2000" b="1">
                <a:solidFill>
                  <a:prstClr val="black"/>
                </a:solidFill>
              </a:rPr>
              <a:t> pamene</a:t>
            </a:r>
            <a:r>
              <a:rPr lang="en-US" sz="2000" b="1" dirty="0">
                <a:solidFill>
                  <a:prstClr val="black"/>
                </a:solidFill>
              </a:rPr>
              <a:t> Adamu ndi Hava anachimwa.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DANIELI</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KUPEMPHERA PA NTHAWI YOOPSA</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34715" y="688462"/>
            <a:ext cx="12122570"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chemeClr val="accent1">
                    <a:lumMod val="75000"/>
                  </a:schemeClr>
                </a:solidFill>
                <a:latin typeface="Comic Sans MS" panose="030F0702030302020204" pitchFamily="66" charset="0"/>
              </a:rPr>
              <a:t>“Choncho ndinatembenukira kwa Ambuye Mulungu ndipo ndinamudandaulira ndi kupempha posala kudya, ndi kuvala chiguduli ndi kudzola phulusa</a:t>
            </a:r>
            <a:r>
              <a:rPr lang="en-US" sz="1400" b="1" dirty="0">
                <a:solidFill>
                  <a:schemeClr val="accent1">
                    <a:lumMod val="75000"/>
                  </a:schemeClr>
                </a:solidFill>
                <a:latin typeface="Comic Sans MS" panose="030F0702030302020204" pitchFamily="66" charset="0"/>
              </a:rPr>
              <a:t>”.(Danieli 9:3)</a:t>
            </a:r>
            <a:endParaRPr lang="es-ES" sz="14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295817" y="3195636"/>
            <a:ext cx="842025" cy="3662364"/>
            <a:chOff x="113364" y="3143252"/>
            <a:chExt cx="842025" cy="3713757"/>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713757"/>
              <a:chOff x="132847" y="1510306"/>
              <a:chExt cx="1126660" cy="5438591"/>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4385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4" y="3871654"/>
              <a:ext cx="842025" cy="2663684"/>
            </a:xfrm>
            <a:prstGeom prst="rect">
              <a:avLst/>
            </a:prstGeom>
            <a:noFill/>
          </p:spPr>
          <p:txBody>
            <a:bodyPr vert="wordArtVert" wrap="square" rtlCol="0">
              <a:spAutoFit/>
            </a:bodyPr>
            <a:lstStyle/>
            <a:p>
              <a:r>
                <a:rPr lang="en-US" b="1" spc="-1000" dirty="0">
                  <a:effectLst>
                    <a:outerShdw blurRad="38100" dist="38100" dir="2700000" algn="tl">
                      <a:srgbClr val="000000">
                        <a:alpha val="43137"/>
                      </a:srgbClr>
                    </a:outerShdw>
                  </a:effectLst>
                </a:rPr>
                <a:t>WOYANG’ANIRA </a:t>
              </a:r>
            </a:p>
            <a:p>
              <a:r>
                <a:rPr lang="en-US" b="1" spc="-1000" dirty="0">
                  <a:effectLst>
                    <a:outerShdw blurRad="38100" dist="38100" dir="2700000" algn="tl">
                      <a:srgbClr val="000000">
                        <a:alpha val="43137"/>
                      </a:srgbClr>
                    </a:outerShdw>
                  </a:effectLst>
                </a:rPr>
                <a:t>WABWINO</a:t>
              </a:r>
              <a:endParaRPr lang="en"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195638"/>
            <a:ext cx="763700" cy="3662362"/>
            <a:chOff x="909009" y="3143252"/>
            <a:chExt cx="763700" cy="3713755"/>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713755"/>
              <a:chOff x="1270959" y="1510306"/>
              <a:chExt cx="1118396" cy="5438589"/>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438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6777" y="3784141"/>
              <a:ext cx="513346" cy="2846321"/>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r>
                <a:rPr lang="en-GB" dirty="0"/>
                <a:t>WOKHULUPIRIKA</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195638"/>
            <a:ext cx="758519" cy="3662362"/>
            <a:chOff x="1677795" y="3143252"/>
            <a:chExt cx="758519" cy="3713755"/>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713755"/>
              <a:chOff x="2382645" y="1510306"/>
              <a:chExt cx="1110810" cy="5438589"/>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4385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184883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pc="-600" dirty="0"/>
                <a:t>WAKHAMA</a:t>
              </a:r>
              <a:endParaRPr lang="en" spc="-600" dirty="0"/>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195636"/>
            <a:ext cx="754777" cy="3662364"/>
            <a:chOff x="2441781" y="3143251"/>
            <a:chExt cx="754777" cy="3713757"/>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713757"/>
              <a:chOff x="3470481" y="1510304"/>
              <a:chExt cx="1105329" cy="5438592"/>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4385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167263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dirty="0"/>
                <a:t>WOSAPSYA</a:t>
              </a:r>
              <a:endParaRPr lang="en" dirty="0"/>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195636"/>
            <a:ext cx="767206" cy="3662364"/>
            <a:chOff x="3200400" y="3143250"/>
            <a:chExt cx="767206" cy="3713757"/>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713757"/>
              <a:chOff x="4572000" y="1510304"/>
              <a:chExt cx="1123530" cy="5438591"/>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4385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08961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GB" dirty="0"/>
                <a:t>WODALIRIKA</a:t>
              </a:r>
              <a:endParaRPr lang="en" spc="-600" dirty="0"/>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195636"/>
            <a:ext cx="771443" cy="3662364"/>
            <a:chOff x="3975615" y="3143250"/>
            <a:chExt cx="771443" cy="3713757"/>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713757"/>
              <a:chOff x="5680590" y="1510304"/>
              <a:chExt cx="1129736" cy="5438591"/>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4385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49510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GB" dirty="0"/>
                <a:t>WOLEMEKEZEKA</a:t>
              </a:r>
              <a:endParaRPr lang="en" spc="0" dirty="0"/>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195636"/>
            <a:ext cx="1083278" cy="3662364"/>
            <a:chOff x="4733213" y="3143250"/>
            <a:chExt cx="1083278" cy="3713757"/>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713757"/>
              <a:chOff x="6809663" y="1510302"/>
              <a:chExt cx="1116964" cy="5438592"/>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4385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1061444"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GB" sz="1600" dirty="0"/>
                <a:t>WOKHULUPIRIKA NDI WODALIRIKA</a:t>
              </a:r>
              <a:endParaRPr lang="en" sz="1600" spc="-600" dirty="0"/>
            </a:p>
            <a:p>
              <a:pPr algn="l"/>
              <a:endParaRPr lang="en" sz="1600" spc="-800" dirty="0"/>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195635"/>
            <a:ext cx="826525" cy="3662366"/>
            <a:chOff x="5437057" y="3143250"/>
            <a:chExt cx="826525" cy="3713758"/>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713758"/>
              <a:chOff x="7913589" y="1510302"/>
              <a:chExt cx="1126660" cy="5438593"/>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4385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69185" cy="298535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GB" sz="1600" dirty="0"/>
                <a:t>WOKPANDA KHALIDWE </a:t>
              </a:r>
            </a:p>
            <a:p>
              <a:pPr algn="l"/>
              <a:r>
                <a:rPr lang="en-GB" sz="1600" dirty="0"/>
                <a:t>LOIPA</a:t>
              </a:r>
              <a:endParaRPr lang="en" sz="16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2804997" y="1248781"/>
            <a:ext cx="9352288" cy="1015663"/>
          </a:xfrm>
          <a:prstGeom prst="rect">
            <a:avLst/>
          </a:prstGeom>
          <a:noFill/>
        </p:spPr>
        <p:txBody>
          <a:bodyPr wrap="square" rtlCol="0">
            <a:spAutoFit/>
          </a:bodyPr>
          <a:lstStyle/>
          <a:p>
            <a:pPr>
              <a:spcBef>
                <a:spcPts val="600"/>
              </a:spcBef>
            </a:pPr>
            <a:r>
              <a:rPr lang="en-US" sz="2000" b="1" dirty="0"/>
              <a:t>Chifukwa chodalira Mulungu, Danieli analandira nzeru, luso lomasulira maloto, </a:t>
            </a:r>
            <a:r>
              <a:rPr lang="en-US" sz="2000" b="1" dirty="0" err="1"/>
              <a:t>ndi</a:t>
            </a:r>
            <a:r>
              <a:rPr lang="en-US" sz="2000" b="1" dirty="0"/>
              <a:t> </a:t>
            </a:r>
            <a:r>
              <a:rPr lang="en-US" sz="2000" b="1" dirty="0" err="1"/>
              <a:t>chidziwitso</a:t>
            </a:r>
            <a:r>
              <a:rPr lang="en-US" sz="2000" b="1" dirty="0"/>
              <a:t> (Danieli 1:8, 17, 20). </a:t>
            </a:r>
            <a:r>
              <a:rPr lang="en-US" sz="2000" b="1" dirty="0" err="1"/>
              <a:t>Pamene</a:t>
            </a:r>
            <a:r>
              <a:rPr lang="en-US" sz="2000" b="1" dirty="0"/>
              <a:t> </a:t>
            </a:r>
            <a:r>
              <a:rPr lang="en-US" sz="2000" b="1" dirty="0" err="1"/>
              <a:t>moyo</a:t>
            </a:r>
            <a:r>
              <a:rPr lang="en-US" sz="2000" b="1" dirty="0"/>
              <a:t> wake </a:t>
            </a:r>
            <a:r>
              <a:rPr lang="en-US" sz="2000" b="1" dirty="0" err="1"/>
              <a:t>ndi</a:t>
            </a:r>
            <a:r>
              <a:rPr lang="en-US" sz="2000" b="1" dirty="0"/>
              <a:t> </a:t>
            </a:r>
            <a:r>
              <a:rPr lang="en-US" sz="2000" b="1" dirty="0" err="1"/>
              <a:t>wa</a:t>
            </a:r>
            <a:r>
              <a:rPr lang="en-US" sz="2000" b="1" dirty="0"/>
              <a:t> </a:t>
            </a:r>
            <a:r>
              <a:rPr lang="en-US" sz="2000" b="1" dirty="0" err="1"/>
              <a:t>anzake</a:t>
            </a:r>
            <a:r>
              <a:rPr lang="en-US" sz="2000" b="1" dirty="0"/>
              <a:t> </a:t>
            </a:r>
            <a:r>
              <a:rPr lang="en-US" sz="2000" b="1" dirty="0" err="1"/>
              <a:t>unali</a:t>
            </a:r>
            <a:r>
              <a:rPr lang="en-US" sz="2000" b="1" dirty="0"/>
              <a:t> pa </a:t>
            </a:r>
            <a:r>
              <a:rPr lang="en-US" sz="2000" b="1" dirty="0" err="1"/>
              <a:t>chiopsezo</a:t>
            </a:r>
            <a:r>
              <a:rPr lang="en-US" sz="2000" b="1" dirty="0"/>
              <a:t>, </a:t>
            </a:r>
            <a:r>
              <a:rPr lang="en-US" sz="2000" b="1" dirty="0" err="1"/>
              <a:t>anatembenukira</a:t>
            </a:r>
            <a:r>
              <a:rPr lang="en-US" sz="2000" b="1" dirty="0"/>
              <a:t> </a:t>
            </a:r>
            <a:r>
              <a:rPr lang="en-US" sz="2000" b="1" dirty="0" err="1"/>
              <a:t>kwa</a:t>
            </a:r>
            <a:r>
              <a:rPr lang="en-US" sz="2000" b="1" dirty="0"/>
              <a:t> Mulungu mu </a:t>
            </a:r>
            <a:r>
              <a:rPr lang="en-US" sz="2000" b="1" dirty="0" err="1"/>
              <a:t>pemphero</a:t>
            </a:r>
            <a:r>
              <a:rPr lang="en-US" sz="2000" b="1" dirty="0"/>
              <a:t> (Danieli 2:17-23).</a:t>
            </a:r>
            <a:endParaRPr lang="en" sz="2000"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2804998" y="2251405"/>
            <a:ext cx="5615990" cy="1015663"/>
          </a:xfrm>
          <a:prstGeom prst="rect">
            <a:avLst/>
          </a:prstGeom>
          <a:noFill/>
        </p:spPr>
        <p:txBody>
          <a:bodyPr wrap="square">
            <a:spAutoFit/>
          </a:bodyPr>
          <a:lstStyle/>
          <a:p>
            <a:pPr>
              <a:spcBef>
                <a:spcPts val="600"/>
              </a:spcBef>
            </a:pPr>
            <a:r>
              <a:rPr lang="en-US" sz="2000" b="1" dirty="0" err="1"/>
              <a:t>Atakhala</a:t>
            </a:r>
            <a:r>
              <a:rPr lang="en-US" sz="2000" b="1" dirty="0"/>
              <a:t> </a:t>
            </a:r>
            <a:r>
              <a:rPr lang="en-US" sz="2000" b="1" dirty="0" err="1"/>
              <a:t>moyo</a:t>
            </a:r>
            <a:r>
              <a:rPr lang="en-US" sz="2000" b="1" dirty="0"/>
              <a:t> </a:t>
            </a:r>
            <a:r>
              <a:rPr lang="en-US" sz="2000" b="1" dirty="0" err="1"/>
              <a:t>wa</a:t>
            </a:r>
            <a:r>
              <a:rPr lang="en-US" sz="2000" b="1" dirty="0"/>
              <a:t> </a:t>
            </a:r>
            <a:r>
              <a:rPr lang="en-US" sz="2000" b="1" dirty="0" err="1"/>
              <a:t>pemphero</a:t>
            </a:r>
            <a:r>
              <a:rPr lang="en-US" sz="2000" b="1" dirty="0"/>
              <a:t>, </a:t>
            </a:r>
            <a:r>
              <a:rPr lang="en-US" sz="2000" b="1" dirty="0" err="1"/>
              <a:t>kodi</a:t>
            </a:r>
            <a:r>
              <a:rPr lang="en-US" sz="2000" b="1" dirty="0"/>
              <a:t> </a:t>
            </a:r>
            <a:r>
              <a:rPr lang="en-US" sz="2000" b="1" dirty="0" err="1"/>
              <a:t>ndi</a:t>
            </a:r>
            <a:r>
              <a:rPr lang="en-US" sz="2000" b="1" dirty="0"/>
              <a:t> </a:t>
            </a:r>
            <a:r>
              <a:rPr lang="en-US" sz="2000" b="1" dirty="0" err="1"/>
              <a:t>makhalidwe</a:t>
            </a:r>
            <a:r>
              <a:rPr lang="en-US" sz="2000" b="1" dirty="0"/>
              <a:t> </a:t>
            </a:r>
            <a:r>
              <a:rPr lang="en-US" sz="2000" b="1" dirty="0" err="1"/>
              <a:t>otani</a:t>
            </a:r>
            <a:r>
              <a:rPr lang="en-US" sz="2000" b="1" dirty="0"/>
              <a:t> amene Danieli </a:t>
            </a:r>
            <a:r>
              <a:rPr lang="en-US" sz="2000" b="1" dirty="0" err="1"/>
              <a:t>anali</a:t>
            </a:r>
            <a:r>
              <a:rPr lang="en-US" sz="2000" b="1" dirty="0"/>
              <a:t> </a:t>
            </a:r>
            <a:r>
              <a:rPr lang="en-US" sz="2000" b="1" dirty="0" err="1"/>
              <a:t>nawo</a:t>
            </a:r>
            <a:r>
              <a:rPr lang="en-US" sz="2000" b="1" dirty="0"/>
              <a:t> (Danieli 6:3-5 )?</a:t>
            </a:r>
            <a:endParaRPr lang="en" sz="2000" b="1" dirty="0"/>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2691633"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11165" y="1017017"/>
            <a:ext cx="6085536" cy="1323439"/>
          </a:xfrm>
          <a:prstGeom prst="rect">
            <a:avLst/>
          </a:prstGeom>
          <a:noFill/>
        </p:spPr>
        <p:txBody>
          <a:bodyPr wrap="square" rtlCol="0">
            <a:spAutoFit/>
          </a:bodyPr>
          <a:lstStyle/>
          <a:p>
            <a:pPr>
              <a:spcBef>
                <a:spcPts val="600"/>
              </a:spcBef>
            </a:pPr>
            <a:r>
              <a:rPr lang="en-US" sz="2000" b="1" dirty="0"/>
              <a:t>Kumwamba </a:t>
            </a:r>
            <a:r>
              <a:rPr lang="en-US" sz="2000" b="1" dirty="0" err="1"/>
              <a:t>kunali</a:t>
            </a:r>
            <a:r>
              <a:rPr lang="en-US" sz="2000" b="1" dirty="0"/>
              <a:t> </a:t>
            </a:r>
            <a:r>
              <a:rPr lang="en-US" sz="2000" b="1" dirty="0" err="1"/>
              <a:t>tcheru</a:t>
            </a:r>
            <a:r>
              <a:rPr lang="en-US" sz="2000" b="1" dirty="0"/>
              <a:t> </a:t>
            </a:r>
            <a:r>
              <a:rPr lang="en-US" sz="2000" b="1" dirty="0" err="1"/>
              <a:t>kumvetsera</a:t>
            </a:r>
            <a:r>
              <a:rPr lang="en-US" sz="2000" b="1" dirty="0"/>
              <a:t> </a:t>
            </a:r>
            <a:r>
              <a:rPr lang="en-US" sz="2000" b="1" dirty="0" err="1"/>
              <a:t>pemphero</a:t>
            </a:r>
            <a:r>
              <a:rPr lang="en-US" sz="2000" b="1" dirty="0"/>
              <a:t> la Danieli (Danieli 9:20-23; 10:12 ). </a:t>
            </a:r>
            <a:r>
              <a:rPr lang="en-US" sz="2000" b="1" dirty="0" err="1"/>
              <a:t>Pokhapokha</a:t>
            </a:r>
            <a:r>
              <a:rPr lang="en-US" sz="2000" b="1" dirty="0"/>
              <a:t> </a:t>
            </a:r>
            <a:r>
              <a:rPr lang="en-US" sz="2000" b="1" dirty="0" err="1"/>
              <a:t>ngati</a:t>
            </a:r>
            <a:r>
              <a:rPr lang="en-US" sz="2000" b="1" dirty="0"/>
              <a:t>  </a:t>
            </a:r>
            <a:r>
              <a:rPr lang="en-US" sz="2000" b="1" dirty="0" err="1"/>
              <a:t>mgwirizano</a:t>
            </a:r>
            <a:r>
              <a:rPr lang="en-US" sz="2000" b="1" dirty="0"/>
              <a:t> </a:t>
            </a:r>
            <a:r>
              <a:rPr lang="en-US" sz="2000" b="1" dirty="0" err="1"/>
              <a:t>umenewu</a:t>
            </a:r>
            <a:r>
              <a:rPr lang="en-US" sz="2000" b="1" dirty="0"/>
              <a:t> </a:t>
            </a:r>
            <a:r>
              <a:rPr lang="en-US" sz="2000" b="1" dirty="0" err="1"/>
              <a:t>utachotsedwa</a:t>
            </a:r>
            <a:r>
              <a:rPr lang="en-US" sz="2000" b="1" dirty="0"/>
              <a:t> </a:t>
            </a:r>
            <a:r>
              <a:rPr lang="en-US" sz="2000" b="1" dirty="0" err="1"/>
              <a:t>adani</a:t>
            </a:r>
            <a:r>
              <a:rPr lang="en-US" sz="2000" b="1" dirty="0"/>
              <a:t> </a:t>
            </a:r>
            <a:r>
              <a:rPr lang="en-US" sz="2000" b="1" dirty="0" err="1"/>
              <a:t>ake</a:t>
            </a:r>
            <a:r>
              <a:rPr lang="en-US" sz="2000" b="1" dirty="0"/>
              <a:t> </a:t>
            </a:r>
            <a:r>
              <a:rPr lang="en-US" sz="2000" b="1" dirty="0" err="1"/>
              <a:t>akanatha</a:t>
            </a:r>
            <a:r>
              <a:rPr lang="en-US" sz="2000" b="1" dirty="0"/>
              <a:t> </a:t>
            </a:r>
            <a:r>
              <a:rPr lang="en-US" sz="2000" b="1" dirty="0" err="1"/>
              <a:t>kumupweteka</a:t>
            </a:r>
            <a:r>
              <a:rPr lang="en-US" sz="2000" b="1" dirty="0"/>
              <a:t> (Danieli 6:5-7).</a:t>
            </a:r>
            <a:endParaRPr lang="en" sz="2000" b="1" dirty="0"/>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993940585"/>
              </p:ext>
            </p:extLst>
          </p:nvPr>
        </p:nvGraphicFramePr>
        <p:xfrm>
          <a:off x="4186238" y="3348400"/>
          <a:ext cx="7929563"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6516" y="3279159"/>
            <a:ext cx="3936848"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KUPEMPHERA PA NTHAWI YOOPSA</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550" y="50920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a:solidFill>
                  <a:schemeClr val="accent1">
                    <a:lumMod val="75000"/>
                  </a:schemeClr>
                </a:solidFill>
                <a:latin typeface="Comic Sans MS" panose="030F0702030302020204" pitchFamily="66" charset="0"/>
              </a:rPr>
              <a:t>Choncho ndinatembenukira kwa Ambuye Mulungu ndipo ndinamudandaulira ndi kupempha posala kudya, ndi kuvala chiguduli ndi kudzola phulusa.</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(Daniel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1015663"/>
          </a:xfrm>
          <a:prstGeom prst="rect">
            <a:avLst/>
          </a:prstGeom>
          <a:noFill/>
        </p:spPr>
        <p:txBody>
          <a:bodyPr wrap="square">
            <a:spAutoFit/>
          </a:bodyPr>
          <a:lstStyle/>
          <a:p>
            <a:pPr lvl="0">
              <a:spcBef>
                <a:spcPts val="600"/>
              </a:spcBef>
              <a:defRPr/>
            </a:pPr>
            <a:r>
              <a:rPr lang="en-US" sz="2000" b="1" dirty="0">
                <a:solidFill>
                  <a:prstClr val="black"/>
                </a:solidFill>
              </a:rPr>
              <a:t>Poyang’anizana ndi chiwopsezo cha imfa chatsopanochi, Danieli anapitirizabe chizolowezi chake </a:t>
            </a:r>
            <a:r>
              <a:rPr lang="en-US" sz="2000" b="1" dirty="0" err="1">
                <a:solidFill>
                  <a:prstClr val="black"/>
                </a:solidFill>
              </a:rPr>
              <a:t>chopemphera</a:t>
            </a:r>
            <a:r>
              <a:rPr lang="en-US" sz="2000" b="1" dirty="0">
                <a:solidFill>
                  <a:prstClr val="black"/>
                </a:solidFill>
              </a:rPr>
              <a:t> (Danieli 6:10 ):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effectLst>
                  <a:outerShdw blurRad="38100" dist="38100" dir="2700000" algn="tl">
                    <a:srgbClr val="000000">
                      <a:alpha val="43137"/>
                    </a:srgbClr>
                  </a:outerShdw>
                </a:effectLst>
              </a:rPr>
              <a:t>PEMPHERANI MOYENERA</a:t>
            </a:r>
            <a:endParaRPr lang="en" sz="44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a:effectLst>
                  <a:outerShdw blurRad="38100" dist="38100" dir="2700000" algn="tl">
                    <a:srgbClr val="000000"/>
                  </a:outerShdw>
                </a:effectLst>
                <a:latin typeface="Comic Sans MS" panose="030F0702030302020204" pitchFamily="66" charset="0"/>
              </a:rPr>
              <a:t>Danieli atamva kuti lamulo lasindikizidwa, anapita ku nyumba kwake nalowa mʼchipinda chapamwamba chimene mazenera ake anali otsekula kuloza ku Yerusalemu. Katatu pa tsiku iye ankagwada pansi pa mawondo ndipo amapemphera, kuyamika Mulungu wake, monga momwe ankachitira kale. </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5243514" y="1714500"/>
            <a:ext cx="6948486" cy="1015663"/>
          </a:xfrm>
          <a:prstGeom prst="rect">
            <a:avLst/>
          </a:prstGeom>
          <a:noFill/>
        </p:spPr>
        <p:txBody>
          <a:bodyPr wrap="square" rtlCol="0">
            <a:spAutoFit/>
          </a:bodyPr>
          <a:lstStyle/>
          <a:p>
            <a:pPr>
              <a:spcBef>
                <a:spcPts val="600"/>
              </a:spcBef>
            </a:pPr>
            <a:r>
              <a:rPr lang="en-US" sz="2000" b="1" dirty="0" err="1"/>
              <a:t>Pamene</a:t>
            </a:r>
            <a:r>
              <a:rPr lang="en-US" sz="2000" b="1" dirty="0"/>
              <a:t> </a:t>
            </a:r>
            <a:r>
              <a:rPr lang="en-US" sz="2000" b="1" dirty="0" err="1"/>
              <a:t>tikupemphera</a:t>
            </a:r>
            <a:r>
              <a:rPr lang="en-US" sz="2000" b="1" dirty="0"/>
              <a:t>, </a:t>
            </a:r>
            <a:r>
              <a:rPr lang="en-US" sz="2000" b="1" dirty="0" err="1"/>
              <a:t>timalankhula</a:t>
            </a:r>
            <a:r>
              <a:rPr lang="en-US" sz="2000" b="1" dirty="0"/>
              <a:t> </a:t>
            </a:r>
            <a:r>
              <a:rPr lang="en-US" sz="2000" b="1" dirty="0" err="1"/>
              <a:t>ndi</a:t>
            </a:r>
            <a:r>
              <a:rPr lang="en-US" sz="2000" b="1" dirty="0"/>
              <a:t> Mulungu </a:t>
            </a:r>
            <a:r>
              <a:rPr lang="en-US" sz="2000" b="1" dirty="0" err="1"/>
              <a:t>ngati</a:t>
            </a:r>
            <a:r>
              <a:rPr lang="en-US" sz="2000" b="1" dirty="0"/>
              <a:t> </a:t>
            </a:r>
            <a:r>
              <a:rPr lang="en-US" sz="2000" b="1" dirty="0" err="1"/>
              <a:t>kuti</a:t>
            </a:r>
            <a:r>
              <a:rPr lang="en-US" sz="2000" b="1" dirty="0"/>
              <a:t> </a:t>
            </a:r>
            <a:r>
              <a:rPr lang="en-US" sz="2000" b="1" dirty="0" err="1"/>
              <a:t>tikulankhula</a:t>
            </a:r>
            <a:r>
              <a:rPr lang="en-US" sz="2000" b="1" dirty="0"/>
              <a:t> </a:t>
            </a:r>
            <a:r>
              <a:rPr lang="en-US" sz="2000" b="1" dirty="0" err="1"/>
              <a:t>ndi</a:t>
            </a:r>
            <a:r>
              <a:rPr lang="en-US" sz="2000" b="1" dirty="0"/>
              <a:t> </a:t>
            </a:r>
            <a:r>
              <a:rPr lang="en-US" sz="2000" b="1" dirty="0" err="1"/>
              <a:t>bwenzi</a:t>
            </a:r>
            <a:r>
              <a:rPr lang="en-US" sz="2000" b="1" dirty="0"/>
              <a:t> </a:t>
            </a:r>
            <a:r>
              <a:rPr lang="en-US" sz="2000" b="1" dirty="0" err="1"/>
              <a:t>lathu</a:t>
            </a:r>
            <a:r>
              <a:rPr lang="en-US" sz="2000" b="1" dirty="0"/>
              <a:t>. Koma, Mulungu </a:t>
            </a:r>
            <a:r>
              <a:rPr lang="en-US" sz="2000" b="1" dirty="0" err="1"/>
              <a:t>sali</a:t>
            </a:r>
            <a:r>
              <a:rPr lang="en-US" sz="2000" b="1" dirty="0"/>
              <a:t> </a:t>
            </a:r>
            <a:r>
              <a:rPr lang="en-US" sz="2000" b="1" dirty="0" err="1"/>
              <a:t>ngati</a:t>
            </a:r>
            <a:r>
              <a:rPr lang="en-US" sz="2000" b="1" dirty="0"/>
              <a:t> </a:t>
            </a:r>
            <a:r>
              <a:rPr lang="en-US" sz="2000" b="1" dirty="0" err="1"/>
              <a:t>ife</a:t>
            </a:r>
            <a:r>
              <a:rPr lang="en-US" sz="2000" b="1" dirty="0"/>
              <a:t>. Iye </a:t>
            </a:r>
            <a:r>
              <a:rPr lang="en-US" sz="2000" b="1" dirty="0" err="1"/>
              <a:t>ndiye</a:t>
            </a:r>
            <a:r>
              <a:rPr lang="en-US" sz="2000" b="1" dirty="0"/>
              <a:t> Mfumu </a:t>
            </a:r>
            <a:r>
              <a:rPr lang="en-US" sz="2000" b="1" dirty="0" err="1"/>
              <a:t>ya</a:t>
            </a:r>
            <a:r>
              <a:rPr lang="en-US" sz="2000" b="1" dirty="0"/>
              <a:t> </a:t>
            </a:r>
            <a:r>
              <a:rPr lang="en-US" sz="2000" b="1" dirty="0" err="1"/>
              <a:t>Chilengedwe</a:t>
            </a:r>
            <a:r>
              <a:rPr lang="en-US" sz="2000" b="1" dirty="0"/>
              <a:t> </a:t>
            </a:r>
            <a:r>
              <a:rPr lang="en-US" sz="2000" b="1" dirty="0" err="1"/>
              <a:t>Chonse</a:t>
            </a:r>
            <a:r>
              <a:rPr lang="en-US" sz="2000" b="1" dirty="0"/>
              <a:t>.</a:t>
            </a:r>
            <a:endParaRPr lang="en" sz="2000"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8" y="1753000"/>
            <a:ext cx="5038726"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6828941" cy="1015663"/>
          </a:xfrm>
          <a:prstGeom prst="rect">
            <a:avLst/>
          </a:prstGeom>
          <a:noFill/>
        </p:spPr>
        <p:txBody>
          <a:bodyPr wrap="square">
            <a:spAutoFit/>
          </a:bodyPr>
          <a:lstStyle/>
          <a:p>
            <a:pPr>
              <a:spcBef>
                <a:spcPts val="600"/>
              </a:spcBef>
            </a:pPr>
            <a:r>
              <a:rPr lang="en-US" sz="2000" b="1" dirty="0" err="1"/>
              <a:t>Kutseka</a:t>
            </a:r>
            <a:r>
              <a:rPr lang="en-US" sz="2000" b="1" dirty="0"/>
              <a:t> </a:t>
            </a:r>
            <a:r>
              <a:rPr lang="en-US" sz="2000" b="1" dirty="0" err="1"/>
              <a:t>maso</a:t>
            </a:r>
            <a:r>
              <a:rPr lang="en-US" sz="2000" b="1" dirty="0"/>
              <a:t> </a:t>
            </a:r>
            <a:r>
              <a:rPr lang="en-US" sz="2000" b="1" dirty="0" err="1"/>
              <a:t>athu</a:t>
            </a:r>
            <a:r>
              <a:rPr lang="en-US" sz="2000" b="1" dirty="0"/>
              <a:t> </a:t>
            </a:r>
            <a:r>
              <a:rPr lang="en-US" sz="2000" b="1" dirty="0" err="1"/>
              <a:t>kumatithandiza</a:t>
            </a:r>
            <a:r>
              <a:rPr lang="en-US" sz="2000" b="1" dirty="0"/>
              <a:t> </a:t>
            </a:r>
            <a:r>
              <a:rPr lang="en-US" sz="2000" b="1" dirty="0" err="1"/>
              <a:t>kuti</a:t>
            </a:r>
            <a:r>
              <a:rPr lang="en-US" sz="2000" b="1" dirty="0"/>
              <a:t> </a:t>
            </a:r>
            <a:r>
              <a:rPr lang="en-US" sz="2000" b="1" dirty="0" err="1"/>
              <a:t>tiganizire</a:t>
            </a:r>
            <a:r>
              <a:rPr lang="en-US" sz="2000" b="1" dirty="0"/>
              <a:t> </a:t>
            </a:r>
            <a:r>
              <a:rPr lang="en-US" sz="2000" b="1" dirty="0" err="1"/>
              <a:t>kwambiri</a:t>
            </a:r>
            <a:r>
              <a:rPr lang="en-US" sz="2000" b="1" dirty="0"/>
              <a:t> </a:t>
            </a:r>
            <a:r>
              <a:rPr lang="en-US" sz="2000" b="1" dirty="0" err="1"/>
              <a:t>papemphero</a:t>
            </a:r>
            <a:r>
              <a:rPr lang="en-US" sz="2000" b="1" dirty="0"/>
              <a:t>, </a:t>
            </a:r>
            <a:r>
              <a:rPr lang="en-US" sz="2000" b="1" dirty="0" err="1"/>
              <a:t>koma</a:t>
            </a:r>
            <a:r>
              <a:rPr lang="en-US" sz="2000" b="1" dirty="0"/>
              <a:t> </a:t>
            </a:r>
            <a:r>
              <a:rPr lang="en-US" sz="2000" b="1" dirty="0" err="1"/>
              <a:t>nthawi</a:t>
            </a:r>
            <a:r>
              <a:rPr lang="en-US" sz="2000" b="1" dirty="0"/>
              <a:t> zina </a:t>
            </a:r>
            <a:r>
              <a:rPr lang="en-US" sz="2000" b="1" dirty="0" err="1"/>
              <a:t>sizingatheke</a:t>
            </a:r>
            <a:r>
              <a:rPr lang="en-US" sz="2000" b="1" dirty="0"/>
              <a:t> (</a:t>
            </a:r>
            <a:r>
              <a:rPr lang="en-US" sz="2000" b="1" dirty="0" err="1"/>
              <a:t>kuyenda</a:t>
            </a:r>
            <a:r>
              <a:rPr lang="en-US" sz="2000" b="1" dirty="0"/>
              <a:t>, </a:t>
            </a:r>
            <a:r>
              <a:rPr lang="en-US" sz="2000" b="1" dirty="0" err="1"/>
              <a:t>kuyendetsa</a:t>
            </a:r>
            <a:r>
              <a:rPr lang="en-US" sz="2000" b="1" dirty="0"/>
              <a:t> </a:t>
            </a:r>
            <a:r>
              <a:rPr lang="en-US" sz="2000" b="1" dirty="0" err="1"/>
              <a:t>galimoto</a:t>
            </a:r>
            <a:r>
              <a:rPr lang="en-US" sz="2000" b="1" dirty="0"/>
              <a:t>, </a:t>
            </a:r>
            <a:r>
              <a:rPr lang="en-US" sz="2000" b="1" dirty="0" err="1"/>
              <a:t>ndi</a:t>
            </a:r>
            <a:r>
              <a:rPr lang="en-US" sz="2000" b="1" dirty="0"/>
              <a:t> zina </a:t>
            </a:r>
            <a:r>
              <a:rPr lang="en-US" sz="2000" b="1" dirty="0" err="1"/>
              <a:t>zotero</a:t>
            </a:r>
            <a:r>
              <a:rPr lang="en-US" sz="2000" b="1" dirty="0"/>
              <a:t>).</a:t>
            </a:r>
            <a:endParaRPr lang="en" sz="2000" b="1" dirty="0"/>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915525" y="4838164"/>
            <a:ext cx="2052438"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186620" y="4938178"/>
            <a:ext cx="105727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01560" y="4823874"/>
            <a:ext cx="1167309"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5243513" y="3690480"/>
            <a:ext cx="6948488" cy="1015663"/>
          </a:xfrm>
          <a:prstGeom prst="rect">
            <a:avLst/>
          </a:prstGeom>
          <a:noFill/>
        </p:spPr>
        <p:txBody>
          <a:bodyPr wrap="square">
            <a:spAutoFit/>
          </a:bodyPr>
          <a:lstStyle/>
          <a:p>
            <a:pPr>
              <a:spcBef>
                <a:spcPts val="600"/>
              </a:spcBef>
              <a:defRPr/>
            </a:pPr>
            <a:r>
              <a:rPr lang="en-US" sz="2000" b="1" dirty="0" err="1">
                <a:solidFill>
                  <a:prstClr val="black"/>
                </a:solidFill>
              </a:rPr>
              <a:t>Popeza</a:t>
            </a:r>
            <a:r>
              <a:rPr lang="en-US" sz="2000" b="1" dirty="0">
                <a:solidFill>
                  <a:prstClr val="black"/>
                </a:solidFill>
              </a:rPr>
              <a:t> </a:t>
            </a:r>
            <a:r>
              <a:rPr lang="en-US" sz="2000" b="1" dirty="0" err="1">
                <a:solidFill>
                  <a:prstClr val="black"/>
                </a:solidFill>
              </a:rPr>
              <a:t>tingapemphere</a:t>
            </a:r>
            <a:r>
              <a:rPr lang="en-US" sz="2000" b="1" dirty="0">
                <a:solidFill>
                  <a:prstClr val="black"/>
                </a:solidFill>
              </a:rPr>
              <a:t> </a:t>
            </a:r>
            <a:r>
              <a:rPr lang="en-US" sz="2000" b="1" dirty="0" err="1">
                <a:solidFill>
                  <a:prstClr val="black"/>
                </a:solidFill>
              </a:rPr>
              <a:t>kwa</a:t>
            </a:r>
            <a:r>
              <a:rPr lang="en-US" sz="2000" b="1" dirty="0">
                <a:solidFill>
                  <a:prstClr val="black"/>
                </a:solidFill>
              </a:rPr>
              <a:t> Mulungu </a:t>
            </a:r>
            <a:r>
              <a:rPr lang="en-US" sz="2000" b="1" dirty="0" err="1">
                <a:solidFill>
                  <a:prstClr val="black"/>
                </a:solidFill>
              </a:rPr>
              <a:t>mulimonse</a:t>
            </a:r>
            <a:r>
              <a:rPr lang="en-US" sz="2000" b="1" dirty="0">
                <a:solidFill>
                  <a:prstClr val="black"/>
                </a:solidFill>
              </a:rPr>
              <a:t> </a:t>
            </a:r>
            <a:r>
              <a:rPr lang="en-US" sz="2000" b="1" dirty="0" err="1">
                <a:solidFill>
                  <a:prstClr val="black"/>
                </a:solidFill>
              </a:rPr>
              <a:t>momwe</a:t>
            </a:r>
            <a:r>
              <a:rPr lang="en-US" sz="2000" b="1" dirty="0">
                <a:solidFill>
                  <a:prstClr val="black"/>
                </a:solidFill>
              </a:rPr>
              <a:t> </a:t>
            </a:r>
            <a:r>
              <a:rPr lang="en-US" sz="2000" b="1" dirty="0" err="1">
                <a:solidFill>
                  <a:prstClr val="black"/>
                </a:solidFill>
              </a:rPr>
              <a:t>zinthu</a:t>
            </a:r>
            <a:r>
              <a:rPr lang="en-US" sz="2000" b="1" dirty="0">
                <a:solidFill>
                  <a:prstClr val="black"/>
                </a:solidFill>
              </a:rPr>
              <a:t> </a:t>
            </a:r>
            <a:r>
              <a:rPr lang="en-US" sz="2000" b="1" dirty="0" err="1">
                <a:solidFill>
                  <a:prstClr val="black"/>
                </a:solidFill>
              </a:rPr>
              <a:t>zilili</a:t>
            </a:r>
            <a:r>
              <a:rPr lang="en-US" sz="2000" b="1" dirty="0">
                <a:solidFill>
                  <a:prstClr val="black"/>
                </a:solidFill>
              </a:rPr>
              <a:t> </a:t>
            </a:r>
            <a:r>
              <a:rPr lang="en-US" sz="2000" b="1" dirty="0" err="1">
                <a:solidFill>
                  <a:prstClr val="black"/>
                </a:solidFill>
              </a:rPr>
              <a:t>komanso</a:t>
            </a:r>
            <a:r>
              <a:rPr lang="en-US" sz="2000" b="1" dirty="0">
                <a:solidFill>
                  <a:prstClr val="black"/>
                </a:solidFill>
              </a:rPr>
              <a:t> </a:t>
            </a:r>
            <a:r>
              <a:rPr lang="en-US" sz="2000" b="1" dirty="0" err="1">
                <a:solidFill>
                  <a:prstClr val="black"/>
                </a:solidFill>
              </a:rPr>
              <a:t>nthawi</a:t>
            </a:r>
            <a:r>
              <a:rPr lang="en-US" sz="2000" b="1" dirty="0">
                <a:solidFill>
                  <a:prstClr val="black"/>
                </a:solidFill>
              </a:rPr>
              <a:t> </a:t>
            </a:r>
            <a:r>
              <a:rPr lang="en-US" sz="2000" b="1" dirty="0" err="1">
                <a:solidFill>
                  <a:prstClr val="black"/>
                </a:solidFill>
              </a:rPr>
              <a:t>iliyonse</a:t>
            </a:r>
            <a:r>
              <a:rPr lang="en-US" sz="2000" b="1" dirty="0">
                <a:solidFill>
                  <a:prstClr val="black"/>
                </a:solidFill>
              </a:rPr>
              <a:t>, </a:t>
            </a:r>
            <a:r>
              <a:rPr lang="en-US" sz="2000" b="1" dirty="0" err="1">
                <a:solidFill>
                  <a:prstClr val="black"/>
                </a:solidFill>
              </a:rPr>
              <a:t>nthawi</a:t>
            </a:r>
            <a:r>
              <a:rPr lang="en-US" sz="2000" b="1" dirty="0">
                <a:solidFill>
                  <a:prstClr val="black"/>
                </a:solidFill>
              </a:rPr>
              <a:t> zina </a:t>
            </a:r>
            <a:r>
              <a:rPr lang="en-US" sz="2000" b="1" dirty="0" err="1">
                <a:solidFill>
                  <a:prstClr val="black"/>
                </a:solidFill>
              </a:rPr>
              <a:t>sizingatheke</a:t>
            </a:r>
            <a:r>
              <a:rPr lang="en-US" sz="2000" b="1" dirty="0">
                <a:solidFill>
                  <a:prstClr val="black"/>
                </a:solidFill>
              </a:rPr>
              <a:t> </a:t>
            </a:r>
            <a:r>
              <a:rPr lang="en-US" sz="2000" b="1" dirty="0" err="1">
                <a:solidFill>
                  <a:prstClr val="black"/>
                </a:solidFill>
              </a:rPr>
              <a:t>kapena</a:t>
            </a:r>
            <a:r>
              <a:rPr lang="en-US" sz="2000" b="1" dirty="0">
                <a:solidFill>
                  <a:prstClr val="black"/>
                </a:solidFill>
              </a:rPr>
              <a:t> </a:t>
            </a:r>
            <a:r>
              <a:rPr lang="en-US" sz="2000" b="1" dirty="0" err="1">
                <a:solidFill>
                  <a:prstClr val="black"/>
                </a:solidFill>
              </a:rPr>
              <a:t>sikofunikira</a:t>
            </a:r>
            <a:r>
              <a:rPr lang="en-US" sz="2000" b="1" dirty="0">
                <a:solidFill>
                  <a:prstClr val="black"/>
                </a:solidFill>
              </a:rPr>
              <a:t> </a:t>
            </a:r>
            <a:r>
              <a:rPr lang="en-US" sz="2000" b="1" dirty="0" err="1">
                <a:solidFill>
                  <a:prstClr val="black"/>
                </a:solidFill>
              </a:rPr>
              <a:t>kuchita</a:t>
            </a:r>
            <a:r>
              <a:rPr lang="en-US" sz="2000" b="1" dirty="0">
                <a:solidFill>
                  <a:prstClr val="black"/>
                </a:solidFill>
              </a:rPr>
              <a:t> </a:t>
            </a:r>
            <a:r>
              <a:rPr lang="en-US" sz="2000" b="1" dirty="0" err="1">
                <a:solidFill>
                  <a:prstClr val="black"/>
                </a:solidFill>
              </a:rPr>
              <a:t>izi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5243515" y="2722468"/>
            <a:ext cx="6948486" cy="1015663"/>
          </a:xfrm>
          <a:prstGeom prst="rect">
            <a:avLst/>
          </a:prstGeom>
          <a:noFill/>
        </p:spPr>
        <p:txBody>
          <a:bodyPr wrap="square">
            <a:spAutoFit/>
          </a:bodyPr>
          <a:lstStyle/>
          <a:p>
            <a:pPr>
              <a:spcBef>
                <a:spcPts val="600"/>
              </a:spcBef>
              <a:defRPr/>
            </a:pPr>
            <a:r>
              <a:rPr lang="en-US" sz="2000" b="1" dirty="0" err="1">
                <a:solidFill>
                  <a:prstClr val="black"/>
                </a:solidFill>
              </a:rPr>
              <a:t>Pachifukwa</a:t>
            </a:r>
            <a:r>
              <a:rPr lang="en-US" sz="2000" b="1" dirty="0">
                <a:solidFill>
                  <a:prstClr val="black"/>
                </a:solidFill>
              </a:rPr>
              <a:t> </a:t>
            </a:r>
            <a:r>
              <a:rPr lang="en-US" sz="2000" b="1" dirty="0" err="1">
                <a:solidFill>
                  <a:prstClr val="black"/>
                </a:solidFill>
              </a:rPr>
              <a:t>chimenechi</a:t>
            </a:r>
            <a:r>
              <a:rPr lang="en-US" sz="2000" b="1" dirty="0">
                <a:solidFill>
                  <a:prstClr val="black"/>
                </a:solidFill>
              </a:rPr>
              <a:t>, </a:t>
            </a:r>
            <a:r>
              <a:rPr lang="en-US" sz="2000" b="1" dirty="0" err="1">
                <a:solidFill>
                  <a:prstClr val="black"/>
                </a:solidFill>
              </a:rPr>
              <a:t>chinali</a:t>
            </a:r>
            <a:r>
              <a:rPr lang="en-US" sz="2000" b="1" dirty="0">
                <a:solidFill>
                  <a:prstClr val="black"/>
                </a:solidFill>
              </a:rPr>
              <a:t> </a:t>
            </a:r>
            <a:r>
              <a:rPr lang="en-US" sz="2000" b="1" dirty="0" err="1">
                <a:solidFill>
                  <a:prstClr val="black"/>
                </a:solidFill>
              </a:rPr>
              <a:t>chizolowezi</a:t>
            </a:r>
            <a:r>
              <a:rPr lang="en-US" sz="2000" b="1" dirty="0">
                <a:solidFill>
                  <a:prstClr val="black"/>
                </a:solidFill>
              </a:rPr>
              <a:t> cha Danieli </a:t>
            </a:r>
            <a:r>
              <a:rPr lang="en-US" sz="2000" b="1" dirty="0" err="1">
                <a:solidFill>
                  <a:prstClr val="black"/>
                </a:solidFill>
              </a:rPr>
              <a:t>kugwada</a:t>
            </a:r>
            <a:r>
              <a:rPr lang="en-US" sz="2000" b="1" dirty="0">
                <a:solidFill>
                  <a:prstClr val="black"/>
                </a:solidFill>
              </a:rPr>
              <a:t> </a:t>
            </a:r>
            <a:r>
              <a:rPr lang="en-US" sz="2000" b="1" dirty="0" err="1">
                <a:solidFill>
                  <a:prstClr val="black"/>
                </a:solidFill>
              </a:rPr>
              <a:t>pamaso</a:t>
            </a:r>
            <a:r>
              <a:rPr lang="en-US" sz="2000" b="1" dirty="0">
                <a:solidFill>
                  <a:prstClr val="black"/>
                </a:solidFill>
              </a:rPr>
              <a:t> Pake </a:t>
            </a:r>
            <a:r>
              <a:rPr lang="en-US" sz="2000" b="1" dirty="0" err="1">
                <a:solidFill>
                  <a:prstClr val="black"/>
                </a:solidFill>
              </a:rPr>
              <a:t>popemphera</a:t>
            </a:r>
            <a:r>
              <a:rPr lang="en-US" sz="2000" b="1" dirty="0">
                <a:solidFill>
                  <a:prstClr val="black"/>
                </a:solidFill>
              </a:rPr>
              <a:t>, </a:t>
            </a:r>
            <a:r>
              <a:rPr lang="en-US" sz="2000" b="1" dirty="0" err="1">
                <a:solidFill>
                  <a:prstClr val="black"/>
                </a:solidFill>
              </a:rPr>
              <a:t>kumuzindikira</a:t>
            </a:r>
            <a:r>
              <a:rPr lang="en-US" sz="2000" b="1" dirty="0">
                <a:solidFill>
                  <a:prstClr val="black"/>
                </a:solidFill>
              </a:rPr>
              <a:t> Iye </a:t>
            </a:r>
            <a:r>
              <a:rPr lang="en-US" sz="2000" b="1" dirty="0" err="1">
                <a:solidFill>
                  <a:prstClr val="black"/>
                </a:solidFill>
              </a:rPr>
              <a:t>kukhala</a:t>
            </a:r>
            <a:r>
              <a:rPr lang="en-US" sz="2000" b="1" dirty="0">
                <a:solidFill>
                  <a:prstClr val="black"/>
                </a:solidFill>
              </a:rPr>
              <a:t> </a:t>
            </a:r>
            <a:r>
              <a:rPr lang="en-US" sz="2000" b="1" dirty="0" err="1">
                <a:solidFill>
                  <a:prstClr val="black"/>
                </a:solidFill>
              </a:rPr>
              <a:t>Wolamulira</a:t>
            </a:r>
            <a:r>
              <a:rPr lang="en-US" sz="2000" b="1" dirty="0">
                <a:solidFill>
                  <a:prstClr val="black"/>
                </a:solidFill>
              </a:rPr>
              <a:t> wake </a:t>
            </a:r>
            <a:r>
              <a:rPr lang="en-US" sz="2000" b="1" dirty="0" err="1">
                <a:solidFill>
                  <a:prstClr val="black"/>
                </a:solidFill>
              </a:rPr>
              <a:t>Wamphamvuyonse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90002" y="6171550"/>
            <a:ext cx="6596548" cy="707886"/>
          </a:xfrm>
          <a:prstGeom prst="rect">
            <a:avLst/>
          </a:prstGeom>
          <a:noFill/>
        </p:spPr>
        <p:txBody>
          <a:bodyPr wrap="square">
            <a:spAutoFit/>
          </a:bodyPr>
          <a:lstStyle/>
          <a:p>
            <a:pPr>
              <a:spcBef>
                <a:spcPts val="600"/>
              </a:spcBef>
              <a:defRPr/>
            </a:pPr>
            <a:r>
              <a:rPr lang="en-US" sz="2000" b="1" dirty="0">
                <a:solidFill>
                  <a:prstClr val="black"/>
                </a:solidFill>
              </a:rPr>
              <a:t>Chofunika </a:t>
            </a:r>
            <a:r>
              <a:rPr lang="en-US" sz="2000" b="1" dirty="0" err="1">
                <a:solidFill>
                  <a:prstClr val="black"/>
                </a:solidFill>
              </a:rPr>
              <a:t>ndi</a:t>
            </a:r>
            <a:r>
              <a:rPr lang="en-US" sz="2000" b="1" dirty="0">
                <a:solidFill>
                  <a:prstClr val="black"/>
                </a:solidFill>
              </a:rPr>
              <a:t> </a:t>
            </a:r>
            <a:r>
              <a:rPr lang="en-US" sz="2000" b="1" dirty="0" err="1">
                <a:solidFill>
                  <a:prstClr val="black"/>
                </a:solidFill>
              </a:rPr>
              <a:t>chakuti</a:t>
            </a:r>
            <a:r>
              <a:rPr lang="en-US" sz="2000" b="1" dirty="0">
                <a:solidFill>
                  <a:prstClr val="black"/>
                </a:solidFill>
              </a:rPr>
              <a:t> </a:t>
            </a:r>
            <a:r>
              <a:rPr lang="en-US" sz="2000" b="1" dirty="0" err="1">
                <a:solidFill>
                  <a:prstClr val="black"/>
                </a:solidFill>
              </a:rPr>
              <a:t>mapemphero</a:t>
            </a:r>
            <a:r>
              <a:rPr lang="en-US" sz="2000" b="1" dirty="0">
                <a:solidFill>
                  <a:prstClr val="black"/>
                </a:solidFill>
              </a:rPr>
              <a:t> </a:t>
            </a:r>
            <a:r>
              <a:rPr lang="en-US" sz="2000" b="1" dirty="0" err="1">
                <a:solidFill>
                  <a:prstClr val="black"/>
                </a:solidFill>
              </a:rPr>
              <a:t>athu</a:t>
            </a:r>
            <a:r>
              <a:rPr lang="en-US" sz="2000" b="1" dirty="0">
                <a:solidFill>
                  <a:prstClr val="black"/>
                </a:solidFill>
              </a:rPr>
              <a:t> </a:t>
            </a:r>
            <a:r>
              <a:rPr lang="en-US" sz="2000" b="1" dirty="0" err="1">
                <a:solidFill>
                  <a:prstClr val="black"/>
                </a:solidFill>
              </a:rPr>
              <a:t>aziperekedwa</a:t>
            </a:r>
            <a:r>
              <a:rPr lang="en-US" sz="2000" b="1" dirty="0">
                <a:solidFill>
                  <a:prstClr val="black"/>
                </a:solidFill>
              </a:rPr>
              <a:t> </a:t>
            </a:r>
            <a:r>
              <a:rPr lang="en-US" sz="2000" b="1" dirty="0" err="1">
                <a:solidFill>
                  <a:prstClr val="black"/>
                </a:solidFill>
              </a:rPr>
              <a:t>mwa</a:t>
            </a:r>
            <a:r>
              <a:rPr lang="en-US" sz="2000" b="1" dirty="0">
                <a:solidFill>
                  <a:prstClr val="black"/>
                </a:solidFill>
              </a:rPr>
              <a:t> </a:t>
            </a:r>
            <a:r>
              <a:rPr lang="en-US" sz="2000" b="1" dirty="0" err="1">
                <a:solidFill>
                  <a:prstClr val="black"/>
                </a:solidFill>
              </a:rPr>
              <a:t>ulemu</a:t>
            </a:r>
            <a:r>
              <a:rPr lang="en-US" sz="2000" b="1" dirty="0">
                <a:solidFill>
                  <a:prstClr val="black"/>
                </a:solidFill>
              </a:rPr>
              <a:t> </a:t>
            </a:r>
            <a:r>
              <a:rPr lang="en-US" sz="2000" b="1" dirty="0" err="1">
                <a:solidFill>
                  <a:prstClr val="black"/>
                </a:solidFill>
              </a:rPr>
              <a:t>umene</a:t>
            </a:r>
            <a:r>
              <a:rPr lang="en-US" sz="2000" b="1" dirty="0">
                <a:solidFill>
                  <a:prstClr val="black"/>
                </a:solidFill>
              </a:rPr>
              <a:t> Mulungu </a:t>
            </a:r>
            <a:r>
              <a:rPr lang="en-US" sz="2000" b="1" dirty="0" err="1">
                <a:solidFill>
                  <a:prstClr val="black"/>
                </a:solidFill>
              </a:rPr>
              <a:t>ayenera</a:t>
            </a:r>
            <a:r>
              <a:rPr lang="en-US" sz="2000" b="1" dirty="0">
                <a:solidFill>
                  <a:prstClr val="black"/>
                </a:solidFill>
              </a:rPr>
              <a:t> </a:t>
            </a:r>
            <a:r>
              <a:rPr lang="en-US" sz="2000" b="1" dirty="0" err="1">
                <a:solidFill>
                  <a:prstClr val="black"/>
                </a:solidFill>
              </a:rPr>
              <a:t>kulandira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en-US" sz="2000" b="1" dirty="0"/>
              <a:t>M’Baibulo timapezamo zitsanzo za anthu amene anapemphera mosiyanasiyana malinga ndi mmene </a:t>
            </a:r>
            <a:r>
              <a:rPr lang="en-US" sz="2000" b="1" dirty="0" err="1"/>
              <a:t>zinthu</a:t>
            </a:r>
            <a:r>
              <a:rPr lang="en-US" sz="2000" b="1" dirty="0"/>
              <a:t> </a:t>
            </a:r>
            <a:r>
              <a:rPr lang="en-US" sz="2000" b="1" dirty="0" err="1"/>
              <a:t>zinaliri</a:t>
            </a:r>
            <a:r>
              <a:rPr lang="en-US" sz="2000" b="1" dirty="0"/>
              <a:t> pa moyo wawo.</a:t>
            </a:r>
            <a:endParaRPr lang="en" sz="2000" b="1" dirty="0"/>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695420845"/>
              </p:ext>
            </p:extLst>
          </p:nvPr>
        </p:nvGraphicFramePr>
        <p:xfrm>
          <a:off x="157162" y="2396490"/>
          <a:ext cx="1203483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128587" y="6127581"/>
            <a:ext cx="11891962" cy="707886"/>
          </a:xfrm>
          <a:prstGeom prst="rect">
            <a:avLst/>
          </a:prstGeom>
          <a:noFill/>
        </p:spPr>
        <p:txBody>
          <a:bodyPr wrap="square" rtlCol="0">
            <a:spAutoFit/>
          </a:bodyPr>
          <a:lstStyle/>
          <a:p>
            <a:pPr algn="ctr">
              <a:spcBef>
                <a:spcPts val="600"/>
              </a:spcBef>
            </a:pPr>
            <a:r>
              <a:rPr lang="en-US" sz="2000" b="1" dirty="0"/>
              <a:t>Mosasamala kanthu za </a:t>
            </a:r>
            <a:r>
              <a:rPr lang="en-US" sz="2000" b="1" dirty="0" err="1"/>
              <a:t>kaimimidwe</a:t>
            </a:r>
            <a:r>
              <a:rPr lang="en-US" sz="2000" b="1" dirty="0"/>
              <a:t> </a:t>
            </a:r>
            <a:r>
              <a:rPr lang="en-US" sz="2000" b="1" dirty="0" err="1"/>
              <a:t>ngakhale</a:t>
            </a:r>
            <a:r>
              <a:rPr lang="en-US" sz="2000" b="1" dirty="0"/>
              <a:t> </a:t>
            </a:r>
            <a:r>
              <a:rPr lang="en-US" sz="2000" b="1" dirty="0" err="1"/>
              <a:t>kugwada</a:t>
            </a:r>
            <a:r>
              <a:rPr lang="en-US" sz="2000" b="1" dirty="0"/>
              <a:t> </a:t>
            </a:r>
            <a:r>
              <a:rPr lang="en-US" sz="2000" b="1" dirty="0" err="1"/>
              <a:t>kwathu</a:t>
            </a:r>
            <a:r>
              <a:rPr lang="en-US" sz="2000" b="1" dirty="0"/>
              <a:t>, Baibulo limatilimbikitsa </a:t>
            </a:r>
            <a:r>
              <a:rPr lang="en-US" sz="2000" b="1" dirty="0" err="1"/>
              <a:t>kupemphera</a:t>
            </a:r>
            <a:r>
              <a:rPr lang="en-US" sz="2000" b="1" dirty="0"/>
              <a:t> </a:t>
            </a:r>
            <a:r>
              <a:rPr lang="en-US" sz="2000" b="1" dirty="0" err="1"/>
              <a:t>mosalekeza</a:t>
            </a:r>
            <a:r>
              <a:rPr lang="en-US" sz="2000" b="1" dirty="0"/>
              <a:t> (1 </a:t>
            </a:r>
            <a:r>
              <a:rPr lang="en-US" sz="2000" b="1" dirty="0" err="1"/>
              <a:t>Atesalonika</a:t>
            </a:r>
            <a:r>
              <a:rPr lang="en-US" sz="2000" b="1" dirty="0"/>
              <a:t> 5:17), </a:t>
            </a:r>
            <a:r>
              <a:rPr lang="en-US" sz="2000" b="1" dirty="0" err="1"/>
              <a:t>molimbika</a:t>
            </a:r>
            <a:r>
              <a:rPr lang="en-US" sz="2000" b="1" dirty="0"/>
              <a:t> (</a:t>
            </a:r>
            <a:r>
              <a:rPr lang="en-US" sz="2000" b="1" dirty="0" err="1"/>
              <a:t>Akolinto</a:t>
            </a:r>
            <a:r>
              <a:rPr lang="en-US" sz="2000" b="1" dirty="0"/>
              <a:t> 4:2, Aroma 12:12 ).</a:t>
            </a:r>
            <a:endParaRPr lang="en" sz="2000" b="1" dirty="0"/>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effectLst>
                  <a:outerShdw blurRad="38100" dist="38100" dir="2700000" algn="tl">
                    <a:srgbClr val="000000">
                      <a:alpha val="43137"/>
                    </a:srgbClr>
                  </a:outerShdw>
                </a:effectLst>
              </a:rPr>
              <a:t>PEMPHERANI MOKHAZIKIKA</a:t>
            </a:r>
            <a:endParaRPr lang="en" sz="4400" b="1" dirty="0">
              <a:ln/>
              <a:solidFill>
                <a:schemeClr val="accent4"/>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a:effectLst>
                  <a:outerShdw blurRad="38100" dist="38100" dir="2700000" algn="tl">
                    <a:srgbClr val="000000"/>
                  </a:outerShdw>
                </a:effectLst>
                <a:latin typeface="Comic Sans MS" panose="030F0702030302020204" pitchFamily="66" charset="0"/>
              </a:rPr>
              <a:t>Danieli atamva kuti lamulo lasindikizidwa, anapita ku nyumba kwake nalowa mʼchipinda chapamwamba chimene mazenera ake anali otsekula kuloza ku Yerusalemu. Katatu pa tsiku iye ankagwada pansi pa mawondo ndipo amapemphera, kuyamika Mulungu wake, monga momwe ankachitira kale.</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(Danieli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7200" b="1" spc="300" dirty="0">
                <a:ln/>
                <a:solidFill>
                  <a:srgbClr val="26B246"/>
                </a:solidFill>
                <a:effectLst>
                  <a:outerShdw blurRad="38100" dist="12700" dir="2700000" algn="tl">
                    <a:srgbClr val="000000"/>
                  </a:outerShdw>
                  <a:reflection blurRad="6350" stA="60000" endA="900" endPos="58000" dir="5400000" sy="-100000" algn="bl" rotWithShape="0"/>
                </a:effectLst>
                <a:latin typeface="Aptos" panose="02110004020202020204"/>
              </a:rPr>
              <a:t>E</a:t>
            </a: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NOKI</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1228</TotalTime>
  <Words>1217</Words>
  <Application>Microsoft Office PowerPoint</Application>
  <PresentationFormat>Panorámica</PresentationFormat>
  <Paragraphs>87</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2026-03-23T08:04:11Z</dcterms:created>
  <dcterms:modified xsi:type="dcterms:W3CDTF">2026-05-08T15:56:44Z</dcterms:modified>
</cp:coreProperties>
</file>