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2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Atate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athu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akumwamba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Tiyenera</a:t>
          </a:r>
          <a:r>
            <a:rPr lang="en-GB" sz="1800" b="1" dirty="0"/>
            <a:t> </a:t>
          </a:r>
          <a:r>
            <a:rPr lang="en-GB" sz="1800" b="1" dirty="0" err="1"/>
            <a:t>kuzindikira</a:t>
          </a:r>
          <a:r>
            <a:rPr lang="en-GB" sz="1800" b="1" dirty="0"/>
            <a:t> </a:t>
          </a:r>
          <a:r>
            <a:rPr lang="en-GB" sz="1800" b="1" dirty="0" err="1"/>
            <a:t>ubale</a:t>
          </a:r>
          <a:r>
            <a:rPr lang="en-GB" sz="1800" b="1" dirty="0"/>
            <a:t> </a:t>
          </a:r>
          <a:r>
            <a:rPr lang="en-GB" sz="1800" b="1" dirty="0" err="1"/>
            <a:t>wathu</a:t>
          </a:r>
          <a:r>
            <a:rPr lang="en-GB" sz="1800" b="1" dirty="0"/>
            <a:t> </a:t>
          </a:r>
          <a:r>
            <a:rPr lang="en-GB" sz="1800" b="1" dirty="0" err="1"/>
            <a:t>wamunthu</a:t>
          </a:r>
          <a:r>
            <a:rPr lang="en-GB" sz="1800" b="1" dirty="0"/>
            <a:t> </a:t>
          </a:r>
          <a:r>
            <a:rPr lang="en-GB" sz="1800" b="1" dirty="0" err="1"/>
            <a:t>aliyense</a:t>
          </a:r>
          <a:r>
            <a:rPr lang="en-GB" sz="1800" b="1" dirty="0"/>
            <a:t> </a:t>
          </a:r>
          <a:r>
            <a:rPr lang="en-GB" sz="1800" b="1" dirty="0" err="1"/>
            <a:t>payekha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Atate</a:t>
          </a:r>
          <a:r>
            <a:rPr lang="en-GB" sz="1800" b="1" dirty="0"/>
            <a:t> </a:t>
          </a:r>
          <a:r>
            <a:rPr lang="en-GB" sz="1800" b="1" dirty="0" err="1"/>
            <a:t>wathu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“D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zina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lanu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lilemekezedwe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GB" sz="1800" b="1" dirty="0"/>
            <a:t>Kuzindikira </a:t>
          </a:r>
          <a:r>
            <a:rPr lang="en-GB" sz="1800" b="1" dirty="0" err="1"/>
            <a:t>chiyero</a:t>
          </a:r>
          <a:r>
            <a:rPr lang="en-GB" sz="1800" b="1" dirty="0"/>
            <a:t> cha Mulungu </a:t>
          </a:r>
          <a:r>
            <a:rPr lang="en-GB" sz="1800" b="1" dirty="0" err="1"/>
            <a:t>kumatikokera</a:t>
          </a:r>
          <a:r>
            <a:rPr lang="en-GB" sz="1800" b="1" dirty="0"/>
            <a:t> </a:t>
          </a:r>
          <a:r>
            <a:rPr lang="en-GB" sz="1800" b="1" dirty="0" err="1"/>
            <a:t>pafupi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Iye </a:t>
          </a:r>
          <a:r>
            <a:rPr lang="en-GB" sz="1800" b="1" dirty="0" err="1"/>
            <a:t>mwa</a:t>
          </a:r>
          <a:r>
            <a:rPr lang="en-GB" sz="1800" b="1" dirty="0"/>
            <a:t> </a:t>
          </a:r>
          <a:r>
            <a:rPr lang="en-GB" sz="1800" b="1" dirty="0" err="1"/>
            <a:t>ulemu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mantha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Ufumu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wanu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udze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Tiyeni</a:t>
          </a:r>
          <a:r>
            <a:rPr lang="en-GB" sz="1800" b="1" dirty="0"/>
            <a:t> </a:t>
          </a:r>
          <a:r>
            <a:rPr lang="en-GB" sz="1800" b="1" dirty="0" err="1"/>
            <a:t>tilakalake</a:t>
          </a:r>
          <a:r>
            <a:rPr lang="en-GB" sz="1800" b="1" dirty="0"/>
            <a:t> </a:t>
          </a:r>
          <a:r>
            <a:rPr lang="en-GB" sz="1800" b="1" dirty="0" err="1"/>
            <a:t>kubwera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Yesu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Kufuna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kwanu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kuchitidwe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monga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Kumwamba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chomwecho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pansi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pano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Tiyeni</a:t>
          </a:r>
          <a:r>
            <a:rPr lang="en-GB" sz="1800" b="1" dirty="0"/>
            <a:t> </a:t>
          </a:r>
          <a:r>
            <a:rPr lang="en-GB" sz="1800" b="1" dirty="0" err="1"/>
            <a:t>tivomereze</a:t>
          </a:r>
          <a:r>
            <a:rPr lang="en-GB" sz="1800" b="1" dirty="0"/>
            <a:t> </a:t>
          </a:r>
          <a:r>
            <a:rPr lang="en-GB" sz="1800" b="1" dirty="0" err="1"/>
            <a:t>ulamuliro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Mulungu </a:t>
          </a:r>
          <a:r>
            <a:rPr lang="en-GB" sz="1800" b="1" dirty="0" err="1"/>
            <a:t>ndikupempha</a:t>
          </a:r>
          <a:r>
            <a:rPr lang="en-GB" sz="1800" b="1" dirty="0"/>
            <a:t> </a:t>
          </a:r>
          <a:r>
            <a:rPr lang="en-GB" sz="1800" b="1" dirty="0" err="1"/>
            <a:t>kuti</a:t>
          </a:r>
          <a:r>
            <a:rPr lang="en-GB" sz="1800" b="1" dirty="0"/>
            <a:t> </a:t>
          </a:r>
          <a:r>
            <a:rPr lang="en-GB" sz="1800" b="1" dirty="0" err="1"/>
            <a:t>chifuniro</a:t>
          </a:r>
          <a:r>
            <a:rPr lang="en-GB" sz="1800" b="1" dirty="0"/>
            <a:t> cha Mulungu </a:t>
          </a:r>
          <a:r>
            <a:rPr lang="en-GB" sz="1800" b="1" dirty="0" err="1"/>
            <a:t>chichitike</a:t>
          </a:r>
          <a:r>
            <a:rPr lang="en-GB" sz="1800" b="1" dirty="0"/>
            <a:t> </a:t>
          </a:r>
          <a:r>
            <a:rPr lang="en-GB" sz="1800" b="1" dirty="0" err="1"/>
            <a:t>m'miyoyo</a:t>
          </a:r>
          <a:r>
            <a:rPr lang="en-GB" sz="1800" b="1" dirty="0"/>
            <a:t> </a:t>
          </a:r>
          <a:r>
            <a:rPr lang="en-GB" sz="1800" b="1" dirty="0" err="1"/>
            <a:t>yathu</a:t>
          </a:r>
          <a:r>
            <a:rPr lang="en-GB" sz="1800" b="1" dirty="0"/>
            <a:t> </a:t>
          </a:r>
          <a:r>
            <a:rPr lang="en-GB" sz="1800" b="1" dirty="0" err="1"/>
            <a:t>komanso</a:t>
          </a:r>
          <a:r>
            <a:rPr lang="en-GB" sz="1800" b="1" dirty="0"/>
            <a:t> </a:t>
          </a:r>
          <a:r>
            <a:rPr lang="en-GB" sz="1800" b="1" dirty="0" err="1"/>
            <a:t>padziko</a:t>
          </a:r>
          <a:r>
            <a:rPr lang="en-GB" sz="1800" b="1" dirty="0"/>
            <a:t> </a:t>
          </a:r>
          <a:r>
            <a:rPr lang="en-GB" sz="1800" b="1" dirty="0" err="1"/>
            <a:t>lapansi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Mutipatse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ife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lero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chakudya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chathu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chalero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Tiyeni</a:t>
          </a:r>
          <a:r>
            <a:rPr lang="en-GB" sz="1800" b="1" dirty="0"/>
            <a:t> </a:t>
          </a:r>
          <a:r>
            <a:rPr lang="en-GB" sz="1800" b="1" dirty="0" err="1"/>
            <a:t>tipemphe</a:t>
          </a:r>
          <a:r>
            <a:rPr lang="en-GB" sz="1800" b="1" dirty="0"/>
            <a:t> </a:t>
          </a:r>
          <a:r>
            <a:rPr lang="en-GB" sz="1800" b="1" dirty="0" err="1"/>
            <a:t>zomwe</a:t>
          </a:r>
          <a:r>
            <a:rPr lang="en-GB" sz="1800" b="1" dirty="0"/>
            <a:t> </a:t>
          </a:r>
          <a:r>
            <a:rPr lang="en-GB" sz="1800" b="1" dirty="0" err="1"/>
            <a:t>tikusowa</a:t>
          </a:r>
          <a:r>
            <a:rPr lang="en-GB" sz="1800" b="1" dirty="0"/>
            <a:t> </a:t>
          </a:r>
          <a:r>
            <a:rPr lang="en-GB" sz="1800" b="1" dirty="0" err="1"/>
            <a:t>kuti</a:t>
          </a:r>
          <a:r>
            <a:rPr lang="en-GB" sz="1800" b="1" dirty="0"/>
            <a:t> </a:t>
          </a:r>
          <a:r>
            <a:rPr lang="en-GB" sz="1800" b="1" dirty="0" err="1"/>
            <a:t>tikhale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moyo</a:t>
          </a:r>
          <a:r>
            <a:rPr lang="en-GB" sz="1800" b="1" dirty="0"/>
            <a:t>, </a:t>
          </a:r>
          <a:r>
            <a:rPr lang="en-GB" sz="1800" b="1" dirty="0" err="1"/>
            <a:t>wa</a:t>
          </a:r>
          <a:r>
            <a:rPr lang="en-GB" sz="1800" b="1" dirty="0"/>
            <a:t> </a:t>
          </a:r>
          <a:r>
            <a:rPr lang="en-GB" sz="1800" b="1" dirty="0" err="1"/>
            <a:t>kuthupi</a:t>
          </a:r>
          <a:r>
            <a:rPr lang="en-GB" sz="1800" b="1" dirty="0"/>
            <a:t> </a:t>
          </a:r>
          <a:r>
            <a:rPr lang="en-GB" sz="1800" b="1" dirty="0" err="1"/>
            <a:t>komanso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</a:t>
          </a:r>
          <a:r>
            <a:rPr lang="en-GB" sz="1800" b="1" dirty="0" err="1"/>
            <a:t>uzimu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Ndipo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mutikhululukire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mangawa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athu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monga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ifenso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takhululukira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amangawa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anthu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Tiyenera</a:t>
          </a:r>
          <a:r>
            <a:rPr lang="en-GB" sz="1800" b="1" dirty="0"/>
            <a:t> </a:t>
          </a:r>
          <a:r>
            <a:rPr lang="en-GB" sz="1800" b="1" dirty="0" err="1"/>
            <a:t>kulapa</a:t>
          </a:r>
          <a:r>
            <a:rPr lang="en-GB" sz="1800" b="1" dirty="0"/>
            <a:t>, </a:t>
          </a:r>
          <a:r>
            <a:rPr lang="en-GB" sz="1800" b="1" dirty="0" err="1"/>
            <a:t>kufunafuna</a:t>
          </a:r>
          <a:r>
            <a:rPr lang="en-GB" sz="1800" b="1" dirty="0"/>
            <a:t> </a:t>
          </a:r>
          <a:r>
            <a:rPr lang="en-GB" sz="1800" b="1" dirty="0" err="1"/>
            <a:t>chikhululukiro</a:t>
          </a:r>
          <a:r>
            <a:rPr lang="en-GB" sz="1800" b="1" dirty="0"/>
            <a:t>,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kukhululukira</a:t>
          </a:r>
          <a:r>
            <a:rPr lang="en-GB" sz="1800" b="1" dirty="0"/>
            <a:t> amene </a:t>
          </a:r>
          <a:r>
            <a:rPr lang="en-GB" sz="1800" b="1" dirty="0" err="1"/>
            <a:t>atilakwira</a:t>
          </a:r>
          <a:r>
            <a:rPr lang="en-GB" sz="1800" b="1" dirty="0"/>
            <a:t>, </a:t>
          </a:r>
          <a:r>
            <a:rPr lang="en-GB" sz="1800" b="1" dirty="0" err="1"/>
            <a:t>monga</a:t>
          </a:r>
          <a:r>
            <a:rPr lang="en-GB" sz="1800" b="1" dirty="0"/>
            <a:t> </a:t>
          </a:r>
          <a:r>
            <a:rPr lang="en-GB" sz="1800" b="1" dirty="0" err="1"/>
            <a:t>momwe</a:t>
          </a:r>
          <a:r>
            <a:rPr lang="en-GB" sz="1800" b="1" dirty="0"/>
            <a:t> Mulungu </a:t>
          </a:r>
          <a:r>
            <a:rPr lang="en-GB" sz="1800" b="1" dirty="0" err="1"/>
            <a:t>amatikhululukira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Ndipo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musatitengere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kokatiyesa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koma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mutipulumutse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woipayo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Tiyeni</a:t>
          </a:r>
          <a:r>
            <a:rPr lang="en-GB" sz="1800" b="1" dirty="0"/>
            <a:t> </a:t>
          </a:r>
          <a:r>
            <a:rPr lang="en-GB" sz="1800" b="1" dirty="0" err="1"/>
            <a:t>tipemphe</a:t>
          </a:r>
          <a:r>
            <a:rPr lang="en-GB" sz="1800" b="1" dirty="0"/>
            <a:t> </a:t>
          </a:r>
          <a:r>
            <a:rPr lang="en-GB" sz="1800" b="1" dirty="0" err="1"/>
            <a:t>chitetezo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pobisala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zoipa</a:t>
          </a:r>
          <a:r>
            <a:rPr lang="en-GB" sz="1800" b="1" dirty="0"/>
            <a:t> </a:t>
          </a:r>
          <a:r>
            <a:rPr lang="en-GB" sz="1800" b="1" dirty="0" err="1"/>
            <a:t>zomwe</a:t>
          </a:r>
          <a:r>
            <a:rPr lang="en-GB" sz="1800" b="1" dirty="0"/>
            <a:t> </a:t>
          </a:r>
          <a:r>
            <a:rPr lang="en-GB" sz="1800" b="1" dirty="0" err="1"/>
            <a:t>zili</a:t>
          </a:r>
          <a:r>
            <a:rPr lang="en-GB" sz="1800" b="1" dirty="0"/>
            <a:t> </a:t>
          </a:r>
          <a:r>
            <a:rPr lang="en-GB" sz="1800" b="1" dirty="0" err="1"/>
            <a:t>padziko</a:t>
          </a:r>
          <a:r>
            <a:rPr lang="en-GB" sz="1800" b="1" dirty="0"/>
            <a:t> </a:t>
          </a:r>
          <a:r>
            <a:rPr lang="en-GB" sz="1800" b="1" dirty="0" err="1"/>
            <a:t>lapansi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“P</a:t>
          </a:r>
          <a:r>
            <a:rPr lang="en-GB" sz="1800" b="1" i="0" dirty="0" err="1"/>
            <a:t>akuti</a:t>
          </a:r>
          <a:r>
            <a:rPr lang="en-GB" sz="1800" b="1" i="0" dirty="0"/>
            <a:t> </a:t>
          </a:r>
          <a:r>
            <a:rPr lang="en-GB" sz="1800" b="1" i="0" dirty="0" err="1"/>
            <a:t>wanu</a:t>
          </a:r>
          <a:r>
            <a:rPr lang="en-GB" sz="1800" b="1" i="0" dirty="0"/>
            <a:t> </a:t>
          </a:r>
          <a:r>
            <a:rPr lang="en-GB" sz="1800" b="1" i="0" dirty="0" err="1"/>
            <a:t>ndi</a:t>
          </a:r>
          <a:r>
            <a:rPr lang="en-GB" sz="1800" b="1" i="0" dirty="0"/>
            <a:t> </a:t>
          </a:r>
          <a:r>
            <a:rPr lang="en-GB" sz="1800" b="1" i="0" dirty="0" err="1"/>
            <a:t>ufumu</a:t>
          </a:r>
          <a:r>
            <a:rPr lang="en-GB" sz="1800" b="1" i="0" dirty="0"/>
            <a:t> </a:t>
          </a:r>
          <a:r>
            <a:rPr lang="en-GB" sz="1800" b="1" i="0" dirty="0" err="1"/>
            <a:t>ndi</a:t>
          </a:r>
          <a:r>
            <a:rPr lang="en-GB" sz="1800" b="1" i="0" dirty="0"/>
            <a:t> </a:t>
          </a:r>
          <a:r>
            <a:rPr lang="en-GB" sz="1800" b="1" i="0" dirty="0" err="1"/>
            <a:t>mphamvu</a:t>
          </a:r>
          <a:r>
            <a:rPr lang="en-GB" sz="1800" b="1" i="0" dirty="0"/>
            <a:t> </a:t>
          </a:r>
          <a:r>
            <a:rPr lang="en-GB" sz="1800" b="1" i="0" dirty="0" err="1"/>
            <a:t>ndi</a:t>
          </a:r>
          <a:r>
            <a:rPr lang="en-GB" sz="1800" b="1" i="0" dirty="0"/>
            <a:t> </a:t>
          </a:r>
          <a:r>
            <a:rPr lang="en-GB" sz="1800" b="1" i="0" dirty="0" err="1"/>
            <a:t>ulemerero</a:t>
          </a:r>
          <a:r>
            <a:rPr lang="en-GB" sz="1800" b="1" i="0" dirty="0"/>
            <a:t> </a:t>
          </a:r>
          <a:r>
            <a:rPr lang="en-GB" sz="1800" b="1" i="0" dirty="0" err="1"/>
            <a:t>wa</a:t>
          </a:r>
          <a:r>
            <a:rPr lang="en-GB" sz="1800" b="1" i="0" dirty="0"/>
            <a:t> </a:t>
          </a:r>
          <a:r>
            <a:rPr lang="en-GB" sz="1800" b="1" i="0" dirty="0" err="1"/>
            <a:t>nthawi</a:t>
          </a:r>
          <a:r>
            <a:rPr lang="en-GB" sz="1800" b="1" i="0" dirty="0"/>
            <a:t> </a:t>
          </a:r>
          <a:r>
            <a:rPr lang="en-GB" sz="1800" b="1" i="0" dirty="0" err="1"/>
            <a:t>zonse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 Amen”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GB" sz="1800" b="1" dirty="0" err="1"/>
            <a:t>Tiyeni</a:t>
          </a:r>
          <a:r>
            <a:rPr lang="en-GB" sz="1800" b="1" dirty="0"/>
            <a:t> </a:t>
          </a:r>
          <a:r>
            <a:rPr lang="en-GB" sz="1800" b="1" dirty="0" err="1"/>
            <a:t>tizindikire</a:t>
          </a:r>
          <a:r>
            <a:rPr lang="en-GB" sz="1800" b="1" dirty="0"/>
            <a:t> </a:t>
          </a:r>
          <a:r>
            <a:rPr lang="en-GB" sz="1800" b="1" dirty="0" err="1"/>
            <a:t>kuti</a:t>
          </a:r>
          <a:r>
            <a:rPr lang="en-GB" sz="1800" b="1" dirty="0"/>
            <a:t> </a:t>
          </a:r>
          <a:r>
            <a:rPr lang="en-GB" sz="1800" b="1" dirty="0" err="1"/>
            <a:t>zonse</a:t>
          </a:r>
          <a:r>
            <a:rPr lang="en-GB" sz="1800" b="1" dirty="0"/>
            <a:t> </a:t>
          </a:r>
          <a:r>
            <a:rPr lang="en-GB" sz="1800" b="1" dirty="0" err="1"/>
            <a:t>zimene</a:t>
          </a:r>
          <a:r>
            <a:rPr lang="en-GB" sz="1800" b="1" dirty="0"/>
            <a:t> </a:t>
          </a:r>
          <a:r>
            <a:rPr lang="en-GB" sz="1800" b="1" dirty="0" err="1"/>
            <a:t>tili</a:t>
          </a:r>
          <a:r>
            <a:rPr lang="en-GB" sz="1800" b="1" dirty="0"/>
            <a:t>, </a:t>
          </a:r>
          <a:r>
            <a:rPr lang="en-GB" sz="1800" b="1" dirty="0" err="1"/>
            <a:t>tili</a:t>
          </a:r>
          <a:r>
            <a:rPr lang="en-GB" sz="1800" b="1" dirty="0"/>
            <a:t> </a:t>
          </a:r>
          <a:r>
            <a:rPr lang="en-GB" sz="1800" b="1" dirty="0" err="1"/>
            <a:t>nazo</a:t>
          </a:r>
          <a:r>
            <a:rPr lang="en-GB" sz="1800" b="1" dirty="0"/>
            <a:t>,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zimene</a:t>
          </a:r>
          <a:r>
            <a:rPr lang="en-GB" sz="1800" b="1" dirty="0"/>
            <a:t> </a:t>
          </a:r>
          <a:r>
            <a:rPr lang="en-GB" sz="1800" b="1" dirty="0" err="1"/>
            <a:t>timachita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za Mulungu. Iye </a:t>
          </a:r>
          <a:r>
            <a:rPr lang="en-GB" sz="1800" b="1" dirty="0" err="1"/>
            <a:t>yekha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woyenera</a:t>
          </a:r>
          <a:r>
            <a:rPr lang="en-GB" sz="1800" b="1" dirty="0"/>
            <a:t> </a:t>
          </a:r>
          <a:r>
            <a:rPr lang="en-GB" sz="1800" b="1" dirty="0" err="1"/>
            <a:t>ulemerero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matamando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Matamando (Danieli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</a:rPr>
            <a:t>Kulapa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ndi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chikhululukiro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" sz="2000" b="1" dirty="0">
              <a:solidFill>
                <a:schemeClr val="tx1"/>
              </a:solidFill>
            </a:rPr>
            <a:t>(Danieli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Zopempha</a:t>
          </a:r>
          <a:r>
            <a:rPr lang="en" sz="2000" b="1" dirty="0">
              <a:solidFill>
                <a:schemeClr val="tx1"/>
              </a:solidFill>
            </a:rPr>
            <a:t>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(Danieli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</a:rPr>
            <a:t>Chiyamiko</a:t>
          </a:r>
          <a:r>
            <a:rPr lang="en" sz="2000" b="1" dirty="0">
              <a:solidFill>
                <a:schemeClr val="tx1"/>
              </a:solidFill>
            </a:rPr>
            <a:t>                  (</a:t>
          </a:r>
          <a:r>
            <a:rPr lang="en" sz="2000" b="1" dirty="0" err="1">
              <a:solidFill>
                <a:schemeClr val="tx1"/>
              </a:solidFill>
            </a:rPr>
            <a:t>Afilipi</a:t>
          </a:r>
          <a:r>
            <a:rPr lang="en" sz="2000" b="1" dirty="0">
              <a:solidFill>
                <a:schemeClr val="tx1"/>
              </a:solidFill>
            </a:rPr>
            <a:t>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Tiyenera</a:t>
          </a:r>
          <a:r>
            <a:rPr lang="en-GB" sz="1800" b="1" kern="1200" dirty="0"/>
            <a:t> </a:t>
          </a:r>
          <a:r>
            <a:rPr lang="en-GB" sz="1800" b="1" kern="1200" dirty="0" err="1"/>
            <a:t>kuzindikira</a:t>
          </a:r>
          <a:r>
            <a:rPr lang="en-GB" sz="1800" b="1" kern="1200" dirty="0"/>
            <a:t> </a:t>
          </a:r>
          <a:r>
            <a:rPr lang="en-GB" sz="1800" b="1" kern="1200" dirty="0" err="1"/>
            <a:t>ubale</a:t>
          </a:r>
          <a:r>
            <a:rPr lang="en-GB" sz="1800" b="1" kern="1200" dirty="0"/>
            <a:t> </a:t>
          </a:r>
          <a:r>
            <a:rPr lang="en-GB" sz="1800" b="1" kern="1200" dirty="0" err="1"/>
            <a:t>wathu</a:t>
          </a:r>
          <a:r>
            <a:rPr lang="en-GB" sz="1800" b="1" kern="1200" dirty="0"/>
            <a:t> </a:t>
          </a:r>
          <a:r>
            <a:rPr lang="en-GB" sz="1800" b="1" kern="1200" dirty="0" err="1"/>
            <a:t>wamunthu</a:t>
          </a:r>
          <a:r>
            <a:rPr lang="en-GB" sz="1800" b="1" kern="1200" dirty="0"/>
            <a:t> </a:t>
          </a:r>
          <a:r>
            <a:rPr lang="en-GB" sz="1800" b="1" kern="1200" dirty="0" err="1"/>
            <a:t>aliyense</a:t>
          </a:r>
          <a:r>
            <a:rPr lang="en-GB" sz="1800" b="1" kern="1200" dirty="0"/>
            <a:t> </a:t>
          </a:r>
          <a:r>
            <a:rPr lang="en-GB" sz="1800" b="1" kern="1200" dirty="0" err="1"/>
            <a:t>payekha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Atate</a:t>
          </a:r>
          <a:r>
            <a:rPr lang="en-GB" sz="1800" b="1" kern="1200" dirty="0"/>
            <a:t> </a:t>
          </a:r>
          <a:r>
            <a:rPr lang="en-GB" sz="1800" b="1" kern="1200" dirty="0" err="1"/>
            <a:t>wathu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Atate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athu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akumwamba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/>
            <a:t>Kuzindikira </a:t>
          </a:r>
          <a:r>
            <a:rPr lang="en-GB" sz="1800" b="1" kern="1200" dirty="0" err="1"/>
            <a:t>chiyero</a:t>
          </a:r>
          <a:r>
            <a:rPr lang="en-GB" sz="1800" b="1" kern="1200" dirty="0"/>
            <a:t> cha Mulungu </a:t>
          </a:r>
          <a:r>
            <a:rPr lang="en-GB" sz="1800" b="1" kern="1200" dirty="0" err="1"/>
            <a:t>kumatikokera</a:t>
          </a:r>
          <a:r>
            <a:rPr lang="en-GB" sz="1800" b="1" kern="1200" dirty="0"/>
            <a:t> </a:t>
          </a:r>
          <a:r>
            <a:rPr lang="en-GB" sz="1800" b="1" kern="1200" dirty="0" err="1"/>
            <a:t>pafupi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Iye </a:t>
          </a:r>
          <a:r>
            <a:rPr lang="en-GB" sz="1800" b="1" kern="1200" dirty="0" err="1"/>
            <a:t>mwa</a:t>
          </a:r>
          <a:r>
            <a:rPr lang="en-GB" sz="1800" b="1" kern="1200" dirty="0"/>
            <a:t> </a:t>
          </a:r>
          <a:r>
            <a:rPr lang="en-GB" sz="1800" b="1" kern="1200" dirty="0" err="1"/>
            <a:t>ulemu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mantha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zina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lanu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lilemekezedwe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Tiyeni</a:t>
          </a:r>
          <a:r>
            <a:rPr lang="en-GB" sz="1800" b="1" kern="1200" dirty="0"/>
            <a:t> </a:t>
          </a:r>
          <a:r>
            <a:rPr lang="en-GB" sz="1800" b="1" kern="1200" dirty="0" err="1"/>
            <a:t>tilakalake</a:t>
          </a:r>
          <a:r>
            <a:rPr lang="en-GB" sz="1800" b="1" kern="1200" dirty="0"/>
            <a:t> </a:t>
          </a:r>
          <a:r>
            <a:rPr lang="en-GB" sz="1800" b="1" kern="1200" dirty="0" err="1"/>
            <a:t>kubwera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Yesu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Ufumu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wanu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udze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Tiyeni</a:t>
          </a:r>
          <a:r>
            <a:rPr lang="en-GB" sz="1800" b="1" kern="1200" dirty="0"/>
            <a:t> </a:t>
          </a:r>
          <a:r>
            <a:rPr lang="en-GB" sz="1800" b="1" kern="1200" dirty="0" err="1"/>
            <a:t>tivomereze</a:t>
          </a:r>
          <a:r>
            <a:rPr lang="en-GB" sz="1800" b="1" kern="1200" dirty="0"/>
            <a:t> </a:t>
          </a:r>
          <a:r>
            <a:rPr lang="en-GB" sz="1800" b="1" kern="1200" dirty="0" err="1"/>
            <a:t>ulamuliro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Mulungu </a:t>
          </a:r>
          <a:r>
            <a:rPr lang="en-GB" sz="1800" b="1" kern="1200" dirty="0" err="1"/>
            <a:t>ndikupempha</a:t>
          </a:r>
          <a:r>
            <a:rPr lang="en-GB" sz="1800" b="1" kern="1200" dirty="0"/>
            <a:t> </a:t>
          </a:r>
          <a:r>
            <a:rPr lang="en-GB" sz="1800" b="1" kern="1200" dirty="0" err="1"/>
            <a:t>kuti</a:t>
          </a:r>
          <a:r>
            <a:rPr lang="en-GB" sz="1800" b="1" kern="1200" dirty="0"/>
            <a:t> </a:t>
          </a:r>
          <a:r>
            <a:rPr lang="en-GB" sz="1800" b="1" kern="1200" dirty="0" err="1"/>
            <a:t>chifuniro</a:t>
          </a:r>
          <a:r>
            <a:rPr lang="en-GB" sz="1800" b="1" kern="1200" dirty="0"/>
            <a:t> cha Mulungu </a:t>
          </a:r>
          <a:r>
            <a:rPr lang="en-GB" sz="1800" b="1" kern="1200" dirty="0" err="1"/>
            <a:t>chichitike</a:t>
          </a:r>
          <a:r>
            <a:rPr lang="en-GB" sz="1800" b="1" kern="1200" dirty="0"/>
            <a:t> </a:t>
          </a:r>
          <a:r>
            <a:rPr lang="en-GB" sz="1800" b="1" kern="1200" dirty="0" err="1"/>
            <a:t>m'miyoyo</a:t>
          </a:r>
          <a:r>
            <a:rPr lang="en-GB" sz="1800" b="1" kern="1200" dirty="0"/>
            <a:t> </a:t>
          </a:r>
          <a:r>
            <a:rPr lang="en-GB" sz="1800" b="1" kern="1200" dirty="0" err="1"/>
            <a:t>yathu</a:t>
          </a:r>
          <a:r>
            <a:rPr lang="en-GB" sz="1800" b="1" kern="1200" dirty="0"/>
            <a:t> </a:t>
          </a:r>
          <a:r>
            <a:rPr lang="en-GB" sz="1800" b="1" kern="1200" dirty="0" err="1"/>
            <a:t>komanso</a:t>
          </a:r>
          <a:r>
            <a:rPr lang="en-GB" sz="1800" b="1" kern="1200" dirty="0"/>
            <a:t> </a:t>
          </a:r>
          <a:r>
            <a:rPr lang="en-GB" sz="1800" b="1" kern="1200" dirty="0" err="1"/>
            <a:t>padziko</a:t>
          </a:r>
          <a:r>
            <a:rPr lang="en-GB" sz="1800" b="1" kern="1200" dirty="0"/>
            <a:t> </a:t>
          </a:r>
          <a:r>
            <a:rPr lang="en-GB" sz="1800" b="1" kern="1200" dirty="0" err="1"/>
            <a:t>lapansi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Kufuna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kwanu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kuchitidwe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monga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Kumwamba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chomwecho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pansi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pano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Tiyeni</a:t>
          </a:r>
          <a:r>
            <a:rPr lang="en-GB" sz="1800" b="1" kern="1200" dirty="0"/>
            <a:t> </a:t>
          </a:r>
          <a:r>
            <a:rPr lang="en-GB" sz="1800" b="1" kern="1200" dirty="0" err="1"/>
            <a:t>tipemphe</a:t>
          </a:r>
          <a:r>
            <a:rPr lang="en-GB" sz="1800" b="1" kern="1200" dirty="0"/>
            <a:t> </a:t>
          </a:r>
          <a:r>
            <a:rPr lang="en-GB" sz="1800" b="1" kern="1200" dirty="0" err="1"/>
            <a:t>zomwe</a:t>
          </a:r>
          <a:r>
            <a:rPr lang="en-GB" sz="1800" b="1" kern="1200" dirty="0"/>
            <a:t> </a:t>
          </a:r>
          <a:r>
            <a:rPr lang="en-GB" sz="1800" b="1" kern="1200" dirty="0" err="1"/>
            <a:t>tikusowa</a:t>
          </a:r>
          <a:r>
            <a:rPr lang="en-GB" sz="1800" b="1" kern="1200" dirty="0"/>
            <a:t> </a:t>
          </a:r>
          <a:r>
            <a:rPr lang="en-GB" sz="1800" b="1" kern="1200" dirty="0" err="1"/>
            <a:t>kuti</a:t>
          </a:r>
          <a:r>
            <a:rPr lang="en-GB" sz="1800" b="1" kern="1200" dirty="0"/>
            <a:t> </a:t>
          </a:r>
          <a:r>
            <a:rPr lang="en-GB" sz="1800" b="1" kern="1200" dirty="0" err="1"/>
            <a:t>tikhale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moyo</a:t>
          </a:r>
          <a:r>
            <a:rPr lang="en-GB" sz="1800" b="1" kern="1200" dirty="0"/>
            <a:t>, </a:t>
          </a:r>
          <a:r>
            <a:rPr lang="en-GB" sz="1800" b="1" kern="1200" dirty="0" err="1"/>
            <a:t>wa</a:t>
          </a:r>
          <a:r>
            <a:rPr lang="en-GB" sz="1800" b="1" kern="1200" dirty="0"/>
            <a:t> </a:t>
          </a:r>
          <a:r>
            <a:rPr lang="en-GB" sz="1800" b="1" kern="1200" dirty="0" err="1"/>
            <a:t>kuthupi</a:t>
          </a:r>
          <a:r>
            <a:rPr lang="en-GB" sz="1800" b="1" kern="1200" dirty="0"/>
            <a:t> </a:t>
          </a:r>
          <a:r>
            <a:rPr lang="en-GB" sz="1800" b="1" kern="1200" dirty="0" err="1"/>
            <a:t>komanso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</a:t>
          </a:r>
          <a:r>
            <a:rPr lang="en-GB" sz="1800" b="1" kern="1200" dirty="0" err="1"/>
            <a:t>uzimu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Mutipatse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ife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lero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chakudya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chathu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chalero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Tiyenera</a:t>
          </a:r>
          <a:r>
            <a:rPr lang="en-GB" sz="1800" b="1" kern="1200" dirty="0"/>
            <a:t> </a:t>
          </a:r>
          <a:r>
            <a:rPr lang="en-GB" sz="1800" b="1" kern="1200" dirty="0" err="1"/>
            <a:t>kulapa</a:t>
          </a:r>
          <a:r>
            <a:rPr lang="en-GB" sz="1800" b="1" kern="1200" dirty="0"/>
            <a:t>, </a:t>
          </a:r>
          <a:r>
            <a:rPr lang="en-GB" sz="1800" b="1" kern="1200" dirty="0" err="1"/>
            <a:t>kufunafuna</a:t>
          </a:r>
          <a:r>
            <a:rPr lang="en-GB" sz="1800" b="1" kern="1200" dirty="0"/>
            <a:t> </a:t>
          </a:r>
          <a:r>
            <a:rPr lang="en-GB" sz="1800" b="1" kern="1200" dirty="0" err="1"/>
            <a:t>chikhululukiro</a:t>
          </a:r>
          <a:r>
            <a:rPr lang="en-GB" sz="1800" b="1" kern="1200" dirty="0"/>
            <a:t>,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kukhululukira</a:t>
          </a:r>
          <a:r>
            <a:rPr lang="en-GB" sz="1800" b="1" kern="1200" dirty="0"/>
            <a:t> amene </a:t>
          </a:r>
          <a:r>
            <a:rPr lang="en-GB" sz="1800" b="1" kern="1200" dirty="0" err="1"/>
            <a:t>atilakwira</a:t>
          </a:r>
          <a:r>
            <a:rPr lang="en-GB" sz="1800" b="1" kern="1200" dirty="0"/>
            <a:t>, </a:t>
          </a:r>
          <a:r>
            <a:rPr lang="en-GB" sz="1800" b="1" kern="1200" dirty="0" err="1"/>
            <a:t>monga</a:t>
          </a:r>
          <a:r>
            <a:rPr lang="en-GB" sz="1800" b="1" kern="1200" dirty="0"/>
            <a:t> </a:t>
          </a:r>
          <a:r>
            <a:rPr lang="en-GB" sz="1800" b="1" kern="1200" dirty="0" err="1"/>
            <a:t>momwe</a:t>
          </a:r>
          <a:r>
            <a:rPr lang="en-GB" sz="1800" b="1" kern="1200" dirty="0"/>
            <a:t> Mulungu </a:t>
          </a:r>
          <a:r>
            <a:rPr lang="en-GB" sz="1800" b="1" kern="1200" dirty="0" err="1"/>
            <a:t>amatikhululukira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Ndipo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mutikhululukire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mangawa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athu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monga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ifenso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takhululukira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amangawa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anthu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Tiyeni</a:t>
          </a:r>
          <a:r>
            <a:rPr lang="en-GB" sz="1800" b="1" kern="1200" dirty="0"/>
            <a:t> </a:t>
          </a:r>
          <a:r>
            <a:rPr lang="en-GB" sz="1800" b="1" kern="1200" dirty="0" err="1"/>
            <a:t>tipemphe</a:t>
          </a:r>
          <a:r>
            <a:rPr lang="en-GB" sz="1800" b="1" kern="1200" dirty="0"/>
            <a:t> </a:t>
          </a:r>
          <a:r>
            <a:rPr lang="en-GB" sz="1800" b="1" kern="1200" dirty="0" err="1"/>
            <a:t>chitetezo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pobisala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zoipa</a:t>
          </a:r>
          <a:r>
            <a:rPr lang="en-GB" sz="1800" b="1" kern="1200" dirty="0"/>
            <a:t> </a:t>
          </a:r>
          <a:r>
            <a:rPr lang="en-GB" sz="1800" b="1" kern="1200" dirty="0" err="1"/>
            <a:t>zomwe</a:t>
          </a:r>
          <a:r>
            <a:rPr lang="en-GB" sz="1800" b="1" kern="1200" dirty="0"/>
            <a:t> </a:t>
          </a:r>
          <a:r>
            <a:rPr lang="en-GB" sz="1800" b="1" kern="1200" dirty="0" err="1"/>
            <a:t>zili</a:t>
          </a:r>
          <a:r>
            <a:rPr lang="en-GB" sz="1800" b="1" kern="1200" dirty="0"/>
            <a:t> </a:t>
          </a:r>
          <a:r>
            <a:rPr lang="en-GB" sz="1800" b="1" kern="1200" dirty="0" err="1"/>
            <a:t>padziko</a:t>
          </a:r>
          <a:r>
            <a:rPr lang="en-GB" sz="1800" b="1" kern="1200" dirty="0"/>
            <a:t> </a:t>
          </a:r>
          <a:r>
            <a:rPr lang="en-GB" sz="1800" b="1" kern="1200" dirty="0" err="1"/>
            <a:t>lapansi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Ndipo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musatitengere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kokatiyesa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koma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mutipulumutse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woipayo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800" b="1" kern="1200" dirty="0" err="1"/>
            <a:t>Tiyeni</a:t>
          </a:r>
          <a:r>
            <a:rPr lang="en-GB" sz="1800" b="1" kern="1200" dirty="0"/>
            <a:t> </a:t>
          </a:r>
          <a:r>
            <a:rPr lang="en-GB" sz="1800" b="1" kern="1200" dirty="0" err="1"/>
            <a:t>tizindikire</a:t>
          </a:r>
          <a:r>
            <a:rPr lang="en-GB" sz="1800" b="1" kern="1200" dirty="0"/>
            <a:t> </a:t>
          </a:r>
          <a:r>
            <a:rPr lang="en-GB" sz="1800" b="1" kern="1200" dirty="0" err="1"/>
            <a:t>kuti</a:t>
          </a:r>
          <a:r>
            <a:rPr lang="en-GB" sz="1800" b="1" kern="1200" dirty="0"/>
            <a:t> </a:t>
          </a:r>
          <a:r>
            <a:rPr lang="en-GB" sz="1800" b="1" kern="1200" dirty="0" err="1"/>
            <a:t>zonse</a:t>
          </a:r>
          <a:r>
            <a:rPr lang="en-GB" sz="1800" b="1" kern="1200" dirty="0"/>
            <a:t> </a:t>
          </a:r>
          <a:r>
            <a:rPr lang="en-GB" sz="1800" b="1" kern="1200" dirty="0" err="1"/>
            <a:t>zimene</a:t>
          </a:r>
          <a:r>
            <a:rPr lang="en-GB" sz="1800" b="1" kern="1200" dirty="0"/>
            <a:t> </a:t>
          </a:r>
          <a:r>
            <a:rPr lang="en-GB" sz="1800" b="1" kern="1200" dirty="0" err="1"/>
            <a:t>tili</a:t>
          </a:r>
          <a:r>
            <a:rPr lang="en-GB" sz="1800" b="1" kern="1200" dirty="0"/>
            <a:t>, </a:t>
          </a:r>
          <a:r>
            <a:rPr lang="en-GB" sz="1800" b="1" kern="1200" dirty="0" err="1"/>
            <a:t>tili</a:t>
          </a:r>
          <a:r>
            <a:rPr lang="en-GB" sz="1800" b="1" kern="1200" dirty="0"/>
            <a:t> </a:t>
          </a:r>
          <a:r>
            <a:rPr lang="en-GB" sz="1800" b="1" kern="1200" dirty="0" err="1"/>
            <a:t>nazo</a:t>
          </a:r>
          <a:r>
            <a:rPr lang="en-GB" sz="1800" b="1" kern="1200" dirty="0"/>
            <a:t>,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zimene</a:t>
          </a:r>
          <a:r>
            <a:rPr lang="en-GB" sz="1800" b="1" kern="1200" dirty="0"/>
            <a:t> </a:t>
          </a:r>
          <a:r>
            <a:rPr lang="en-GB" sz="1800" b="1" kern="1200" dirty="0" err="1"/>
            <a:t>timachita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za Mulungu. Iye </a:t>
          </a:r>
          <a:r>
            <a:rPr lang="en-GB" sz="1800" b="1" kern="1200" dirty="0" err="1"/>
            <a:t>yekha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woyenera</a:t>
          </a:r>
          <a:r>
            <a:rPr lang="en-GB" sz="1800" b="1" kern="1200" dirty="0"/>
            <a:t> </a:t>
          </a:r>
          <a:r>
            <a:rPr lang="en-GB" sz="1800" b="1" kern="1200" dirty="0" err="1"/>
            <a:t>ulemerero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matamando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“P</a:t>
          </a:r>
          <a:r>
            <a:rPr lang="en-GB" sz="1800" b="1" i="0" kern="1200" dirty="0" err="1"/>
            <a:t>akuti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wanu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ndi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ufumu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ndi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mphamvu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ndi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ulemerero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wa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nthawi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zonse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Amen”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2040224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566842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Matamando (Danieli 9:4)</a:t>
          </a:r>
        </a:p>
      </dsp:txBody>
      <dsp:txXfrm>
        <a:off x="606572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631378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Kulapa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ndi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chikhululukiro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>
              <a:solidFill>
                <a:schemeClr val="tx1"/>
              </a:solidFill>
            </a:rPr>
            <a:t>(Danieli 9:5-15)</a:t>
          </a:r>
        </a:p>
      </dsp:txBody>
      <dsp:txXfrm>
        <a:off x="635351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566842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Zopempha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(Danieli 9:16-19)</a:t>
          </a:r>
        </a:p>
      </dsp:txBody>
      <dsp:txXfrm>
        <a:off x="606572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631378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Chiyamiko</a:t>
          </a:r>
          <a:r>
            <a:rPr lang="en" sz="2000" b="1" kern="1200" dirty="0">
              <a:solidFill>
                <a:schemeClr val="tx1"/>
              </a:solidFill>
            </a:rPr>
            <a:t>                  (</a:t>
          </a:r>
          <a:r>
            <a:rPr lang="en" sz="2000" b="1" kern="1200" dirty="0" err="1">
              <a:solidFill>
                <a:schemeClr val="tx1"/>
              </a:solidFill>
            </a:rPr>
            <a:t>Afilipi</a:t>
          </a:r>
          <a:r>
            <a:rPr lang="en" sz="2000" b="1" kern="1200" dirty="0">
              <a:solidFill>
                <a:schemeClr val="tx1"/>
              </a:solidFill>
            </a:rPr>
            <a:t> 4:6)</a:t>
          </a:r>
        </a:p>
      </dsp:txBody>
      <dsp:txXfrm>
        <a:off x="635351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PEMPHERO LOCHITA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7, May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DANIELI: DONGOSOLO LA PEMPHERO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Choncho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ndinatembenukira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Ambuye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ndinamudandaulira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kupempha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posala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kudya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kuvala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chiguduli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kudzola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phulusa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(Danieli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Pemphero </a:t>
            </a:r>
            <a:r>
              <a:rPr lang="en-GB" sz="2000" b="1" dirty="0" err="1"/>
              <a:t>lolembedwa</a:t>
            </a:r>
            <a:r>
              <a:rPr lang="en-GB" sz="2000" b="1" dirty="0"/>
              <a:t> mu Danieli 9:4-19 </a:t>
            </a:r>
            <a:r>
              <a:rPr lang="en-GB" sz="2000" b="1" dirty="0" err="1"/>
              <a:t>limatipatsa</a:t>
            </a:r>
            <a:r>
              <a:rPr lang="en-GB" sz="2000" b="1" dirty="0"/>
              <a:t> </a:t>
            </a:r>
            <a:r>
              <a:rPr lang="en-GB" sz="2000" b="1" dirty="0" err="1"/>
              <a:t>magawo</a:t>
            </a:r>
            <a:r>
              <a:rPr lang="en-GB" sz="2000" b="1" dirty="0"/>
              <a:t> </a:t>
            </a:r>
            <a:r>
              <a:rPr lang="en-GB" sz="2000" b="1" dirty="0" err="1"/>
              <a:t>anayi</a:t>
            </a:r>
            <a:r>
              <a:rPr lang="en-GB" sz="2000" b="1" dirty="0"/>
              <a:t> </a:t>
            </a:r>
            <a:r>
              <a:rPr lang="en-GB" sz="2000" b="1" dirty="0" err="1"/>
              <a:t>ofunika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a </a:t>
            </a:r>
            <a:r>
              <a:rPr lang="en-GB" sz="2000" b="1" dirty="0" err="1"/>
              <a:t>pemphero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156314"/>
              </p:ext>
            </p:extLst>
          </p:nvPr>
        </p:nvGraphicFramePr>
        <p:xfrm>
          <a:off x="228600" y="1946136"/>
          <a:ext cx="9347886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112107" y="4087491"/>
            <a:ext cx="8489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Danieli </a:t>
            </a:r>
            <a:r>
              <a:rPr lang="en-GB" sz="2000" b="1" dirty="0" err="1"/>
              <a:t>anasokonezedwa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Gabrieli </a:t>
            </a:r>
            <a:r>
              <a:rPr lang="en-GB" sz="2000" b="1" dirty="0" err="1"/>
              <a:t>asanamalize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lake </a:t>
            </a:r>
            <a:r>
              <a:rPr lang="en" sz="2000" b="1" dirty="0"/>
              <a:t>(</a:t>
            </a:r>
            <a:r>
              <a:rPr lang="en" sz="2000" b="1" dirty="0" err="1"/>
              <a:t>chiyamiko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341" y="1247875"/>
            <a:ext cx="2336184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112107" y="4784489"/>
            <a:ext cx="8464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Dongosolo</a:t>
            </a:r>
            <a:r>
              <a:rPr lang="en-GB" sz="2000" b="1" dirty="0"/>
              <a:t> </a:t>
            </a:r>
            <a:r>
              <a:rPr lang="en-GB" sz="2000" b="1" dirty="0" err="1"/>
              <a:t>limeneli</a:t>
            </a:r>
            <a:r>
              <a:rPr lang="en-GB" sz="2000" b="1" dirty="0"/>
              <a:t> </a:t>
            </a:r>
            <a:r>
              <a:rPr lang="en-GB" sz="2000" b="1" dirty="0" err="1"/>
              <a:t>likugwira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pa </a:t>
            </a:r>
            <a:r>
              <a:rPr lang="en-GB" sz="2000" b="1" dirty="0" err="1"/>
              <a:t>mapemphero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 </a:t>
            </a:r>
            <a:r>
              <a:rPr lang="en-GB" sz="2000" b="1" dirty="0" err="1"/>
              <a:t>achinsinsi</a:t>
            </a:r>
            <a:r>
              <a:rPr lang="en-GB" sz="2000" b="1" dirty="0"/>
              <a:t> (a </a:t>
            </a:r>
            <a:r>
              <a:rPr lang="en-GB" sz="2000" b="1" dirty="0" err="1"/>
              <a:t>mseri</a:t>
            </a:r>
            <a:r>
              <a:rPr lang="en-GB" sz="2000" b="1" dirty="0"/>
              <a:t>) </a:t>
            </a:r>
            <a:r>
              <a:rPr lang="en-GB" sz="2000" b="1" dirty="0" err="1"/>
              <a:t>komanso</a:t>
            </a:r>
            <a:r>
              <a:rPr lang="en-GB" sz="2000" b="1" dirty="0"/>
              <a:t> a </a:t>
            </a:r>
            <a:r>
              <a:rPr lang="en-GB" sz="2000" b="1" dirty="0" err="1"/>
              <a:t>pagulu</a:t>
            </a:r>
            <a:r>
              <a:rPr lang="en-GB" sz="2000" b="1" dirty="0"/>
              <a:t>. </a:t>
            </a:r>
            <a:r>
              <a:rPr lang="en-GB" sz="2000" b="1" dirty="0" err="1"/>
              <a:t>Zoonadi</a:t>
            </a:r>
            <a:r>
              <a:rPr lang="en-GB" sz="2000" b="1" dirty="0"/>
              <a:t>, </a:t>
            </a:r>
            <a:r>
              <a:rPr lang="en-GB" sz="2000" b="1" dirty="0" err="1"/>
              <a:t>gawo</a:t>
            </a:r>
            <a:r>
              <a:rPr lang="en-GB" sz="2000" b="1" dirty="0"/>
              <a:t> la “</a:t>
            </a:r>
            <a:r>
              <a:rPr lang="en-GB" sz="2000" b="1" dirty="0" err="1"/>
              <a:t>kulapa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chikhululukiro</a:t>
            </a:r>
            <a:r>
              <a:rPr lang="en-GB" sz="2000" b="1" dirty="0"/>
              <a:t>” </a:t>
            </a:r>
            <a:r>
              <a:rPr lang="en-GB" sz="2000" b="1" dirty="0" err="1"/>
              <a:t>liyenera</a:t>
            </a:r>
            <a:r>
              <a:rPr lang="en-GB" sz="2000" b="1" dirty="0"/>
              <a:t> </a:t>
            </a:r>
            <a:r>
              <a:rPr lang="en-GB" sz="2000" b="1" dirty="0" err="1"/>
              <a:t>kusinthidwa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ligwirizane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pempherolo</a:t>
            </a:r>
            <a:r>
              <a:rPr lang="en" sz="2000" b="1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900234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136822" y="5800152"/>
            <a:ext cx="8489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Dongosolo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limeneli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limatithandiza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maganizo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onse</a:t>
            </a:r>
            <a:r>
              <a:rPr lang="en-GB" sz="2000" b="1" dirty="0">
                <a:solidFill>
                  <a:prstClr val="black"/>
                </a:solidFill>
              </a:rPr>
              <a:t> pa Mulungu </a:t>
            </a:r>
            <a:r>
              <a:rPr lang="en-GB" sz="2000" b="1" dirty="0" err="1">
                <a:solidFill>
                  <a:prstClr val="black"/>
                </a:solidFill>
              </a:rPr>
              <a:t>mupemphero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kuletsa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pemphero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lisakhale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‘</a:t>
            </a:r>
            <a:r>
              <a:rPr lang="en-GB" sz="2000" b="1" dirty="0" err="1">
                <a:solidFill>
                  <a:prstClr val="black"/>
                </a:solidFill>
              </a:rPr>
              <a:t>mndandanda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zogula</a:t>
            </a:r>
            <a:r>
              <a:rPr lang="en-GB" sz="2000" b="1" dirty="0">
                <a:solidFill>
                  <a:prstClr val="black"/>
                </a:solidFill>
              </a:rPr>
              <a:t>’ </a:t>
            </a:r>
            <a:r>
              <a:rPr lang="en-GB" sz="2000" b="1" dirty="0" err="1">
                <a:solidFill>
                  <a:prstClr val="black"/>
                </a:solidFill>
              </a:rPr>
              <a:t>m’sitolo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Mulungu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162936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MAFUNSO ANAYI OKHUDZA PEMPHERO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N’chifukwa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chiyani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tiyenera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kupemphera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ngati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Mulungu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amadziwa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kale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zonse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N’chifukwa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chiyani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tiyenera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kupemphera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pamene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zonse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zikuyenda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bwino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Kodi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ndiyenera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kupemphera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ndani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Kodi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ndiyenera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kumvetsera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bwanji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588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Pemphero </a:t>
            </a:r>
            <a:r>
              <a:rPr lang="en-GB" sz="2000" b="1" dirty="0" err="1"/>
              <a:t>limatikweza</a:t>
            </a:r>
            <a:r>
              <a:rPr lang="en-GB" sz="2000" b="1" dirty="0"/>
              <a:t> </a:t>
            </a:r>
            <a:r>
              <a:rPr lang="en-GB" sz="2000" b="1" dirty="0" err="1"/>
              <a:t>kufika</a:t>
            </a:r>
            <a:r>
              <a:rPr lang="en-GB" sz="2000" b="1" dirty="0"/>
              <a:t> pa </a:t>
            </a:r>
            <a:r>
              <a:rPr lang="en-GB" sz="2000" b="1" dirty="0" err="1"/>
              <a:t>mpando</a:t>
            </a:r>
            <a:r>
              <a:rPr lang="en-GB" sz="2000" b="1" dirty="0"/>
              <a:t> </a:t>
            </a:r>
            <a:r>
              <a:rPr lang="en-GB" sz="2000" b="1" dirty="0" err="1"/>
              <a:t>wachifumu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limatikakamiza</a:t>
            </a:r>
            <a:r>
              <a:rPr lang="en-GB" sz="2000" b="1" dirty="0"/>
              <a:t> </a:t>
            </a:r>
            <a:r>
              <a:rPr lang="en-GB" sz="2000" b="1" dirty="0" err="1"/>
              <a:t>kudzifufuza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kuganiziranso</a:t>
            </a:r>
            <a:r>
              <a:rPr lang="en-GB" sz="2000" b="1" dirty="0"/>
              <a:t> za </a:t>
            </a:r>
            <a:r>
              <a:rPr lang="en-GB" sz="2000" b="1" dirty="0" err="1"/>
              <a:t>ubale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Iye </a:t>
            </a:r>
            <a:r>
              <a:rPr lang="en-GB" sz="2000" b="1" dirty="0" err="1"/>
              <a:t>tsiku</a:t>
            </a:r>
            <a:r>
              <a:rPr lang="en-GB" sz="2000" b="1" dirty="0"/>
              <a:t> </a:t>
            </a:r>
            <a:r>
              <a:rPr lang="en-GB" sz="2000" b="1" dirty="0" err="1"/>
              <a:t>lililonse</a:t>
            </a:r>
            <a:r>
              <a:rPr lang="en" sz="20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657507" y="437181"/>
            <a:ext cx="3445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Angelo </a:t>
            </a:r>
            <a:r>
              <a:rPr lang="en-GB" sz="2000" b="1" dirty="0" err="1"/>
              <a:t>omwe</a:t>
            </a:r>
            <a:r>
              <a:rPr lang="en-GB" sz="2000" b="1" dirty="0"/>
              <a:t> </a:t>
            </a:r>
            <a:r>
              <a:rPr lang="en-GB" sz="2000" b="1" dirty="0" err="1"/>
              <a:t>sanachimwe</a:t>
            </a:r>
            <a:r>
              <a:rPr lang="en-GB" sz="2000" b="1" dirty="0"/>
              <a:t> </a:t>
            </a:r>
            <a:r>
              <a:rPr lang="en-GB" sz="2000" b="1" dirty="0" err="1"/>
              <a:t>amalambira</a:t>
            </a:r>
            <a:r>
              <a:rPr lang="en-GB" sz="2000" b="1" dirty="0"/>
              <a:t> Mulungu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. Nanga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kulambira</a:t>
            </a:r>
            <a:r>
              <a:rPr lang="en-GB" sz="2000" b="1" dirty="0"/>
              <a:t> Mulungu </a:t>
            </a:r>
            <a:r>
              <a:rPr lang="en-GB" sz="2000" b="1" dirty="0" err="1"/>
              <a:t>koposa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" sz="2000" b="1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Kutengera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669864" y="3929579"/>
            <a:ext cx="3445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Njira</a:t>
            </a:r>
            <a:r>
              <a:rPr lang="en-GB" sz="2000" b="1" dirty="0"/>
              <a:t> </a:t>
            </a:r>
            <a:r>
              <a:rPr lang="en-GB" sz="2000" b="1" dirty="0" err="1"/>
              <a:t>yomveka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yotetezeka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yochitira</a:t>
            </a:r>
            <a:r>
              <a:rPr lang="en-GB" sz="2000" b="1" dirty="0"/>
              <a:t> </a:t>
            </a:r>
            <a:r>
              <a:rPr lang="en-GB" sz="2000" b="1" dirty="0" err="1"/>
              <a:t>izi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kuphatikiza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kuphunzira</a:t>
            </a:r>
            <a:r>
              <a:rPr lang="en-GB" sz="2000" b="1" dirty="0"/>
              <a:t> </a:t>
            </a: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gawo</a:t>
            </a:r>
            <a:r>
              <a:rPr lang="en-GB" sz="2000" b="1" dirty="0"/>
              <a:t> la </a:t>
            </a:r>
            <a:r>
              <a:rPr lang="en-GB" sz="2000" b="1" dirty="0" err="1"/>
              <a:t>kudzipereka</a:t>
            </a:r>
            <a:r>
              <a:rPr lang="en-GB" sz="2000" b="1" dirty="0"/>
              <a:t> </a:t>
            </a:r>
            <a:r>
              <a:rPr lang="en-GB" sz="2000" b="1" dirty="0" err="1"/>
              <a:t>kwathu</a:t>
            </a:r>
            <a:r>
              <a:rPr lang="en-GB" sz="2000" b="1" dirty="0"/>
              <a:t>, </a:t>
            </a:r>
            <a:r>
              <a:rPr lang="en-GB" sz="2000" b="1" dirty="0" err="1"/>
              <a:t>kupewa</a:t>
            </a:r>
            <a:r>
              <a:rPr lang="en-GB" sz="2000" b="1" dirty="0"/>
              <a:t> </a:t>
            </a:r>
            <a:r>
              <a:rPr lang="en-GB" sz="2000" b="1" dirty="0" err="1"/>
              <a:t>kuchotsa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kungozimvetsera</a:t>
            </a:r>
            <a:r>
              <a:rPr lang="en-GB" sz="2000" b="1" dirty="0"/>
              <a:t> </a:t>
            </a:r>
            <a:r>
              <a:rPr lang="en-GB" sz="2000" b="1" dirty="0" err="1"/>
              <a:t>tokha</a:t>
            </a:r>
            <a:r>
              <a:rPr lang="en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661298" y="499566"/>
            <a:ext cx="2317595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1" y="499566"/>
            <a:ext cx="2356742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96" y="3940898"/>
            <a:ext cx="948129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531" y="3940898"/>
            <a:ext cx="1378362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389" y="5397192"/>
            <a:ext cx="243250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356743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199" y="2317547"/>
            <a:ext cx="3573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Ngakhale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tisakudziwa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tinene</a:t>
            </a:r>
            <a:r>
              <a:rPr lang="en-GB" sz="2000" b="1" dirty="0">
                <a:solidFill>
                  <a:prstClr val="black"/>
                </a:solidFill>
              </a:rPr>
              <a:t>, Mzimu Woyera </a:t>
            </a:r>
            <a:r>
              <a:rPr lang="en-GB" sz="2000" b="1" dirty="0" err="1">
                <a:solidFill>
                  <a:prstClr val="black"/>
                </a:solidFill>
              </a:rPr>
              <a:t>amatithandiza</a:t>
            </a:r>
            <a:r>
              <a:rPr lang="en-GB" sz="2000" b="1" dirty="0">
                <a:solidFill>
                  <a:prstClr val="black"/>
                </a:solidFill>
              </a:rPr>
              <a:t> (Aroma 8:26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8669864" y="2066684"/>
            <a:ext cx="3445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Kuganiza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sitikutsowa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zikutiyendera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kunyada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8" y="4311456"/>
            <a:ext cx="350229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Patokha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Pamenepo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pemphero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limakhala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lapamtima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kwambiri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6670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000" b="1" dirty="0">
                <a:solidFill>
                  <a:prstClr val="black"/>
                </a:solidFill>
              </a:rPr>
              <a:t>Pamodzi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banja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m’magulu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ang’onoang’ono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Mukachisi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853386" y="2233629"/>
            <a:ext cx="11124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Kuzindikira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mozama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kusowa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khumbo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lalikulu</a:t>
            </a:r>
            <a:r>
              <a:rPr lang="en-US" sz="2400" b="1" dirty="0">
                <a:latin typeface="Constantia" panose="02030602050306030303" pitchFamily="18" charset="0"/>
              </a:rPr>
              <a:t> la </a:t>
            </a:r>
            <a:r>
              <a:rPr lang="en-US" sz="2400" b="1" dirty="0" err="1">
                <a:latin typeface="Constantia" panose="02030602050306030303" pitchFamily="18" charset="0"/>
              </a:rPr>
              <a:t>zinthu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tikupempha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kuonetsedwa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mumapemphero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athu</a:t>
            </a:r>
            <a:r>
              <a:rPr lang="en-US" sz="2400" b="1" dirty="0">
                <a:latin typeface="Constantia" panose="02030602050306030303" pitchFamily="18" charset="0"/>
              </a:rPr>
              <a:t>, apo </a:t>
            </a:r>
            <a:r>
              <a:rPr lang="en-US" sz="2400" b="1" dirty="0" err="1">
                <a:latin typeface="Constantia" panose="02030602050306030303" pitchFamily="18" charset="0"/>
              </a:rPr>
              <a:t>ayi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sadzamveka</a:t>
            </a:r>
            <a:r>
              <a:rPr lang="en-US" sz="2400" b="1" dirty="0">
                <a:latin typeface="Constantia" panose="02030602050306030303" pitchFamily="18" charset="0"/>
              </a:rPr>
              <a:t>. Koma </a:t>
            </a:r>
            <a:r>
              <a:rPr lang="en-US" sz="2400" b="1" dirty="0" err="1">
                <a:latin typeface="Constantia" panose="02030602050306030303" pitchFamily="18" charset="0"/>
              </a:rPr>
              <a:t>sitiyenera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kutopa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zopempha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chifukwa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yankho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silinabwere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yomweyo</a:t>
            </a:r>
            <a:r>
              <a:rPr lang="en-US" sz="2400" b="1" dirty="0">
                <a:latin typeface="Constantia" panose="02030602050306030303" pitchFamily="18" charset="0"/>
              </a:rPr>
              <a:t>. ‘Ufumu </a:t>
            </a:r>
            <a:r>
              <a:rPr lang="en-US" sz="2400" b="1" dirty="0" err="1">
                <a:latin typeface="Constantia" panose="02030602050306030303" pitchFamily="18" charset="0"/>
              </a:rPr>
              <a:t>wakumwamba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uzunzidwa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okonda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nkhondo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aulanda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mwamphamvu</a:t>
            </a:r>
            <a:r>
              <a:rPr lang="en-US" sz="2400" b="1" dirty="0">
                <a:latin typeface="Constantia" panose="02030602050306030303" pitchFamily="18" charset="0"/>
              </a:rPr>
              <a:t>” (Mateyu 11:12). Chiwawa </a:t>
            </a:r>
            <a:r>
              <a:rPr lang="en-US" sz="2400" b="1" dirty="0" err="1">
                <a:latin typeface="Constantia" panose="02030602050306030303" pitchFamily="18" charset="0"/>
              </a:rPr>
              <a:t>chomwe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chikutchulidwa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kudzipereka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koyera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Yakobo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adawonetsa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Sitingafunike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kudzilimbikitsa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nkhawa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yayikulu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modekha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mofunitsitsa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kupitiliza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kupempha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wachifumu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chisomo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Ntchito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kudzichepetsa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pamaso</a:t>
            </a:r>
            <a:r>
              <a:rPr lang="en-US" sz="2400" b="1" dirty="0">
                <a:latin typeface="Constantia" panose="02030602050306030303" pitchFamily="18" charset="0"/>
              </a:rPr>
              <a:t> pa Mulungu, </a:t>
            </a:r>
            <a:r>
              <a:rPr lang="en-US" sz="2400" b="1" dirty="0" err="1">
                <a:latin typeface="Constantia" panose="02030602050306030303" pitchFamily="18" charset="0"/>
              </a:rPr>
              <a:t>kuulula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athu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chikhulupiriro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kuyandikira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pafupi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Mulungu. 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87448" y="482100"/>
            <a:ext cx="5136807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Dalirani Iye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nthawi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zonse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,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inu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anthu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;</a:t>
            </a:r>
          </a:p>
          <a:p>
            <a:pPr lvl="0" algn="ctr">
              <a:defRPr/>
            </a:pP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khuthulani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mitima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yanu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kwa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Iye,</a:t>
            </a:r>
          </a:p>
          <a:p>
            <a:pPr lvl="0" algn="ctr">
              <a:defRPr/>
            </a:pP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pakuti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Mulungu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ndiye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pothawirapo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pathu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Masalimo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62:8, </a:t>
            </a: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931A7C"/>
                </a:solidFill>
              </a:rPr>
              <a:t>Mapemphero</a:t>
            </a:r>
            <a:r>
              <a:rPr lang="en-GB" sz="2000" b="1" dirty="0">
                <a:solidFill>
                  <a:srgbClr val="931A7C"/>
                </a:solidFill>
              </a:rPr>
              <a:t> mu </a:t>
            </a:r>
            <a:r>
              <a:rPr lang="en-GB" sz="2000" b="1" dirty="0" err="1">
                <a:solidFill>
                  <a:srgbClr val="931A7C"/>
                </a:solidFill>
              </a:rPr>
              <a:t>nthawi</a:t>
            </a:r>
            <a:r>
              <a:rPr lang="en-GB" sz="2000" b="1" dirty="0">
                <a:solidFill>
                  <a:srgbClr val="931A7C"/>
                </a:solidFill>
              </a:rPr>
              <a:t> </a:t>
            </a:r>
            <a:r>
              <a:rPr lang="en-GB" sz="2000" b="1" dirty="0" err="1">
                <a:solidFill>
                  <a:srgbClr val="931A7C"/>
                </a:solidFill>
              </a:rPr>
              <a:t>zovuta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Eliya: </a:t>
            </a:r>
            <a:r>
              <a:rPr lang="en-GB" sz="2000" b="1" dirty="0"/>
              <a:t>Pemphero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mavuto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 err="1"/>
              <a:t>Yankho</a:t>
            </a:r>
            <a:r>
              <a:rPr lang="en" sz="2000" b="1" dirty="0"/>
              <a:t> </a:t>
            </a:r>
            <a:r>
              <a:rPr lang="en" sz="2000" b="1" dirty="0" err="1"/>
              <a:t>losayankhidwa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4A1982"/>
                </a:solidFill>
              </a:rPr>
              <a:t>Mapemphero</a:t>
            </a:r>
            <a:r>
              <a:rPr lang="en-GB" sz="2000" b="1" dirty="0">
                <a:solidFill>
                  <a:srgbClr val="4A1982"/>
                </a:solidFill>
              </a:rPr>
              <a:t> </a:t>
            </a:r>
            <a:r>
              <a:rPr lang="en-GB" sz="2000" b="1" dirty="0" err="1">
                <a:solidFill>
                  <a:srgbClr val="4A1982"/>
                </a:solidFill>
              </a:rPr>
              <a:t>achitsanzo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Yesu: </a:t>
            </a:r>
            <a:r>
              <a:rPr lang="en-GB" sz="2000" b="1" dirty="0" err="1"/>
              <a:t>Zamkati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Danieli: </a:t>
            </a:r>
            <a:r>
              <a:rPr lang="en-GB" sz="2000" b="1" dirty="0" err="1"/>
              <a:t>Ndondomeko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415F00"/>
                </a:solidFill>
              </a:rPr>
              <a:t>Mafunso</a:t>
            </a:r>
            <a:r>
              <a:rPr lang="en-GB" sz="2000" b="1" dirty="0">
                <a:solidFill>
                  <a:srgbClr val="415F00"/>
                </a:solidFill>
              </a:rPr>
              <a:t> </a:t>
            </a:r>
            <a:r>
              <a:rPr lang="en-GB" sz="2000" b="1" dirty="0" err="1">
                <a:solidFill>
                  <a:srgbClr val="415F00"/>
                </a:solidFill>
              </a:rPr>
              <a:t>anayi</a:t>
            </a:r>
            <a:r>
              <a:rPr lang="en-GB" sz="2000" b="1" dirty="0">
                <a:solidFill>
                  <a:srgbClr val="415F00"/>
                </a:solidFill>
              </a:rPr>
              <a:t> </a:t>
            </a:r>
            <a:r>
              <a:rPr lang="en-GB" sz="2000" b="1" dirty="0" err="1">
                <a:solidFill>
                  <a:srgbClr val="415F00"/>
                </a:solidFill>
              </a:rPr>
              <a:t>okhudza</a:t>
            </a:r>
            <a:r>
              <a:rPr lang="en-GB" sz="2000" b="1" dirty="0">
                <a:solidFill>
                  <a:srgbClr val="415F00"/>
                </a:solidFill>
              </a:rPr>
              <a:t> </a:t>
            </a:r>
            <a:r>
              <a:rPr lang="en-GB" sz="2000" b="1" dirty="0" err="1">
                <a:solidFill>
                  <a:srgbClr val="415F00"/>
                </a:solidFill>
              </a:rPr>
              <a:t>pemphero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3" y="247100"/>
            <a:ext cx="735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amatilangiza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tipitirize</a:t>
            </a:r>
            <a:r>
              <a:rPr lang="en-GB" sz="2000" b="1" dirty="0"/>
              <a:t> ‘</a:t>
            </a:r>
            <a:r>
              <a:rPr lang="en-GB" sz="2000" b="1" dirty="0" err="1"/>
              <a:t>kupemphera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’ (</a:t>
            </a:r>
            <a:r>
              <a:rPr lang="en-GB" sz="2000" b="1" dirty="0" err="1"/>
              <a:t>Aefeso</a:t>
            </a:r>
            <a:r>
              <a:rPr lang="en-GB" sz="2000" b="1" dirty="0"/>
              <a:t> 6:18),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lathu</a:t>
            </a:r>
            <a:r>
              <a:rPr lang="en-GB" sz="2000" b="1" dirty="0"/>
              <a:t> </a:t>
            </a:r>
            <a:r>
              <a:rPr lang="en-GB" sz="2000" b="1" dirty="0" err="1"/>
              <a:t>ligwe</a:t>
            </a:r>
            <a:r>
              <a:rPr lang="en-GB" sz="2000" b="1" dirty="0"/>
              <a:t>;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ipite</a:t>
            </a:r>
            <a:r>
              <a:rPr lang="en-GB" sz="2000" b="1" dirty="0"/>
              <a:t> </a:t>
            </a:r>
            <a:r>
              <a:rPr lang="en-GB" sz="2000" b="1" dirty="0" err="1"/>
              <a:t>tisanawone</a:t>
            </a:r>
            <a:r>
              <a:rPr lang="en-GB" sz="2000" b="1" dirty="0"/>
              <a:t> </a:t>
            </a:r>
            <a:r>
              <a:rPr lang="en-GB" sz="2000" b="1" dirty="0" err="1"/>
              <a:t>yankho</a:t>
            </a:r>
            <a:r>
              <a:rPr lang="en-GB" sz="2000" b="1" dirty="0"/>
              <a:t> la </a:t>
            </a:r>
            <a:r>
              <a:rPr lang="en-GB" sz="2000" b="1" dirty="0" err="1"/>
              <a:t>mapemphero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" sz="2000" b="1" dirty="0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7717327" y="212765"/>
            <a:ext cx="2161171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945532" y="221418"/>
            <a:ext cx="2029850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7191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Kodi </a:t>
            </a:r>
            <a:r>
              <a:rPr lang="en-GB" sz="2000" b="1" dirty="0" err="1">
                <a:solidFill>
                  <a:prstClr val="black"/>
                </a:solidFill>
              </a:rPr>
              <a:t>tiyenera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kupemphera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motani</a:t>
            </a:r>
            <a:r>
              <a:rPr lang="en-GB" sz="2000" b="1" dirty="0">
                <a:solidFill>
                  <a:prstClr val="black"/>
                </a:solidFill>
              </a:rPr>
              <a:t>? Kodi </a:t>
            </a:r>
            <a:r>
              <a:rPr lang="en-GB" sz="2000" b="1" dirty="0" err="1">
                <a:solidFill>
                  <a:prstClr val="black"/>
                </a:solidFill>
              </a:rPr>
              <a:t>tizipempha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chiyani</a:t>
            </a:r>
            <a:r>
              <a:rPr lang="en-GB" sz="2000" b="1" dirty="0">
                <a:solidFill>
                  <a:prstClr val="black"/>
                </a:solidFill>
              </a:rPr>
              <a:t>? Kodi </a:t>
            </a:r>
            <a:r>
              <a:rPr lang="en-GB" sz="2000" b="1" dirty="0" err="1">
                <a:solidFill>
                  <a:prstClr val="black"/>
                </a:solidFill>
              </a:rPr>
              <a:t>tizipempha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patokha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limodzi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ena</a:t>
            </a:r>
            <a:r>
              <a:rPr lang="en-GB" sz="2000" b="1" dirty="0">
                <a:solidFill>
                  <a:prstClr val="black"/>
                </a:solidFill>
              </a:rPr>
              <a:t>? Kodi </a:t>
            </a:r>
            <a:r>
              <a:rPr lang="en-GB" sz="2000" b="1" dirty="0" err="1">
                <a:solidFill>
                  <a:prstClr val="black"/>
                </a:solidFill>
              </a:rPr>
              <a:t>pemphero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limangotilola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kulankhula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Mulungu,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limatithandizanso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kumuvetsera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3" y="1269656"/>
            <a:ext cx="7105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Muzochitika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izi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mapemphero</a:t>
            </a:r>
            <a:r>
              <a:rPr lang="en-GB" sz="2000" b="1" dirty="0">
                <a:solidFill>
                  <a:prstClr val="black"/>
                </a:solidFill>
              </a:rPr>
              <a:t> a Eliya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Hana </a:t>
            </a:r>
            <a:r>
              <a:rPr lang="en-GB" sz="2000" b="1" dirty="0" err="1">
                <a:solidFill>
                  <a:prstClr val="black"/>
                </a:solidFill>
              </a:rPr>
              <a:t>adzatithandiza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kutilimbikitsa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972763" y="1947041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MAPEMPHERO MU NTHAWI ZOVUTA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ELIYA: </a:t>
            </a: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PEMPHERO PAKATI PA MAVUTO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anayankha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Ndakhala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wodzipereka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kwambiri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Yehova Mulungu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Wamphamvuzonse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asiya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pangano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lanu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agwetsa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maguwa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ansembe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apha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aneneri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lupanga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Ndatsala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ndekha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tsopano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akufuna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kundipha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Mafumu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311612" y="1644503"/>
            <a:ext cx="869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Mulungu </a:t>
            </a:r>
            <a:r>
              <a:rPr lang="en-GB" sz="2000" b="1" dirty="0" err="1"/>
              <a:t>amayankha</a:t>
            </a:r>
            <a:r>
              <a:rPr lang="en-GB" sz="2000" b="1" dirty="0"/>
              <a:t> </a:t>
            </a:r>
            <a:r>
              <a:rPr lang="en-GB" sz="2000" b="1" dirty="0" err="1"/>
              <a:t>motani</a:t>
            </a:r>
            <a:r>
              <a:rPr lang="en-GB" sz="2000" b="1" dirty="0"/>
              <a:t> </a:t>
            </a:r>
            <a:r>
              <a:rPr lang="en-GB" sz="2000" b="1" dirty="0" err="1"/>
              <a:t>mapemphero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mavuto</a:t>
            </a:r>
            <a:r>
              <a:rPr lang="en-GB" sz="2000" b="1" dirty="0"/>
              <a:t> 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561" y="2088532"/>
            <a:ext cx="1066288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2" y="1728748"/>
            <a:ext cx="3016248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2" y="3994704"/>
            <a:ext cx="142253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8907" y="4923992"/>
            <a:ext cx="220893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299254" y="1977331"/>
            <a:ext cx="7318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Eliya </a:t>
            </a:r>
            <a:r>
              <a:rPr lang="en-GB" sz="2000" b="1" dirty="0" err="1"/>
              <a:t>atapemphera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lophweka</a:t>
            </a:r>
            <a:r>
              <a:rPr lang="en-GB" sz="2000" b="1" dirty="0"/>
              <a:t>, Mulungu </a:t>
            </a:r>
            <a:r>
              <a:rPr lang="en-GB" sz="2000" b="1" dirty="0" err="1"/>
              <a:t>anayankha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yomweyo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moto </a:t>
            </a:r>
            <a:r>
              <a:rPr lang="en" sz="2000" b="1" dirty="0"/>
              <a:t>(1 </a:t>
            </a:r>
            <a:r>
              <a:rPr lang="en" sz="2000" b="1" dirty="0" err="1"/>
              <a:t>Mafumu</a:t>
            </a:r>
            <a:r>
              <a:rPr lang="en" sz="2000" b="1" dirty="0"/>
              <a:t>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1573934" y="3751671"/>
            <a:ext cx="8401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Pamene Eliya </a:t>
            </a:r>
            <a:r>
              <a:rPr lang="en-GB" sz="2000" b="1" dirty="0" err="1"/>
              <a:t>anapempha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, Mulungu </a:t>
            </a:r>
            <a:r>
              <a:rPr lang="en-GB" sz="2000" b="1" dirty="0" err="1"/>
              <a:t>anakhala</a:t>
            </a:r>
            <a:r>
              <a:rPr lang="en-GB" sz="2000" b="1" dirty="0"/>
              <a:t> </a:t>
            </a:r>
            <a:r>
              <a:rPr lang="en-GB" sz="2000" b="1" dirty="0" err="1"/>
              <a:t>chete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anatumiza</a:t>
            </a:r>
            <a:r>
              <a:rPr lang="en-GB" sz="2000" b="1" dirty="0"/>
              <a:t> </a:t>
            </a:r>
            <a:r>
              <a:rPr lang="en-GB" sz="2000" b="1" dirty="0" err="1"/>
              <a:t>mngelo</a:t>
            </a:r>
            <a:r>
              <a:rPr lang="en-GB" sz="2000" b="1" dirty="0"/>
              <a:t> wake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amudyetse</a:t>
            </a:r>
            <a:r>
              <a:rPr lang="en-GB" sz="2000" b="1" dirty="0"/>
              <a:t> (1 </a:t>
            </a:r>
            <a:r>
              <a:rPr lang="en-GB" sz="2000" b="1" dirty="0" err="1"/>
              <a:t>Mafumu</a:t>
            </a:r>
            <a:r>
              <a:rPr lang="en-GB" sz="2000" b="1" dirty="0"/>
              <a:t> 19:4-8</a:t>
            </a:r>
            <a:r>
              <a:rPr lang="en" sz="2000" b="1" dirty="0"/>
              <a:t>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527" y="3797871"/>
            <a:ext cx="838035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299255" y="2667363"/>
            <a:ext cx="73188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Atatha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mapemphero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asanu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awiri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opempha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mvula</a:t>
            </a:r>
            <a:r>
              <a:rPr lang="en-GB" sz="2000" b="1" dirty="0">
                <a:solidFill>
                  <a:prstClr val="black"/>
                </a:solidFill>
              </a:rPr>
              <a:t>, Mulungu </a:t>
            </a:r>
            <a:r>
              <a:rPr lang="en-GB" sz="2000" b="1" dirty="0" err="1">
                <a:solidFill>
                  <a:prstClr val="black"/>
                </a:solidFill>
              </a:rPr>
              <a:t>anatumiza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mtambo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waung’ono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unasanduka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mphepo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mkuntho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Mafumu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1606683" y="5107022"/>
            <a:ext cx="81922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Yankho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lachangu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komanso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lodabwitsa</a:t>
            </a:r>
            <a:r>
              <a:rPr lang="en-GB" sz="2000" b="1" dirty="0">
                <a:solidFill>
                  <a:prstClr val="black"/>
                </a:solidFill>
              </a:rPr>
              <a:t>. Lina, </a:t>
            </a:r>
            <a:r>
              <a:rPr lang="en-GB" sz="2000" b="1" dirty="0" err="1">
                <a:solidFill>
                  <a:prstClr val="black"/>
                </a:solidFill>
              </a:rPr>
              <a:t>linayankhidwa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patadutsa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zisanu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ziwiri</a:t>
            </a:r>
            <a:r>
              <a:rPr lang="en-GB" sz="2000" b="1" dirty="0">
                <a:solidFill>
                  <a:prstClr val="black"/>
                </a:solidFill>
              </a:rPr>
              <a:t> za </a:t>
            </a:r>
            <a:r>
              <a:rPr lang="en-GB" sz="2000" b="1" dirty="0" err="1">
                <a:solidFill>
                  <a:prstClr val="black"/>
                </a:solidFill>
              </a:rPr>
              <a:t>pemphero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linabweretsa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mvula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inapemphedwa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Potsiriza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pakutha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masiku</a:t>
            </a:r>
            <a:r>
              <a:rPr lang="en-GB" sz="2000" b="1" dirty="0">
                <a:solidFill>
                  <a:prstClr val="black"/>
                </a:solidFill>
              </a:rPr>
              <a:t> 40, </a:t>
            </a:r>
            <a:r>
              <a:rPr lang="en-GB" sz="2000" b="1" dirty="0" err="1">
                <a:solidFill>
                  <a:prstClr val="black"/>
                </a:solidFill>
              </a:rPr>
              <a:t>panabwera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yankho</a:t>
            </a:r>
            <a:r>
              <a:rPr lang="en-GB" sz="2000" b="1" dirty="0">
                <a:solidFill>
                  <a:prstClr val="black"/>
                </a:solidFill>
              </a:rPr>
              <a:t> la </a:t>
            </a:r>
            <a:r>
              <a:rPr lang="en-GB" sz="2000" b="1" dirty="0" err="1">
                <a:solidFill>
                  <a:prstClr val="black"/>
                </a:solidFill>
              </a:rPr>
              <a:t>mawu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olimbikitsa</a:t>
            </a:r>
            <a:r>
              <a:rPr lang="en-GB" sz="2000" b="1" dirty="0">
                <a:solidFill>
                  <a:prstClr val="black"/>
                </a:solidFill>
              </a:rPr>
              <a:t>. Mulungu </a:t>
            </a:r>
            <a:r>
              <a:rPr lang="en-GB" sz="2000" b="1" dirty="0" err="1">
                <a:solidFill>
                  <a:prstClr val="black"/>
                </a:solidFill>
              </a:rPr>
              <a:t>amadziwa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angayankhire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komanso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kuyankha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nyengo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1573933" y="4392275"/>
            <a:ext cx="8465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Atakhumudwa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muphanga</a:t>
            </a:r>
            <a:r>
              <a:rPr lang="en-GB" sz="2000" b="1" dirty="0">
                <a:solidFill>
                  <a:prstClr val="black"/>
                </a:solidFill>
              </a:rPr>
              <a:t>, Eliya </a:t>
            </a:r>
            <a:r>
              <a:rPr lang="en-GB" sz="2000" b="1" dirty="0" err="1">
                <a:solidFill>
                  <a:prstClr val="black"/>
                </a:solidFill>
              </a:rPr>
              <a:t>anamva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mawu</a:t>
            </a:r>
            <a:r>
              <a:rPr lang="en-GB" sz="2000" b="1" dirty="0">
                <a:solidFill>
                  <a:prstClr val="black"/>
                </a:solidFill>
              </a:rPr>
              <a:t> a Mulungu </a:t>
            </a:r>
            <a:r>
              <a:rPr lang="en-GB" sz="2000" b="1" dirty="0" err="1">
                <a:solidFill>
                  <a:prstClr val="black"/>
                </a:solidFill>
              </a:rPr>
              <a:t>akuyankha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pemphero</a:t>
            </a:r>
            <a:r>
              <a:rPr lang="en-GB" sz="2000" b="1" dirty="0">
                <a:solidFill>
                  <a:prstClr val="black"/>
                </a:solidFill>
              </a:rPr>
              <a:t> lake </a:t>
            </a:r>
            <a:r>
              <a:rPr lang="en-GB" sz="2000" b="1" dirty="0" err="1">
                <a:solidFill>
                  <a:prstClr val="black"/>
                </a:solidFill>
              </a:rPr>
              <a:t>lodzaza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pomaliza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pake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Mafumu</a:t>
            </a:r>
            <a:r>
              <a:rPr lang="en-GB" sz="2000" b="1" dirty="0">
                <a:solidFill>
                  <a:prstClr val="black"/>
                </a:solidFill>
              </a:rPr>
              <a:t> 19:9-18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PEMPHERO LOSAYANKHIDWA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Ndinapempha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Yehova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wandipatsa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ndinamupempha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5" y="1117729"/>
            <a:ext cx="1094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Pemphero la Hana </a:t>
            </a:r>
            <a:r>
              <a:rPr lang="en-GB" sz="2000" b="1" dirty="0" err="1"/>
              <a:t>lopempha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limawoneka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loyankhidwa</a:t>
            </a:r>
            <a:r>
              <a:rPr lang="en-GB" sz="2000" b="1" dirty="0"/>
              <a:t> </a:t>
            </a:r>
            <a:r>
              <a:rPr lang="en-GB" sz="2000" b="1" dirty="0" err="1"/>
              <a:t>mwachangu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(</a:t>
            </a:r>
            <a:r>
              <a:rPr lang="en-GB" sz="2000" b="1" dirty="0" err="1"/>
              <a:t>ndithudi</a:t>
            </a:r>
            <a:r>
              <a:rPr lang="en-GB" sz="2000" b="1" dirty="0"/>
              <a:t>, </a:t>
            </a:r>
            <a:r>
              <a:rPr lang="en-GB" sz="2000" b="1" dirty="0" err="1"/>
              <a:t>pakutha</a:t>
            </a:r>
            <a:r>
              <a:rPr lang="en-GB" sz="2000" b="1" dirty="0"/>
              <a:t> pa </a:t>
            </a:r>
            <a:r>
              <a:rPr lang="en-GB" sz="2000" b="1" dirty="0" err="1"/>
              <a:t>miyezi</a:t>
            </a:r>
            <a:r>
              <a:rPr lang="en-GB" sz="2000" b="1" dirty="0"/>
              <a:t> </a:t>
            </a:r>
            <a:r>
              <a:rPr lang="en-GB" sz="2000" b="1" dirty="0" err="1"/>
              <a:t>isanu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inayi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kuyembekezera</a:t>
            </a:r>
            <a:r>
              <a:rPr lang="en-GB" sz="2000" b="1" dirty="0"/>
              <a:t> </a:t>
            </a:r>
            <a:r>
              <a:rPr lang="en-GB" sz="2000" b="1" dirty="0" err="1"/>
              <a:t>mwachimwemwe</a:t>
            </a:r>
            <a:r>
              <a:rPr lang="en-GB" sz="2000" b="1" dirty="0"/>
              <a:t>,) (1 Samueli 1:9-20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23" y="1216245"/>
            <a:ext cx="83321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4" y="2133392"/>
            <a:ext cx="2859806" cy="2265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707" y="3977659"/>
            <a:ext cx="1609039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5" y="4630324"/>
            <a:ext cx="923550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3052120" y="2067467"/>
            <a:ext cx="8056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Koma, </a:t>
            </a:r>
            <a:r>
              <a:rPr lang="en-GB" sz="2000" b="1" dirty="0" err="1"/>
              <a:t>tikawerenga</a:t>
            </a:r>
            <a:r>
              <a:rPr lang="en-GB" sz="2000" b="1" dirty="0"/>
              <a:t> </a:t>
            </a:r>
            <a:r>
              <a:rPr lang="en-GB" sz="2000" b="1" dirty="0" err="1"/>
              <a:t>mavesi</a:t>
            </a:r>
            <a:r>
              <a:rPr lang="en-GB" sz="2000" b="1" dirty="0"/>
              <a:t> </a:t>
            </a:r>
            <a:r>
              <a:rPr lang="en-GB" sz="2000" b="1" dirty="0" err="1"/>
              <a:t>am’mbuyomu</a:t>
            </a:r>
            <a:r>
              <a:rPr lang="en-GB" sz="2000" b="1" dirty="0"/>
              <a:t>, </a:t>
            </a:r>
            <a:r>
              <a:rPr lang="en-GB" sz="2000" b="1" dirty="0" err="1"/>
              <a:t>tinaona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yankho</a:t>
            </a:r>
            <a:r>
              <a:rPr lang="en-GB" sz="2000" b="1" dirty="0"/>
              <a:t> </a:t>
            </a:r>
            <a:r>
              <a:rPr lang="en-GB" sz="2000" b="1" dirty="0" err="1"/>
              <a:t>limeneli</a:t>
            </a:r>
            <a:r>
              <a:rPr lang="en-GB" sz="2000" b="1" dirty="0"/>
              <a:t> </a:t>
            </a:r>
            <a:r>
              <a:rPr lang="en-GB" sz="2000" b="1" dirty="0" err="1"/>
              <a:t>lidatenga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yayitali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lifike</a:t>
            </a:r>
            <a:r>
              <a:rPr lang="en-GB" sz="2000" b="1" dirty="0"/>
              <a:t> (1 Sam. 1:1-8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085475" y="4442522"/>
            <a:ext cx="9294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Nthawi</a:t>
            </a:r>
            <a:r>
              <a:rPr lang="en-GB" sz="2000" b="1" dirty="0"/>
              <a:t> zina,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chete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</a:t>
            </a:r>
            <a:r>
              <a:rPr lang="en-GB" sz="2000" b="1" dirty="0" err="1"/>
              <a:t>kumatha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dyera</a:t>
            </a:r>
            <a:r>
              <a:rPr lang="en-GB" sz="2000" b="1" dirty="0"/>
              <a:t> </a:t>
            </a:r>
            <a:r>
              <a:rPr lang="en-GB" sz="2000" b="1" dirty="0" err="1"/>
              <a:t>lathu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4:3); </a:t>
            </a:r>
            <a:r>
              <a:rPr lang="en-GB" sz="2000" b="1" dirty="0" err="1"/>
              <a:t>tchimo</a:t>
            </a:r>
            <a:r>
              <a:rPr lang="en-GB" sz="2000" b="1" dirty="0"/>
              <a:t> </a:t>
            </a:r>
            <a:r>
              <a:rPr lang="en-GB" sz="2000" b="1" dirty="0" err="1"/>
              <a:t>lomwe</a:t>
            </a:r>
            <a:r>
              <a:rPr lang="en-GB" sz="2000" b="1" dirty="0"/>
              <a:t> </a:t>
            </a:r>
            <a:r>
              <a:rPr lang="en-GB" sz="2000" b="1" dirty="0" err="1"/>
              <a:t>timalisunga</a:t>
            </a:r>
            <a:r>
              <a:rPr lang="en-GB" sz="2000" b="1" dirty="0"/>
              <a:t> mu </a:t>
            </a:r>
            <a:r>
              <a:rPr lang="en-GB" sz="2000" b="1" dirty="0" err="1"/>
              <a:t>mtima</a:t>
            </a:r>
            <a:r>
              <a:rPr lang="en-GB" sz="2000" b="1" dirty="0"/>
              <a:t> (Salmo 66:18); </a:t>
            </a:r>
            <a:r>
              <a:rPr lang="en-GB" sz="2000" b="1" dirty="0" err="1"/>
              <a:t>kusowa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1:6); </a:t>
            </a:r>
            <a:r>
              <a:rPr lang="en-GB" sz="2000" b="1" dirty="0" err="1"/>
              <a:t>kapena</a:t>
            </a:r>
            <a:r>
              <a:rPr lang="en-GB" sz="2000" b="1" dirty="0"/>
              <a:t>, </a:t>
            </a:r>
            <a:r>
              <a:rPr lang="en-GB" sz="2000" b="1" dirty="0" err="1"/>
              <a:t>mwachidule</a:t>
            </a:r>
            <a:r>
              <a:rPr lang="en-GB" sz="2000" b="1" dirty="0"/>
              <a:t>, </a:t>
            </a:r>
            <a:r>
              <a:rPr lang="en-GB" sz="2000" b="1" dirty="0" err="1"/>
              <a:t>kungoti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yoyenera</a:t>
            </a:r>
            <a:r>
              <a:rPr lang="en" sz="20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3113901" y="3765786"/>
            <a:ext cx="6586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Kutengera</a:t>
            </a:r>
            <a:r>
              <a:rPr lang="en-GB" sz="2000" b="1" dirty="0"/>
              <a:t> pa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, Hana </a:t>
            </a:r>
            <a:r>
              <a:rPr lang="en-GB" sz="2000" b="1" dirty="0" err="1"/>
              <a:t>anakhala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</a:t>
            </a:r>
            <a:r>
              <a:rPr lang="en-GB" sz="2000" b="1" dirty="0" err="1"/>
              <a:t>zingati</a:t>
            </a:r>
            <a:r>
              <a:rPr lang="en-GB" sz="2000" b="1" dirty="0"/>
              <a:t> </a:t>
            </a:r>
            <a:r>
              <a:rPr lang="en-GB" sz="2000" b="1" dirty="0" err="1"/>
              <a:t>akupempha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popanda</a:t>
            </a:r>
            <a:r>
              <a:rPr lang="en-GB" sz="2000" b="1" dirty="0"/>
              <a:t> </a:t>
            </a:r>
            <a:r>
              <a:rPr lang="en-GB" sz="2000" b="1" dirty="0" err="1"/>
              <a:t>kulandira</a:t>
            </a:r>
            <a:r>
              <a:rPr lang="en-GB" sz="2000" b="1" dirty="0"/>
              <a:t> </a:t>
            </a:r>
            <a:r>
              <a:rPr lang="en-GB" sz="2000" b="1" dirty="0" err="1"/>
              <a:t>yankho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3056871" y="2781274"/>
            <a:ext cx="80518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Peninnah, </a:t>
            </a:r>
            <a:r>
              <a:rPr lang="en-GB" sz="2000" b="1" dirty="0" err="1">
                <a:solidFill>
                  <a:prstClr val="black"/>
                </a:solidFill>
              </a:rPr>
              <a:t>mkazi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wina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Elikana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“ana”—</a:t>
            </a:r>
            <a:r>
              <a:rPr lang="en-GB" sz="2000" b="1" dirty="0" err="1">
                <a:solidFill>
                  <a:prstClr val="black"/>
                </a:solidFill>
              </a:rPr>
              <a:t>kutanthauza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, ana </a:t>
            </a:r>
            <a:r>
              <a:rPr lang="en-GB" sz="2000" b="1" dirty="0" err="1">
                <a:solidFill>
                  <a:prstClr val="black"/>
                </a:solidFill>
              </a:rPr>
              <a:t>amuna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oposa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mmodzi</a:t>
            </a:r>
            <a:r>
              <a:rPr lang="en-GB" sz="2000" b="1" dirty="0">
                <a:solidFill>
                  <a:prstClr val="black"/>
                </a:solidFill>
              </a:rPr>
              <a:t>—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chaka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chaka</a:t>
            </a:r>
            <a:r>
              <a:rPr lang="en-GB" sz="2000" b="1" dirty="0">
                <a:solidFill>
                  <a:prstClr val="black"/>
                </a:solidFill>
              </a:rPr>
              <a:t>” iye </a:t>
            </a:r>
            <a:r>
              <a:rPr lang="en-GB" sz="2000" b="1" dirty="0" err="1">
                <a:solidFill>
                  <a:prstClr val="black"/>
                </a:solidFill>
              </a:rPr>
              <a:t>ankamukwiyitsa</a:t>
            </a:r>
            <a:r>
              <a:rPr lang="en-GB" sz="2000" b="1" dirty="0">
                <a:solidFill>
                  <a:prstClr val="black"/>
                </a:solidFill>
              </a:rPr>
              <a:t> Hana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choti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sanamupatse</a:t>
            </a:r>
            <a:r>
              <a:rPr lang="en-GB" sz="2000" b="1" dirty="0">
                <a:solidFill>
                  <a:prstClr val="black"/>
                </a:solidFill>
              </a:rPr>
              <a:t> 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096962" y="5428182"/>
            <a:ext cx="9035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Mulimonsemo</a:t>
            </a:r>
            <a:r>
              <a:rPr lang="en-GB" sz="2000" b="1" dirty="0">
                <a:solidFill>
                  <a:prstClr val="black"/>
                </a:solidFill>
              </a:rPr>
              <a:t>, Mulungu </a:t>
            </a:r>
            <a:r>
              <a:rPr lang="en-GB" sz="2000" b="1" dirty="0" err="1">
                <a:solidFill>
                  <a:prstClr val="black"/>
                </a:solidFill>
              </a:rPr>
              <a:t>amaona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chithunzi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amadziwa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zabwino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ife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Yeremiya</a:t>
            </a:r>
            <a:r>
              <a:rPr lang="en-GB" sz="2000" b="1" dirty="0">
                <a:solidFill>
                  <a:prstClr val="black"/>
                </a:solidFill>
              </a:rPr>
              <a:t> 29:11). Iye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adzayankha</a:t>
            </a:r>
            <a:r>
              <a:rPr lang="en-GB" sz="2000" b="1" dirty="0">
                <a:solidFill>
                  <a:prstClr val="black"/>
                </a:solidFill>
              </a:rPr>
              <a:t>, pa </a:t>
            </a:r>
            <a:r>
              <a:rPr lang="en-GB" sz="2000" b="1" dirty="0" err="1">
                <a:solidFill>
                  <a:prstClr val="black"/>
                </a:solidFill>
              </a:rPr>
              <a:t>nthawi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komanso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m'njira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yake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pemphero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loperekedwa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mwachikhulupiliro</a:t>
            </a:r>
            <a:r>
              <a:rPr lang="en-GB" sz="2000" b="1" dirty="0">
                <a:solidFill>
                  <a:prstClr val="black"/>
                </a:solidFill>
              </a:rPr>
              <a:t> (1 Yohane 5:14-15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MAPEPHERO ACHITSANZO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YESU: </a:t>
            </a:r>
            <a:r>
              <a:rPr lang="en-GB" sz="4400" b="1" dirty="0">
                <a:ln/>
                <a:solidFill>
                  <a:schemeClr val="accent6"/>
                </a:solidFill>
              </a:rPr>
              <a:t>ZAMKATI MWA PEMPHERO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chake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pempherani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motere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:“ ‘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Atate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athu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akumwamba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dzina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lanu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lilemekezedwe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(Mateyu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862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Kupemphera</a:t>
            </a:r>
            <a:r>
              <a:rPr lang="en-GB" sz="2000" b="1" dirty="0"/>
              <a:t> </a:t>
            </a:r>
            <a:r>
              <a:rPr lang="en-GB" sz="2000" b="1" dirty="0" err="1"/>
              <a:t>mapemphero</a:t>
            </a:r>
            <a:r>
              <a:rPr lang="en-GB" sz="2000" b="1" dirty="0"/>
              <a:t> </a:t>
            </a:r>
            <a:r>
              <a:rPr lang="en-GB" sz="2000" b="1" dirty="0" err="1"/>
              <a:t>aatali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tisangalatse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kutamandidwa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omvera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mtundu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umene</a:t>
            </a:r>
            <a:r>
              <a:rPr lang="en-GB" sz="2000" b="1" dirty="0"/>
              <a:t> Yesu </a:t>
            </a:r>
            <a:r>
              <a:rPr lang="en-GB" sz="2000" b="1" dirty="0" err="1"/>
              <a:t>anatiphunzitsa</a:t>
            </a:r>
            <a:r>
              <a:rPr lang="en-GB" sz="2000" b="1" dirty="0"/>
              <a:t> (Mateyu 6:5-8</a:t>
            </a:r>
            <a:r>
              <a:rPr lang="en" sz="2000" b="1" dirty="0"/>
              <a:t>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4683684"/>
            <a:ext cx="739632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Phunzirani</a:t>
            </a:r>
            <a:r>
              <a:rPr lang="en-US" sz="2000" b="1" dirty="0"/>
              <a:t> </a:t>
            </a:r>
            <a:r>
              <a:rPr lang="en-US" sz="2000" b="1" dirty="0" err="1"/>
              <a:t>kupemphera</a:t>
            </a:r>
            <a:r>
              <a:rPr lang="en-US" sz="2000" b="1" dirty="0"/>
              <a:t> </a:t>
            </a:r>
            <a:r>
              <a:rPr lang="en-US" sz="2000" b="1" dirty="0" err="1"/>
              <a:t>mapemphero</a:t>
            </a:r>
            <a:r>
              <a:rPr lang="en-US" sz="2000" b="1" dirty="0"/>
              <a:t> </a:t>
            </a:r>
            <a:r>
              <a:rPr lang="en-US" sz="2000" b="1" dirty="0" err="1"/>
              <a:t>afupiafupi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olunjika</a:t>
            </a:r>
            <a:r>
              <a:rPr lang="en-US" sz="2000" b="1" dirty="0"/>
              <a:t> pa </a:t>
            </a:r>
            <a:r>
              <a:rPr lang="en-US" sz="2000" b="1" dirty="0" err="1"/>
              <a:t>mfundo</a:t>
            </a:r>
            <a:r>
              <a:rPr lang="en-US" sz="2000" b="1" dirty="0"/>
              <a:t>, </a:t>
            </a:r>
            <a:r>
              <a:rPr lang="en-US" sz="2000" b="1" dirty="0" err="1"/>
              <a:t>mukanena</a:t>
            </a:r>
            <a:r>
              <a:rPr lang="en-US" sz="2000" b="1" dirty="0"/>
              <a:t> </a:t>
            </a:r>
            <a:r>
              <a:rPr lang="en-US" sz="2000" b="1" dirty="0" err="1"/>
              <a:t>ndendende</a:t>
            </a:r>
            <a:r>
              <a:rPr lang="en-US" sz="2000" b="1" dirty="0"/>
              <a:t>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mukusowa</a:t>
            </a:r>
            <a:r>
              <a:rPr lang="en-US" sz="2000" b="1" dirty="0"/>
              <a:t>. Phunzirani </a:t>
            </a:r>
            <a:r>
              <a:rPr lang="en-US" sz="2000" b="1" dirty="0" err="1"/>
              <a:t>kupempha</a:t>
            </a:r>
            <a:r>
              <a:rPr lang="en-US" sz="2000" b="1" dirty="0"/>
              <a:t> </a:t>
            </a:r>
            <a:r>
              <a:rPr lang="en-US" sz="2000" b="1" dirty="0" err="1"/>
              <a:t>mokweza</a:t>
            </a:r>
            <a:r>
              <a:rPr lang="en-US" sz="2000" b="1" dirty="0"/>
              <a:t> </a:t>
            </a:r>
            <a:r>
              <a:rPr lang="en-US" sz="2000" b="1" dirty="0" err="1"/>
              <a:t>mawu</a:t>
            </a:r>
            <a:r>
              <a:rPr lang="en-US" sz="2000" b="1" dirty="0"/>
              <a:t> </a:t>
            </a:r>
            <a:r>
              <a:rPr lang="en-US" sz="2000" b="1" dirty="0" err="1"/>
              <a:t>pamalo</a:t>
            </a:r>
            <a:r>
              <a:rPr lang="en-US" sz="2000" b="1" dirty="0"/>
              <a:t> </a:t>
            </a:r>
            <a:r>
              <a:rPr lang="en-US" sz="2000" b="1" dirty="0" err="1"/>
              <a:t>omwe</a:t>
            </a:r>
            <a:r>
              <a:rPr lang="en-US" sz="2000" b="1" dirty="0"/>
              <a:t> Mulungu </a:t>
            </a:r>
            <a:r>
              <a:rPr lang="en-US" sz="2000" b="1" dirty="0" err="1"/>
              <a:t>yekha</a:t>
            </a:r>
            <a:r>
              <a:rPr lang="en-US" sz="2000" b="1" dirty="0"/>
              <a:t> </a:t>
            </a:r>
            <a:r>
              <a:rPr lang="en-US" sz="2000" b="1" dirty="0" err="1"/>
              <a:t>angakumveni</a:t>
            </a:r>
            <a:r>
              <a:rPr lang="en-US" sz="2000" b="1" dirty="0"/>
              <a:t>. </a:t>
            </a:r>
            <a:r>
              <a:rPr lang="en-US" sz="2000" b="1" dirty="0" err="1"/>
              <a:t>Musapereke</a:t>
            </a:r>
            <a:r>
              <a:rPr lang="en-US" sz="2000" b="1" dirty="0"/>
              <a:t> </a:t>
            </a:r>
            <a:r>
              <a:rPr lang="en-US" sz="2000" b="1" dirty="0" err="1"/>
              <a:t>mapemphero</a:t>
            </a:r>
            <a:r>
              <a:rPr lang="en-US" sz="2000" b="1" dirty="0"/>
              <a:t> </a:t>
            </a:r>
            <a:r>
              <a:rPr lang="en-US" sz="2000" b="1" dirty="0" err="1"/>
              <a:t>achiphamaso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mapemphero</a:t>
            </a:r>
            <a:r>
              <a:rPr lang="en-US" sz="2000" b="1" dirty="0"/>
              <a:t> </a:t>
            </a:r>
            <a:r>
              <a:rPr lang="en-US" sz="2000" b="1" dirty="0" err="1"/>
              <a:t>ochokera</a:t>
            </a:r>
            <a:r>
              <a:rPr lang="en-US" sz="2000" b="1" dirty="0"/>
              <a:t> </a:t>
            </a:r>
            <a:r>
              <a:rPr lang="en-US" sz="2000" b="1" dirty="0" err="1"/>
              <a:t>pansi</a:t>
            </a:r>
            <a:r>
              <a:rPr lang="en-US" sz="2000" b="1" dirty="0"/>
              <a:t> pa </a:t>
            </a:r>
            <a:r>
              <a:rPr lang="en-US" sz="2000" b="1" dirty="0" err="1"/>
              <a:t>mtima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ozama</a:t>
            </a:r>
            <a:r>
              <a:rPr lang="en-US" sz="2000" b="1" dirty="0"/>
              <a:t>, </a:t>
            </a:r>
            <a:r>
              <a:rPr lang="en-US" sz="2000" b="1" dirty="0" err="1"/>
              <a:t>osonyeza</a:t>
            </a:r>
            <a:r>
              <a:rPr lang="en-US" sz="2000" b="1" dirty="0"/>
              <a:t> </a:t>
            </a:r>
            <a:r>
              <a:rPr lang="en-US" sz="2000" b="1" dirty="0" err="1"/>
              <a:t>njala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mzimu</a:t>
            </a:r>
            <a:r>
              <a:rPr lang="en-US" sz="2000" b="1" dirty="0"/>
              <a:t> </a:t>
            </a:r>
            <a:r>
              <a:rPr lang="en-US" sz="2000" b="1" dirty="0" err="1"/>
              <a:t>yofuna</a:t>
            </a:r>
            <a:r>
              <a:rPr lang="en-US" sz="2000" b="1" dirty="0"/>
              <a:t> </a:t>
            </a:r>
            <a:r>
              <a:rPr lang="en-US" sz="2000" b="1" dirty="0" err="1"/>
              <a:t>Mkate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Moyo.”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238065" y="3068470"/>
            <a:ext cx="4296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Mapemphero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oona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osavuta</a:t>
            </a:r>
            <a:r>
              <a:rPr lang="en-GB" sz="2000" b="1" dirty="0"/>
              <a:t>, </a:t>
            </a:r>
            <a:r>
              <a:rPr lang="en-GB" sz="2000" b="1" dirty="0" err="1"/>
              <a:t>m’chinenero</a:t>
            </a:r>
            <a:r>
              <a:rPr lang="en-GB" sz="2000" b="1" dirty="0"/>
              <a:t> cha </a:t>
            </a:r>
            <a:r>
              <a:rPr lang="en-GB" sz="2000" b="1" dirty="0" err="1"/>
              <a:t>tsiku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. Pemphero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gawo</a:t>
            </a:r>
            <a:r>
              <a:rPr lang="en-GB" sz="2000" b="1" dirty="0"/>
              <a:t> </a:t>
            </a:r>
            <a:r>
              <a:rPr lang="en-GB" sz="2000" b="1" dirty="0" err="1"/>
              <a:t>lofunika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la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63121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695" y="1229824"/>
            <a:ext cx="4387772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7047" y="3124457"/>
            <a:ext cx="2597903" cy="1472258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YESU: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ZAMKATI MWA PEMPHERO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068508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372497" y="1265277"/>
            <a:ext cx="725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chitsanzo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pemphero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anatipatsa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913" y="114300"/>
            <a:ext cx="2307507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77319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1252</Words>
  <Application>Microsoft Office PowerPoint</Application>
  <PresentationFormat>Panorámica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Comic Sans MS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2026-03-28T16:46:47Z</dcterms:created>
  <dcterms:modified xsi:type="dcterms:W3CDTF">2026-05-15T19:30:07Z</dcterms:modified>
</cp:coreProperties>
</file>