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4"/>
  </p:normalViewPr>
  <p:slideViewPr>
    <p:cSldViewPr snapToGrid="0">
      <p:cViewPr varScale="1">
        <p:scale>
          <a:sx n="101" d="100"/>
          <a:sy n="101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atumwi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cha Petro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Atate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GB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mkazi</a:t>
          </a:r>
          <a:r>
            <a:rPr lang="en-GB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Kanani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Kenturiyo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-GB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cha Stefano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</a:t>
          </a:r>
          <a:r>
            <a:rPr lang="en-GB" sz="1600" b="1" kern="1200" dirty="0"/>
            <a:t>Kodi </a:t>
          </a:r>
          <a:r>
            <a:rPr lang="en-GB" sz="1600" b="1" kern="1200" dirty="0" err="1"/>
            <a:t>mukanalibe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" sz="1600" b="1" kern="1200" dirty="0"/>
            <a:t>?” (Marko </a:t>
          </a:r>
          <a:r>
            <a:rPr lang="en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600" b="1" kern="1200" dirty="0"/>
            <a:t>)</a:t>
          </a:r>
          <a:endParaRPr lang="es-ES" sz="16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/>
            <a:t>“</a:t>
          </a:r>
          <a:r>
            <a:rPr lang="en-GB" sz="1600" b="1" dirty="0" err="1"/>
            <a:t>Iwe</a:t>
          </a:r>
          <a:r>
            <a:rPr lang="en-GB" sz="1600" b="1" dirty="0"/>
            <a:t> </a:t>
          </a:r>
          <a:r>
            <a:rPr lang="en-GB" sz="1600" b="1" dirty="0" err="1"/>
            <a:t>wachikhulupiriro</a:t>
          </a:r>
          <a:r>
            <a:rPr lang="en-GB" sz="1600" b="1" dirty="0"/>
            <a:t> </a:t>
          </a:r>
          <a:r>
            <a:rPr lang="en-GB" sz="1600" b="1" dirty="0" err="1"/>
            <a:t>chochepa</a:t>
          </a:r>
          <a:r>
            <a:rPr lang="en" sz="1600" b="1" dirty="0"/>
            <a:t>!” </a:t>
          </a:r>
          <a:br>
            <a:rPr lang="es-ES" sz="1600" b="1" dirty="0"/>
          </a:br>
          <a:r>
            <a:rPr lang="en" sz="1600" b="1" dirty="0"/>
            <a:t>(Mateyu 14:31)</a:t>
          </a:r>
          <a:endParaRPr lang="es-ES" sz="16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</a:t>
          </a:r>
          <a:r>
            <a:rPr lang="en-GB" sz="1800" b="1" dirty="0" err="1"/>
            <a:t>thandizani</a:t>
          </a:r>
          <a:r>
            <a:rPr lang="en-GB" sz="1800" b="1" dirty="0"/>
            <a:t> </a:t>
          </a:r>
          <a:r>
            <a:rPr lang="en-GB" sz="1800" b="1" dirty="0" err="1"/>
            <a:t>kusakhulupi-rira</a:t>
          </a:r>
          <a:r>
            <a:rPr lang="en-GB" sz="1800" b="1" dirty="0"/>
            <a:t> </a:t>
          </a:r>
          <a:r>
            <a:rPr lang="en-GB" sz="1800" b="1" dirty="0" err="1"/>
            <a:t>kwanga</a:t>
          </a:r>
          <a:r>
            <a:rPr lang="en" sz="1800" b="1" dirty="0"/>
            <a:t>”               (Marko 9:24)</a:t>
          </a:r>
          <a:endParaRPr lang="es-ES" sz="18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“</a:t>
          </a:r>
          <a:r>
            <a:rPr lang="en-GB" sz="1600" b="1" dirty="0" err="1"/>
            <a:t>uli</a:t>
          </a:r>
          <a:r>
            <a:rPr lang="en-GB" sz="1600" b="1" dirty="0"/>
            <a:t> </a:t>
          </a:r>
          <a:r>
            <a:rPr lang="en-GB" sz="1600" b="1" dirty="0" err="1"/>
            <a:t>ndi</a:t>
          </a:r>
          <a:r>
            <a:rPr lang="en-GB" sz="1600" b="1" dirty="0"/>
            <a:t> </a:t>
          </a:r>
          <a:r>
            <a:rPr lang="en-GB" sz="1600" b="1" dirty="0" err="1"/>
            <a:t>chikhulupiriro</a:t>
          </a:r>
          <a:r>
            <a:rPr lang="en-GB" sz="1600" b="1" dirty="0"/>
            <a:t> </a:t>
          </a:r>
          <a:r>
            <a:rPr lang="en-GB" sz="1600" b="1" dirty="0" err="1"/>
            <a:t>chachikulu</a:t>
          </a:r>
          <a:r>
            <a:rPr lang="en" sz="1600" b="1" dirty="0"/>
            <a:t>” </a:t>
          </a:r>
          <a:br>
            <a:rPr lang="es-ES" sz="1600" b="1" dirty="0"/>
          </a:br>
          <a:r>
            <a:rPr lang="en" sz="1600" b="1" dirty="0"/>
            <a:t>(Mateyu 15:28</a:t>
          </a:r>
          <a:r>
            <a:rPr lang="en" sz="2000" b="1" dirty="0"/>
            <a:t>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</a:t>
          </a:r>
          <a:r>
            <a:rPr lang="en-GB" sz="1600" b="1" kern="1200" dirty="0" err="1"/>
            <a:t>sindinapeze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</a:t>
          </a:r>
          <a:r>
            <a:rPr lang="en-GB" sz="1600" b="1" kern="1200" dirty="0" err="1"/>
            <a:t>chachikulu</a:t>
          </a:r>
          <a:r>
            <a:rPr lang="en-GB" sz="1600" b="1" kern="1200" dirty="0"/>
            <a:t> </a:t>
          </a:r>
          <a:r>
            <a:rPr lang="en-GB" sz="1600" b="1" kern="1200" dirty="0" err="1"/>
            <a:t>ngati</a:t>
          </a:r>
          <a:r>
            <a:rPr lang="en-GB" sz="1600" b="1" kern="1200" dirty="0"/>
            <a:t> </a:t>
          </a:r>
          <a:r>
            <a:rPr lang="en-GB" sz="1600" b="1" kern="1200" dirty="0" err="1"/>
            <a:t>ichi</a:t>
          </a:r>
          <a:r>
            <a:rPr lang="en-GB" sz="1600" b="1" kern="1200" dirty="0"/>
            <a:t> mu Israeli</a:t>
          </a:r>
          <a:r>
            <a:rPr lang="en" sz="1600" b="1" kern="1200" dirty="0"/>
            <a:t>”                               (Luka 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500" b="1" dirty="0"/>
            <a:t>“</a:t>
          </a:r>
          <a:r>
            <a:rPr lang="en-GB" sz="1500" b="1" dirty="0" err="1"/>
            <a:t>munthu</a:t>
          </a:r>
          <a:r>
            <a:rPr lang="en-GB" sz="1500" b="1" dirty="0"/>
            <a:t> </a:t>
          </a:r>
          <a:r>
            <a:rPr lang="en-GB" sz="1500" b="1" dirty="0" err="1"/>
            <a:t>wodzazidwa</a:t>
          </a:r>
          <a:r>
            <a:rPr lang="en-GB" sz="1500" b="1" dirty="0"/>
            <a:t> </a:t>
          </a:r>
          <a:r>
            <a:rPr lang="en-GB" sz="1500" b="1" dirty="0" err="1"/>
            <a:t>ndi</a:t>
          </a:r>
          <a:r>
            <a:rPr lang="en-GB" sz="1500" b="1" dirty="0"/>
            <a:t> </a:t>
          </a:r>
          <a:r>
            <a:rPr lang="en-GB" sz="1500" b="1" dirty="0" err="1"/>
            <a:t>chikhulupiriro</a:t>
          </a:r>
          <a:r>
            <a:rPr lang="en" sz="1500" b="1" dirty="0"/>
            <a:t>”                   (</a:t>
          </a:r>
          <a:r>
            <a:rPr lang="en" sz="1500" b="1" dirty="0" err="1"/>
            <a:t>Machitidwe</a:t>
          </a:r>
          <a:r>
            <a:rPr lang="en" sz="1500" b="1" dirty="0"/>
            <a:t> 6:5)</a:t>
          </a:r>
          <a:endParaRPr lang="es-ES" sz="15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400" b="1" dirty="0"/>
            <a:t>Gwiritsani </a:t>
          </a:r>
          <a:r>
            <a:rPr lang="en-GB" sz="1400" b="1" dirty="0" err="1"/>
            <a:t>ntchito</a:t>
          </a:r>
          <a:r>
            <a:rPr lang="en-GB" sz="1400" b="1" dirty="0"/>
            <a:t> </a:t>
          </a:r>
          <a:r>
            <a:rPr lang="en-GB" sz="1400" b="1" dirty="0" err="1"/>
            <a:t>chikhulupiriro</a:t>
          </a:r>
          <a:r>
            <a:rPr lang="en-GB" sz="1400" b="1" dirty="0"/>
            <a:t>, </a:t>
          </a:r>
          <a:r>
            <a:rPr lang="en-GB" sz="1400" b="1" dirty="0" err="1"/>
            <a:t>ngakhale</a:t>
          </a:r>
          <a:r>
            <a:rPr lang="en-GB" sz="1400" b="1" dirty="0"/>
            <a:t> </a:t>
          </a:r>
          <a:r>
            <a:rPr lang="en-GB" sz="1400" b="1" dirty="0" err="1"/>
            <a:t>chikhale</a:t>
          </a:r>
          <a:r>
            <a:rPr lang="en-GB" sz="1400" b="1" dirty="0"/>
            <a:t> </a:t>
          </a:r>
          <a:r>
            <a:rPr lang="en-GB" sz="1400" b="1" dirty="0" err="1"/>
            <a:t>chaching’ono</a:t>
          </a:r>
          <a:r>
            <a:rPr lang="en-GB" sz="1400" b="1" dirty="0"/>
            <a:t> </a:t>
          </a:r>
          <a:r>
            <a:rPr lang="en-GB" sz="1400" b="1" dirty="0" err="1"/>
            <a:t>bwanji</a:t>
          </a:r>
          <a:r>
            <a:rPr lang="en-GB" sz="1400" b="1" dirty="0"/>
            <a:t> </a:t>
          </a:r>
          <a:r>
            <a:rPr lang="en" sz="1400" b="1" dirty="0"/>
            <a:t>(Mateyu 17:20)</a:t>
          </a:r>
          <a:endParaRPr lang="es-ES" sz="14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Phunzirani</a:t>
          </a:r>
          <a:r>
            <a:rPr lang="en-GB" sz="2000" b="1" dirty="0"/>
            <a:t> </a:t>
          </a:r>
          <a:r>
            <a:rPr lang="en-GB" sz="2000" b="1" dirty="0" err="1"/>
            <a:t>Baibulo</a:t>
          </a:r>
          <a:r>
            <a:rPr lang="en-GB" sz="2000" b="1" dirty="0"/>
            <a:t> </a:t>
          </a:r>
          <a:r>
            <a:rPr lang="en" sz="2000" b="1" dirty="0"/>
            <a:t>(Aroma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600" b="1" dirty="0"/>
            <a:t>Pemphani Mulungu </a:t>
          </a:r>
          <a:r>
            <a:rPr lang="en-GB" sz="1600" b="1" dirty="0" err="1"/>
            <a:t>kuti</a:t>
          </a:r>
          <a:r>
            <a:rPr lang="en-GB" sz="1600" b="1" dirty="0"/>
            <a:t> </a:t>
          </a:r>
          <a:r>
            <a:rPr lang="en-GB" sz="1600" b="1" dirty="0" err="1"/>
            <a:t>awonjezere</a:t>
          </a:r>
          <a:r>
            <a:rPr lang="en-GB" sz="1600" b="1" dirty="0"/>
            <a:t> </a:t>
          </a:r>
          <a:r>
            <a:rPr lang="en" sz="1600" b="1" dirty="0"/>
            <a:t>(Luka 17:5)</a:t>
          </a:r>
          <a:endParaRPr lang="es-ES" sz="16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Musalole</a:t>
          </a:r>
          <a:r>
            <a:rPr lang="en-GB" sz="1800" b="1" dirty="0"/>
            <a:t> </a:t>
          </a:r>
          <a:r>
            <a:rPr lang="en-GB" sz="1800" b="1" dirty="0" err="1"/>
            <a:t>kukayikira</a:t>
          </a:r>
          <a:r>
            <a:rPr lang="en-GB" sz="1800" b="1" dirty="0"/>
            <a:t> </a:t>
          </a:r>
          <a:r>
            <a:rPr lang="en-GB" sz="1800" b="1" dirty="0" err="1"/>
            <a:t>kukugonjetsani</a:t>
          </a:r>
          <a:r>
            <a:rPr lang="en-GB" sz="1800" b="1" dirty="0"/>
            <a:t> </a:t>
          </a:r>
          <a:r>
            <a:rPr lang="en" sz="1800" b="1" dirty="0"/>
            <a:t>(Marko 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600" b="1" dirty="0" err="1"/>
            <a:t>Musakhazikitse</a:t>
          </a:r>
          <a:r>
            <a:rPr lang="en-GB" sz="1600" b="1" dirty="0"/>
            <a:t> </a:t>
          </a:r>
          <a:r>
            <a:rPr lang="en-GB" sz="1600" b="1" dirty="0" err="1"/>
            <a:t>chikhulupiriro</a:t>
          </a:r>
          <a:r>
            <a:rPr lang="en-GB" sz="1600" b="1" dirty="0"/>
            <a:t> changa pa </a:t>
          </a:r>
          <a:r>
            <a:rPr lang="en-GB" sz="1600" b="1" dirty="0" err="1"/>
            <a:t>chikhulupiriro</a:t>
          </a:r>
          <a:r>
            <a:rPr lang="en-GB" sz="1600" b="1" dirty="0"/>
            <a:t> cha </a:t>
          </a:r>
          <a:r>
            <a:rPr lang="en-GB" sz="1600" b="1" dirty="0" err="1"/>
            <a:t>ena</a:t>
          </a:r>
          <a:r>
            <a:rPr lang="en" sz="1600" b="1" dirty="0"/>
            <a:t>(Mateyu 25:8)</a:t>
          </a:r>
          <a:endParaRPr lang="es-ES" sz="16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/>
            <a:t>Kuyankha Mzimu </a:t>
          </a:r>
          <a:r>
            <a:rPr lang="en-GB" sz="2000" b="1" dirty="0" err="1"/>
            <a:t>Woyera</a:t>
          </a:r>
          <a:r>
            <a:rPr lang="en-GB" sz="2000" b="1" dirty="0"/>
            <a:t> </a:t>
          </a:r>
          <a:r>
            <a:rPr lang="en" sz="2000" b="1" dirty="0"/>
            <a:t>(</a:t>
          </a:r>
          <a:r>
            <a:rPr lang="en" sz="2000" b="1" dirty="0" err="1"/>
            <a:t>Agalatiya</a:t>
          </a:r>
          <a:r>
            <a:rPr lang="en" sz="2000" b="1" dirty="0"/>
            <a:t>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600" b="1" dirty="0"/>
            <a:t>Kuzolowera </a:t>
          </a:r>
          <a:r>
            <a:rPr lang="en-GB" sz="1600" b="1" dirty="0" err="1"/>
            <a:t>kuchita</a:t>
          </a:r>
          <a:r>
            <a:rPr lang="en-GB" sz="1600" b="1" dirty="0"/>
            <a:t> </a:t>
          </a:r>
          <a:r>
            <a:rPr lang="en-GB" sz="1600" b="1" dirty="0" err="1"/>
            <a:t>chikhulupiriro</a:t>
          </a:r>
          <a:r>
            <a:rPr lang="en-GB" sz="1600" b="1" dirty="0"/>
            <a:t> changa </a:t>
          </a:r>
          <a:r>
            <a:rPr lang="en-GB" sz="1600" b="1" dirty="0" err="1"/>
            <a:t>nthawi</a:t>
          </a:r>
          <a:r>
            <a:rPr lang="en-GB" sz="1600" b="1" dirty="0"/>
            <a:t> </a:t>
          </a:r>
          <a:r>
            <a:rPr lang="en-GB" sz="1600" b="1" dirty="0" err="1"/>
            <a:t>zonse</a:t>
          </a:r>
          <a:r>
            <a:rPr lang="en-GB" sz="1600" b="1" dirty="0"/>
            <a:t> </a:t>
          </a:r>
          <a:r>
            <a:rPr lang="en" sz="1600" b="1" dirty="0"/>
            <a:t>(2 </a:t>
          </a:r>
          <a:r>
            <a:rPr lang="en" sz="1600" b="1" dirty="0" err="1"/>
            <a:t>Akorinto</a:t>
          </a:r>
          <a:r>
            <a:rPr lang="en" sz="1600" b="1" dirty="0"/>
            <a:t> 5:7)</a:t>
          </a:r>
          <a:endParaRPr lang="es-ES" sz="16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GB" sz="2000" b="1" dirty="0">
              <a:solidFill>
                <a:schemeClr val="tx1"/>
              </a:solidFill>
            </a:rPr>
            <a:t>Mverani Yesu </a:t>
          </a:r>
          <a:r>
            <a:rPr lang="en-GB" sz="2000" b="1" dirty="0" err="1">
              <a:solidFill>
                <a:schemeClr val="tx1"/>
              </a:solidFill>
            </a:rPr>
            <a:t>ndi</a:t>
          </a:r>
          <a:r>
            <a:rPr lang="en-GB" sz="2000" b="1" dirty="0">
              <a:solidFill>
                <a:schemeClr val="tx1"/>
              </a:solidFill>
            </a:rPr>
            <a:t> Mawu Ake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Kuyenda </a:t>
          </a:r>
          <a:r>
            <a:rPr lang="en" sz="2000" b="1" dirty="0" err="1">
              <a:solidFill>
                <a:schemeClr val="tx1"/>
              </a:solidFill>
            </a:rPr>
            <a:t>ndi</a:t>
          </a:r>
          <a:r>
            <a:rPr lang="en" sz="2000" b="1" dirty="0">
              <a:solidFill>
                <a:schemeClr val="tx1"/>
              </a:solidFill>
            </a:rPr>
            <a:t> Yesu </a:t>
          </a:r>
          <a:r>
            <a:rPr lang="en" sz="2000" b="1" dirty="0" err="1">
              <a:solidFill>
                <a:schemeClr val="tx1"/>
              </a:solidFill>
            </a:rPr>
            <a:t>tsiku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ndi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tsiku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Kupanga Yesu </a:t>
          </a:r>
          <a:r>
            <a:rPr lang="en" sz="2000" b="1" dirty="0" err="1">
              <a:solidFill>
                <a:schemeClr val="tx1"/>
              </a:solidFill>
            </a:rPr>
            <a:t>kukhala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olamulira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moyo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wathu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000" b="1" dirty="0" err="1">
              <a:solidFill>
                <a:schemeClr val="tx1"/>
              </a:solidFill>
            </a:rPr>
            <a:t>Kukhala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molingana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ndi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chikhulupiliro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chathu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-GB" sz="2000" b="1" dirty="0" err="1">
              <a:solidFill>
                <a:schemeClr val="tx1"/>
              </a:solidFill>
            </a:rPr>
            <a:t>Kukhazikitsa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chikhulupiriro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chathu</a:t>
          </a:r>
          <a:r>
            <a:rPr lang="en-GB" sz="2000" b="1" dirty="0">
              <a:solidFill>
                <a:schemeClr val="tx1"/>
              </a:solidFill>
            </a:rPr>
            <a:t> pa Yesu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 err="1">
              <a:solidFill>
                <a:schemeClr val="tx1"/>
              </a:solidFill>
            </a:rPr>
            <a:t>Kuonetsera</a:t>
          </a:r>
          <a:r>
            <a:rPr lang="en" sz="2000" b="1" dirty="0">
              <a:solidFill>
                <a:schemeClr val="tx1"/>
              </a:solidFill>
            </a:rPr>
            <a:t> Yesu </a:t>
          </a:r>
          <a:r>
            <a:rPr lang="en" sz="2000" b="1" dirty="0" err="1">
              <a:solidFill>
                <a:schemeClr val="tx1"/>
              </a:solidFill>
            </a:rPr>
            <a:t>mmoyo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wathu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Kulandira </a:t>
          </a:r>
          <a:r>
            <a:rPr lang="en" sz="2000" b="1" dirty="0" err="1">
              <a:solidFill>
                <a:schemeClr val="tx1"/>
              </a:solidFill>
            </a:rPr>
            <a:t>mphatso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ya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chisomo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chake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GB" sz="1600" b="1" kern="1200" dirty="0"/>
            <a:t>Kodi </a:t>
          </a:r>
          <a:r>
            <a:rPr lang="en-GB" sz="1600" b="1" kern="1200" dirty="0" err="1"/>
            <a:t>mukanalibe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" sz="1600" b="1" kern="1200" dirty="0"/>
            <a:t>?” (Marko </a:t>
          </a:r>
          <a:r>
            <a:rPr lang="en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600" b="1" kern="1200" dirty="0"/>
            <a:t>)</a:t>
          </a:r>
          <a:endParaRPr lang="es-ES" sz="16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atumwi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GB" sz="1600" b="1" kern="1200" dirty="0" err="1"/>
            <a:t>Iwe</a:t>
          </a:r>
          <a:r>
            <a:rPr lang="en-GB" sz="1600" b="1" kern="1200" dirty="0"/>
            <a:t> </a:t>
          </a:r>
          <a:r>
            <a:rPr lang="en-GB" sz="1600" b="1" kern="1200" dirty="0" err="1"/>
            <a:t>wachikhulupiriro</a:t>
          </a:r>
          <a:r>
            <a:rPr lang="en-GB" sz="1600" b="1" kern="1200" dirty="0"/>
            <a:t> </a:t>
          </a:r>
          <a:r>
            <a:rPr lang="en-GB" sz="1600" b="1" kern="1200" dirty="0" err="1"/>
            <a:t>chochepa</a:t>
          </a:r>
          <a:r>
            <a:rPr lang="en" sz="1600" b="1" kern="1200" dirty="0"/>
            <a:t>!” </a:t>
          </a:r>
          <a:br>
            <a:rPr lang="es-ES" sz="1600" b="1" kern="1200" dirty="0"/>
          </a:br>
          <a:r>
            <a:rPr lang="en" sz="1600" b="1" kern="1200" dirty="0"/>
            <a:t>(Mateyu 14:31)</a:t>
          </a:r>
          <a:endParaRPr lang="es-ES" sz="16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Petro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</a:t>
          </a:r>
          <a:r>
            <a:rPr lang="en-GB" sz="1800" b="1" kern="1200" dirty="0" err="1"/>
            <a:t>thandizani</a:t>
          </a:r>
          <a:r>
            <a:rPr lang="en-GB" sz="1800" b="1" kern="1200" dirty="0"/>
            <a:t> </a:t>
          </a:r>
          <a:r>
            <a:rPr lang="en-GB" sz="1800" b="1" kern="1200" dirty="0" err="1"/>
            <a:t>kusakhulupi-rira</a:t>
          </a:r>
          <a:r>
            <a:rPr lang="en-GB" sz="1800" b="1" kern="1200" dirty="0"/>
            <a:t> </a:t>
          </a:r>
          <a:r>
            <a:rPr lang="en-GB" sz="1800" b="1" kern="1200" dirty="0" err="1"/>
            <a:t>kwanga</a:t>
          </a:r>
          <a:r>
            <a:rPr lang="en" sz="1800" b="1" kern="1200" dirty="0"/>
            <a:t>”               (Marko 9:24)</a:t>
          </a:r>
          <a:endParaRPr lang="es-ES" sz="18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Atate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GB" sz="1600" b="1" kern="1200" dirty="0" err="1"/>
            <a:t>uli</a:t>
          </a:r>
          <a:r>
            <a:rPr lang="en-GB" sz="1600" b="1" kern="1200" dirty="0"/>
            <a:t> </a:t>
          </a:r>
          <a:r>
            <a:rPr lang="en-GB" sz="1600" b="1" kern="1200" dirty="0" err="1"/>
            <a:t>ndi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</a:t>
          </a:r>
          <a:r>
            <a:rPr lang="en-GB" sz="1600" b="1" kern="1200" dirty="0" err="1"/>
            <a:t>chachikulu</a:t>
          </a:r>
          <a:r>
            <a:rPr lang="en" sz="1600" b="1" kern="1200" dirty="0"/>
            <a:t>” </a:t>
          </a:r>
          <a:br>
            <a:rPr lang="es-ES" sz="1600" b="1" kern="1200" dirty="0"/>
          </a:br>
          <a:r>
            <a:rPr lang="en" sz="1600" b="1" kern="1200" dirty="0"/>
            <a:t>(Mateyu 15:28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mkazi</a:t>
          </a:r>
          <a:r>
            <a:rPr lang="en-GB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-GB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Kanani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GB" sz="1600" b="1" kern="1200" dirty="0" err="1"/>
            <a:t>sindinapeze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</a:t>
          </a:r>
          <a:r>
            <a:rPr lang="en-GB" sz="1600" b="1" kern="1200" dirty="0" err="1"/>
            <a:t>chachikulu</a:t>
          </a:r>
          <a:r>
            <a:rPr lang="en-GB" sz="1600" b="1" kern="1200" dirty="0"/>
            <a:t> </a:t>
          </a:r>
          <a:r>
            <a:rPr lang="en-GB" sz="1600" b="1" kern="1200" dirty="0" err="1"/>
            <a:t>ngati</a:t>
          </a:r>
          <a:r>
            <a:rPr lang="en-GB" sz="1600" b="1" kern="1200" dirty="0"/>
            <a:t> </a:t>
          </a:r>
          <a:r>
            <a:rPr lang="en-GB" sz="1600" b="1" kern="1200" dirty="0" err="1"/>
            <a:t>ichi</a:t>
          </a:r>
          <a:r>
            <a:rPr lang="en-GB" sz="1600" b="1" kern="1200" dirty="0"/>
            <a:t> mu Israeli</a:t>
          </a:r>
          <a:r>
            <a:rPr lang="en" sz="1600" b="1" kern="1200" dirty="0"/>
            <a:t>”                               (Luka 7:9)</a:t>
          </a:r>
          <a:endParaRPr lang="es-ES" sz="16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</a:t>
          </a: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Kenturiyo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/>
            <a:t>“</a:t>
          </a:r>
          <a:r>
            <a:rPr lang="en-GB" sz="1500" b="1" kern="1200" dirty="0" err="1"/>
            <a:t>munthu</a:t>
          </a:r>
          <a:r>
            <a:rPr lang="en-GB" sz="1500" b="1" kern="1200" dirty="0"/>
            <a:t> </a:t>
          </a:r>
          <a:r>
            <a:rPr lang="en-GB" sz="1500" b="1" kern="1200" dirty="0" err="1"/>
            <a:t>wodzazidwa</a:t>
          </a:r>
          <a:r>
            <a:rPr lang="en-GB" sz="1500" b="1" kern="1200" dirty="0"/>
            <a:t> </a:t>
          </a:r>
          <a:r>
            <a:rPr lang="en-GB" sz="1500" b="1" kern="1200" dirty="0" err="1"/>
            <a:t>ndi</a:t>
          </a:r>
          <a:r>
            <a:rPr lang="en-GB" sz="1500" b="1" kern="1200" dirty="0"/>
            <a:t> </a:t>
          </a:r>
          <a:r>
            <a:rPr lang="en-GB" sz="1500" b="1" kern="1200" dirty="0" err="1"/>
            <a:t>chikhulupiriro</a:t>
          </a:r>
          <a:r>
            <a:rPr lang="en" sz="1500" b="1" kern="1200" dirty="0"/>
            <a:t>”                   (</a:t>
          </a:r>
          <a:r>
            <a:rPr lang="en" sz="1500" b="1" kern="1200" dirty="0" err="1"/>
            <a:t>Machitidwe</a:t>
          </a:r>
          <a:r>
            <a:rPr lang="en" sz="1500" b="1" kern="1200" dirty="0"/>
            <a:t> 6:5)</a:t>
          </a:r>
          <a:endParaRPr lang="es-ES" sz="15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Chikhulupiriro</a:t>
          </a:r>
          <a:r>
            <a:rPr lang="en-GB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cha Stefano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Gwiritsani </a:t>
          </a:r>
          <a:r>
            <a:rPr lang="en-GB" sz="1400" b="1" kern="1200" dirty="0" err="1"/>
            <a:t>ntchito</a:t>
          </a:r>
          <a:r>
            <a:rPr lang="en-GB" sz="1400" b="1" kern="1200" dirty="0"/>
            <a:t> </a:t>
          </a:r>
          <a:r>
            <a:rPr lang="en-GB" sz="1400" b="1" kern="1200" dirty="0" err="1"/>
            <a:t>chikhulupiriro</a:t>
          </a:r>
          <a:r>
            <a:rPr lang="en-GB" sz="1400" b="1" kern="1200" dirty="0"/>
            <a:t>, </a:t>
          </a:r>
          <a:r>
            <a:rPr lang="en-GB" sz="1400" b="1" kern="1200" dirty="0" err="1"/>
            <a:t>ngakhale</a:t>
          </a:r>
          <a:r>
            <a:rPr lang="en-GB" sz="1400" b="1" kern="1200" dirty="0"/>
            <a:t> </a:t>
          </a:r>
          <a:r>
            <a:rPr lang="en-GB" sz="1400" b="1" kern="1200" dirty="0" err="1"/>
            <a:t>chikhale</a:t>
          </a:r>
          <a:r>
            <a:rPr lang="en-GB" sz="1400" b="1" kern="1200" dirty="0"/>
            <a:t> </a:t>
          </a:r>
          <a:r>
            <a:rPr lang="en-GB" sz="1400" b="1" kern="1200" dirty="0" err="1"/>
            <a:t>chaching’ono</a:t>
          </a:r>
          <a:r>
            <a:rPr lang="en-GB" sz="1400" b="1" kern="1200" dirty="0"/>
            <a:t> </a:t>
          </a:r>
          <a:r>
            <a:rPr lang="en-GB" sz="1400" b="1" kern="1200" dirty="0" err="1"/>
            <a:t>bwanji</a:t>
          </a:r>
          <a:r>
            <a:rPr lang="en-GB" sz="1400" b="1" kern="1200" dirty="0"/>
            <a:t> </a:t>
          </a:r>
          <a:r>
            <a:rPr lang="en" sz="1400" b="1" kern="1200" dirty="0"/>
            <a:t>(Mateyu 17:20)</a:t>
          </a:r>
          <a:endParaRPr lang="es-ES" sz="14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Phunzirani</a:t>
          </a:r>
          <a:r>
            <a:rPr lang="en-GB" sz="2000" b="1" kern="1200" dirty="0"/>
            <a:t> </a:t>
          </a:r>
          <a:r>
            <a:rPr lang="en-GB" sz="2000" b="1" kern="1200" dirty="0" err="1"/>
            <a:t>Baibulo</a:t>
          </a:r>
          <a:r>
            <a:rPr lang="en-GB" sz="2000" b="1" kern="1200" dirty="0"/>
            <a:t> </a:t>
          </a:r>
          <a:r>
            <a:rPr lang="en" sz="2000" b="1" kern="1200" dirty="0"/>
            <a:t>(Aroma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Pemphani Mulungu </a:t>
          </a:r>
          <a:r>
            <a:rPr lang="en-GB" sz="1600" b="1" kern="1200" dirty="0" err="1"/>
            <a:t>kuti</a:t>
          </a:r>
          <a:r>
            <a:rPr lang="en-GB" sz="1600" b="1" kern="1200" dirty="0"/>
            <a:t> </a:t>
          </a:r>
          <a:r>
            <a:rPr lang="en-GB" sz="1600" b="1" kern="1200" dirty="0" err="1"/>
            <a:t>awonjezere</a:t>
          </a:r>
          <a:r>
            <a:rPr lang="en-GB" sz="1600" b="1" kern="1200" dirty="0"/>
            <a:t> </a:t>
          </a:r>
          <a:r>
            <a:rPr lang="en" sz="1600" b="1" kern="1200" dirty="0"/>
            <a:t>(Luka 17:5)</a:t>
          </a:r>
          <a:endParaRPr lang="es-ES" sz="16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Musalole</a:t>
          </a:r>
          <a:r>
            <a:rPr lang="en-GB" sz="1800" b="1" kern="1200" dirty="0"/>
            <a:t> </a:t>
          </a:r>
          <a:r>
            <a:rPr lang="en-GB" sz="1800" b="1" kern="1200" dirty="0" err="1"/>
            <a:t>kukayikira</a:t>
          </a:r>
          <a:r>
            <a:rPr lang="en-GB" sz="1800" b="1" kern="1200" dirty="0"/>
            <a:t> </a:t>
          </a:r>
          <a:r>
            <a:rPr lang="en-GB" sz="1800" b="1" kern="1200" dirty="0" err="1"/>
            <a:t>kukugonjetsani</a:t>
          </a:r>
          <a:r>
            <a:rPr lang="en-GB" sz="1800" b="1" kern="1200" dirty="0"/>
            <a:t> </a:t>
          </a:r>
          <a:r>
            <a:rPr lang="en" sz="1800" b="1" kern="1200" dirty="0"/>
            <a:t>(Marko 9:23-24)</a:t>
          </a:r>
          <a:endParaRPr lang="es-ES" sz="18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/>
            <a:t>Musakhazikitse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changa pa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cha </a:t>
          </a:r>
          <a:r>
            <a:rPr lang="en-GB" sz="1600" b="1" kern="1200" dirty="0" err="1"/>
            <a:t>ena</a:t>
          </a:r>
          <a:r>
            <a:rPr lang="en" sz="1600" b="1" kern="1200" dirty="0"/>
            <a:t>(Mateyu 25:8)</a:t>
          </a:r>
          <a:endParaRPr lang="es-ES" sz="16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Kuyankha Mzimu </a:t>
          </a:r>
          <a:r>
            <a:rPr lang="en-GB" sz="2000" b="1" kern="1200" dirty="0" err="1"/>
            <a:t>Woyera</a:t>
          </a:r>
          <a:r>
            <a:rPr lang="en-GB" sz="2000" b="1" kern="1200" dirty="0"/>
            <a:t> </a:t>
          </a:r>
          <a:r>
            <a:rPr lang="en" sz="2000" b="1" kern="1200" dirty="0"/>
            <a:t>(</a:t>
          </a:r>
          <a:r>
            <a:rPr lang="en" sz="2000" b="1" kern="1200" dirty="0" err="1"/>
            <a:t>Agalatiya</a:t>
          </a:r>
          <a:r>
            <a:rPr lang="en" sz="2000" b="1" kern="1200" dirty="0"/>
            <a:t>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Kuzolowera </a:t>
          </a:r>
          <a:r>
            <a:rPr lang="en-GB" sz="1600" b="1" kern="1200" dirty="0" err="1"/>
            <a:t>kuchita</a:t>
          </a:r>
          <a:r>
            <a:rPr lang="en-GB" sz="1600" b="1" kern="1200" dirty="0"/>
            <a:t> </a:t>
          </a:r>
          <a:r>
            <a:rPr lang="en-GB" sz="1600" b="1" kern="1200" dirty="0" err="1"/>
            <a:t>chikhulupiriro</a:t>
          </a:r>
          <a:r>
            <a:rPr lang="en-GB" sz="1600" b="1" kern="1200" dirty="0"/>
            <a:t> changa </a:t>
          </a:r>
          <a:r>
            <a:rPr lang="en-GB" sz="1600" b="1" kern="1200" dirty="0" err="1"/>
            <a:t>nthawi</a:t>
          </a:r>
          <a:r>
            <a:rPr lang="en-GB" sz="1600" b="1" kern="1200" dirty="0"/>
            <a:t> </a:t>
          </a:r>
          <a:r>
            <a:rPr lang="en-GB" sz="1600" b="1" kern="1200" dirty="0" err="1"/>
            <a:t>zonse</a:t>
          </a:r>
          <a:r>
            <a:rPr lang="en-GB" sz="1600" b="1" kern="1200" dirty="0"/>
            <a:t> </a:t>
          </a:r>
          <a:r>
            <a:rPr lang="en" sz="1600" b="1" kern="1200" dirty="0"/>
            <a:t>(2 </a:t>
          </a:r>
          <a:r>
            <a:rPr lang="en" sz="1600" b="1" kern="1200" dirty="0" err="1"/>
            <a:t>Akorinto</a:t>
          </a:r>
          <a:r>
            <a:rPr lang="en" sz="1600" b="1" kern="1200" dirty="0"/>
            <a:t> 5:7)</a:t>
          </a:r>
          <a:endParaRPr lang="es-ES" sz="16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Mverani Yesu </a:t>
          </a:r>
          <a:r>
            <a:rPr lang="en-GB" sz="2000" b="1" kern="1200" dirty="0" err="1">
              <a:solidFill>
                <a:schemeClr val="tx1"/>
              </a:solidFill>
            </a:rPr>
            <a:t>ndi</a:t>
          </a:r>
          <a:r>
            <a:rPr lang="en-GB" sz="2000" b="1" kern="1200" dirty="0">
              <a:solidFill>
                <a:schemeClr val="tx1"/>
              </a:solidFill>
            </a:rPr>
            <a:t> Mawu 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0"/>
        <a:ext cx="5508634" cy="387264"/>
      </dsp:txXfrm>
    </dsp:sp>
    <dsp:sp modelId="{E835C4C8-F2C2-42FA-9602-AAF342B613DA}">
      <dsp:nvSpPr>
        <dsp:cNvPr id="0" name=""/>
        <dsp:cNvSpPr/>
      </dsp:nvSpPr>
      <dsp:spPr>
        <a:xfrm>
          <a:off x="252403" y="38726"/>
          <a:ext cx="662868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Kuyenda </a:t>
          </a:r>
          <a:r>
            <a:rPr lang="en" sz="2000" b="1" kern="1200" dirty="0" err="1">
              <a:solidFill>
                <a:schemeClr val="tx1"/>
              </a:solidFill>
            </a:rPr>
            <a:t>ndi</a:t>
          </a:r>
          <a:r>
            <a:rPr lang="en" sz="2000" b="1" kern="1200" dirty="0">
              <a:solidFill>
                <a:schemeClr val="tx1"/>
              </a:solidFill>
            </a:rPr>
            <a:t> Yesu </a:t>
          </a:r>
          <a:r>
            <a:rPr lang="en" sz="2000" b="1" kern="1200" dirty="0" err="1">
              <a:solidFill>
                <a:schemeClr val="tx1"/>
              </a:solidFill>
            </a:rPr>
            <a:t>tsiku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ndi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tsiku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425991"/>
        <a:ext cx="5508634" cy="387264"/>
      </dsp:txXfrm>
    </dsp:sp>
    <dsp:sp modelId="{AEF0314F-F1E8-4B53-ACB8-4DD5EEE46E7B}">
      <dsp:nvSpPr>
        <dsp:cNvPr id="0" name=""/>
        <dsp:cNvSpPr/>
      </dsp:nvSpPr>
      <dsp:spPr>
        <a:xfrm>
          <a:off x="252403" y="464717"/>
          <a:ext cx="662868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Kupanga Yesu </a:t>
          </a:r>
          <a:r>
            <a:rPr lang="en" sz="2000" b="1" kern="1200" dirty="0" err="1">
              <a:solidFill>
                <a:schemeClr val="tx1"/>
              </a:solidFill>
            </a:rPr>
            <a:t>kukhala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olamulira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moyo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wathu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851982"/>
        <a:ext cx="5508634" cy="387264"/>
      </dsp:txXfrm>
    </dsp:sp>
    <dsp:sp modelId="{29130CAC-5C1C-4F14-BE19-F526D819B4BE}">
      <dsp:nvSpPr>
        <dsp:cNvPr id="0" name=""/>
        <dsp:cNvSpPr/>
      </dsp:nvSpPr>
      <dsp:spPr>
        <a:xfrm>
          <a:off x="252403" y="890708"/>
          <a:ext cx="662868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Kukhala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molingana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ndi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chikhulupiliro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chathu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1277973"/>
        <a:ext cx="5508634" cy="387264"/>
      </dsp:txXfrm>
    </dsp:sp>
    <dsp:sp modelId="{D4445071-C11D-4914-ABA6-58CDEDE87975}">
      <dsp:nvSpPr>
        <dsp:cNvPr id="0" name=""/>
        <dsp:cNvSpPr/>
      </dsp:nvSpPr>
      <dsp:spPr>
        <a:xfrm>
          <a:off x="252403" y="1316700"/>
          <a:ext cx="662868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Kukhazikitsa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chikhulupiriro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chathu</a:t>
          </a:r>
          <a:r>
            <a:rPr lang="en-GB" sz="2000" b="1" kern="1200" dirty="0">
              <a:solidFill>
                <a:schemeClr val="tx1"/>
              </a:solidFill>
            </a:rPr>
            <a:t> pa Yesu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1703965"/>
        <a:ext cx="5508634" cy="387264"/>
      </dsp:txXfrm>
    </dsp:sp>
    <dsp:sp modelId="{7D3FD46A-4E62-4938-8AB3-965BC35CB05A}">
      <dsp:nvSpPr>
        <dsp:cNvPr id="0" name=""/>
        <dsp:cNvSpPr/>
      </dsp:nvSpPr>
      <dsp:spPr>
        <a:xfrm>
          <a:off x="252403" y="1742691"/>
          <a:ext cx="662868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Kuonetsera</a:t>
          </a:r>
          <a:r>
            <a:rPr lang="en" sz="2000" b="1" kern="1200" dirty="0">
              <a:solidFill>
                <a:schemeClr val="tx1"/>
              </a:solidFill>
            </a:rPr>
            <a:t> Yesu </a:t>
          </a:r>
          <a:r>
            <a:rPr lang="en" sz="2000" b="1" kern="1200" dirty="0" err="1">
              <a:solidFill>
                <a:schemeClr val="tx1"/>
              </a:solidFill>
            </a:rPr>
            <a:t>mmoyo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wathu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2129956"/>
        <a:ext cx="5508634" cy="387264"/>
      </dsp:txXfrm>
    </dsp:sp>
    <dsp:sp modelId="{5E78D2C8-1D37-434A-BD66-82348607AEE1}">
      <dsp:nvSpPr>
        <dsp:cNvPr id="0" name=""/>
        <dsp:cNvSpPr/>
      </dsp:nvSpPr>
      <dsp:spPr>
        <a:xfrm>
          <a:off x="252403" y="2168682"/>
          <a:ext cx="662868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934201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Kulandira </a:t>
          </a:r>
          <a:r>
            <a:rPr lang="en" sz="2000" b="1" kern="1200" dirty="0" err="1">
              <a:solidFill>
                <a:schemeClr val="tx1"/>
              </a:solidFill>
            </a:rPr>
            <a:t>mphatso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ya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chisomo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chake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566" y="2555947"/>
        <a:ext cx="5508634" cy="387264"/>
      </dsp:txXfrm>
    </dsp:sp>
    <dsp:sp modelId="{C4C89F38-D772-4667-8CF5-2685CE87D1D2}">
      <dsp:nvSpPr>
        <dsp:cNvPr id="0" name=""/>
        <dsp:cNvSpPr/>
      </dsp:nvSpPr>
      <dsp:spPr>
        <a:xfrm>
          <a:off x="252403" y="2594673"/>
          <a:ext cx="662868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-2" y="781050"/>
            <a:ext cx="9601201" cy="10485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KUKHALA NDI CHIKHULUPIRIRO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700028" y="2334944"/>
            <a:ext cx="3011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Phunziro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8,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CHIKHULUPIRIRO CHA YESU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chipiriro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oyera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mtima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cha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akusunga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malamulo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Mulungu,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chikhulupiriro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cha Yesu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Chivumbulutso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 BLP)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Ife, </a:t>
            </a:r>
            <a:r>
              <a:rPr lang="en-GB" b="1" dirty="0" err="1"/>
              <a:t>okhulupirika</a:t>
            </a:r>
            <a:r>
              <a:rPr lang="en-GB" b="1" dirty="0"/>
              <a:t> </a:t>
            </a:r>
            <a:r>
              <a:rPr lang="en-GB" b="1" dirty="0" err="1"/>
              <a:t>omwe</a:t>
            </a:r>
            <a:r>
              <a:rPr lang="en-GB" b="1" dirty="0"/>
              <a:t> </a:t>
            </a:r>
            <a:r>
              <a:rPr lang="en-GB" b="1" dirty="0" err="1"/>
              <a:t>tikukhala</a:t>
            </a:r>
            <a:r>
              <a:rPr lang="en-GB" b="1" dirty="0"/>
              <a:t> </a:t>
            </a:r>
            <a:r>
              <a:rPr lang="en-GB" b="1" dirty="0" err="1"/>
              <a:t>pafupi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kubweranso</a:t>
            </a:r>
            <a:r>
              <a:rPr lang="en-GB" b="1" dirty="0"/>
              <a:t> </a:t>
            </a:r>
            <a:r>
              <a:rPr lang="en-GB" b="1" dirty="0" err="1"/>
              <a:t>kwa</a:t>
            </a:r>
            <a:r>
              <a:rPr lang="en-GB" b="1" dirty="0"/>
              <a:t> Yesu, </a:t>
            </a:r>
            <a:r>
              <a:rPr lang="en-GB" b="1" dirty="0" err="1"/>
              <a:t>timasiyanitsidwa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zinthu</a:t>
            </a:r>
            <a:r>
              <a:rPr lang="en-GB" b="1" dirty="0"/>
              <a:t> </a:t>
            </a:r>
            <a:r>
              <a:rPr lang="en-GB" b="1" dirty="0" err="1"/>
              <a:t>ziwiri</a:t>
            </a:r>
            <a:r>
              <a:rPr lang="en-GB" b="1" dirty="0"/>
              <a:t> </a:t>
            </a:r>
            <a:r>
              <a:rPr lang="en-GB" b="1" dirty="0" err="1"/>
              <a:t>zomwe</a:t>
            </a:r>
            <a:r>
              <a:rPr lang="en-GB" b="1" dirty="0"/>
              <a:t> </a:t>
            </a:r>
            <a:r>
              <a:rPr lang="en-GB" b="1" dirty="0" err="1"/>
              <a:t>tiyenera</a:t>
            </a:r>
            <a:r>
              <a:rPr lang="en-GB" b="1" dirty="0"/>
              <a:t> "</a:t>
            </a:r>
            <a:r>
              <a:rPr lang="en-GB" b="1" dirty="0" err="1"/>
              <a:t>kusunga</a:t>
            </a:r>
            <a:r>
              <a:rPr lang="en-GB" b="1" dirty="0"/>
              <a:t>" (</a:t>
            </a:r>
            <a:r>
              <a:rPr lang="en-GB" b="1" dirty="0" err="1"/>
              <a:t>ndiko</a:t>
            </a:r>
            <a:r>
              <a:rPr lang="en-GB" b="1" dirty="0"/>
              <a:t> </a:t>
            </a:r>
            <a:r>
              <a:rPr lang="en-GB" b="1" dirty="0" err="1"/>
              <a:t>kuti</a:t>
            </a:r>
            <a:r>
              <a:rPr lang="en-GB" b="1" dirty="0"/>
              <a:t>, </a:t>
            </a:r>
            <a:r>
              <a:rPr lang="en-GB" b="1" dirty="0" err="1"/>
              <a:t>kumvera</a:t>
            </a:r>
            <a:r>
              <a:rPr lang="en-GB" b="1" dirty="0"/>
              <a:t> </a:t>
            </a:r>
            <a:r>
              <a:rPr lang="en-GB" b="1" dirty="0" err="1"/>
              <a:t>kapena</a:t>
            </a:r>
            <a:r>
              <a:rPr lang="en-GB" b="1" dirty="0"/>
              <a:t> </a:t>
            </a:r>
            <a:r>
              <a:rPr lang="en-GB" b="1" dirty="0" err="1"/>
              <a:t>kusunga</a:t>
            </a:r>
            <a:r>
              <a:rPr lang="en-GB" b="1" dirty="0"/>
              <a:t>): </a:t>
            </a:r>
            <a:r>
              <a:rPr lang="en-GB" b="1" dirty="0" err="1"/>
              <a:t>malamulo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chikhulupiriro</a:t>
            </a:r>
            <a:r>
              <a:rPr lang="en-GB" b="1" dirty="0"/>
              <a:t> cha Yesu </a:t>
            </a:r>
            <a:r>
              <a:rPr lang="en" b="1" dirty="0"/>
              <a:t>(</a:t>
            </a:r>
            <a:r>
              <a:rPr lang="en" b="1" dirty="0" err="1"/>
              <a:t>Chivumbulutso</a:t>
            </a:r>
            <a:r>
              <a:rPr lang="en" b="1" dirty="0"/>
              <a:t>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535556"/>
              </p:ext>
            </p:extLst>
          </p:nvPr>
        </p:nvGraphicFramePr>
        <p:xfrm>
          <a:off x="342899" y="3776870"/>
          <a:ext cx="6934201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7378566" y="5204003"/>
            <a:ext cx="4585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Yesu </a:t>
            </a:r>
            <a:r>
              <a:rPr lang="en-GB" sz="2000" b="1" dirty="0" err="1"/>
              <a:t>timayesedwa</a:t>
            </a:r>
            <a:r>
              <a:rPr lang="en-GB" sz="2000" b="1" dirty="0"/>
              <a:t> </a:t>
            </a:r>
            <a:r>
              <a:rPr lang="en-GB" sz="2000" b="1" dirty="0" err="1"/>
              <a:t>olungama</a:t>
            </a:r>
            <a:r>
              <a:rPr lang="en-GB" sz="2000" b="1" dirty="0"/>
              <a:t> (Aroma 5:1), </a:t>
            </a:r>
            <a:r>
              <a:rPr lang="en-GB" sz="2000" b="1" dirty="0" err="1"/>
              <a:t>timayeretsedwa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26:18),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timakhala</a:t>
            </a:r>
            <a:r>
              <a:rPr lang="en-GB" sz="2000" b="1" dirty="0"/>
              <a:t> ana a Mulungu (Yohane 1:12</a:t>
            </a:r>
            <a:r>
              <a:rPr lang="en" sz="2000" b="1" dirty="0"/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05858"/>
            <a:ext cx="4697669" cy="3778895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08600"/>
            <a:ext cx="7277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dirty="0">
                <a:solidFill>
                  <a:srgbClr val="000000"/>
                </a:solidFill>
              </a:rPr>
              <a:t>Malamulo </a:t>
            </a:r>
            <a:r>
              <a:rPr lang="en-GB" b="1" dirty="0" err="1">
                <a:solidFill>
                  <a:srgbClr val="000000"/>
                </a:solidFill>
              </a:rPr>
              <a:t>ndi</a:t>
            </a:r>
            <a:r>
              <a:rPr lang="en-GB" b="1" dirty="0">
                <a:solidFill>
                  <a:srgbClr val="000000"/>
                </a:solidFill>
              </a:rPr>
              <a:t> Uthenga </a:t>
            </a:r>
            <a:r>
              <a:rPr lang="en-GB" b="1" dirty="0" err="1">
                <a:solidFill>
                  <a:srgbClr val="000000"/>
                </a:solidFill>
              </a:rPr>
              <a:t>Wabwino</a:t>
            </a:r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b="1" dirty="0" err="1">
                <a:solidFill>
                  <a:srgbClr val="000000"/>
                </a:solidFill>
              </a:rPr>
              <a:t>chikhulupiriro</a:t>
            </a:r>
            <a:r>
              <a:rPr lang="en-GB" b="1" dirty="0">
                <a:solidFill>
                  <a:srgbClr val="000000"/>
                </a:solidFill>
              </a:rPr>
              <a:t>) </a:t>
            </a:r>
            <a:r>
              <a:rPr lang="en-GB" b="1" dirty="0" err="1">
                <a:solidFill>
                  <a:srgbClr val="000000"/>
                </a:solidFill>
              </a:rPr>
              <a:t>zalumikizana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pamodzi</a:t>
            </a:r>
            <a:r>
              <a:rPr lang="en-GB" b="1" dirty="0">
                <a:solidFill>
                  <a:srgbClr val="000000"/>
                </a:solidFill>
              </a:rPr>
              <a:t>. </a:t>
            </a:r>
            <a:r>
              <a:rPr lang="en-GB" b="1" dirty="0" err="1">
                <a:solidFill>
                  <a:srgbClr val="000000"/>
                </a:solidFill>
              </a:rPr>
              <a:t>Sunganathe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kumvera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popanda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kukhala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ndi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chikhulupiriro</a:t>
            </a:r>
            <a:r>
              <a:rPr lang="en-GB" b="1" dirty="0">
                <a:solidFill>
                  <a:srgbClr val="000000"/>
                </a:solidFill>
              </a:rPr>
              <a:t>, </a:t>
            </a:r>
            <a:r>
              <a:rPr lang="en-GB" b="1" dirty="0" err="1">
                <a:solidFill>
                  <a:srgbClr val="000000"/>
                </a:solidFill>
              </a:rPr>
              <a:t>kapena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kukhulupirira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popanda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kumvera</a:t>
            </a:r>
            <a:r>
              <a:rPr lang="en-GB" b="1" dirty="0">
                <a:solidFill>
                  <a:srgbClr val="000000"/>
                </a:solidFill>
              </a:rPr>
              <a:t>. Koma </a:t>
            </a:r>
            <a:r>
              <a:rPr lang="en-GB" b="1" dirty="0" err="1">
                <a:solidFill>
                  <a:srgbClr val="000000"/>
                </a:solidFill>
              </a:rPr>
              <a:t>kodi</a:t>
            </a:r>
            <a:r>
              <a:rPr lang="en-GB" b="1" dirty="0">
                <a:solidFill>
                  <a:srgbClr val="000000"/>
                </a:solidFill>
              </a:rPr>
              <a:t> “</a:t>
            </a:r>
            <a:r>
              <a:rPr lang="en-GB" b="1" dirty="0" err="1">
                <a:solidFill>
                  <a:srgbClr val="000000"/>
                </a:solidFill>
              </a:rPr>
              <a:t>chikhulupiriro</a:t>
            </a:r>
            <a:r>
              <a:rPr lang="en-GB" b="1" dirty="0">
                <a:solidFill>
                  <a:srgbClr val="000000"/>
                </a:solidFill>
              </a:rPr>
              <a:t> cha Yesu” </a:t>
            </a:r>
            <a:r>
              <a:rPr lang="en-GB" b="1" dirty="0" err="1">
                <a:solidFill>
                  <a:srgbClr val="000000"/>
                </a:solidFill>
              </a:rPr>
              <a:t>zikutanthauza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chiyani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Kenako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khulupirirani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Ambuye</a:t>
            </a:r>
            <a:r>
              <a:rPr lang="en-US" sz="2500" b="1" dirty="0">
                <a:latin typeface="Constantia" panose="02030602050306030303" pitchFamily="18" charset="0"/>
              </a:rPr>
              <a:t> Yesu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akutsogolereni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pang’onopang’ono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m’njira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yoyenera</a:t>
            </a:r>
            <a:r>
              <a:rPr lang="en-US" sz="2500" b="1" dirty="0">
                <a:latin typeface="Constantia" panose="02030602050306030303" pitchFamily="18" charset="0"/>
              </a:rPr>
              <a:t>. Mutha </a:t>
            </a:r>
            <a:r>
              <a:rPr lang="en-US" sz="2500" b="1" dirty="0" err="1">
                <a:latin typeface="Constantia" panose="02030602050306030303" pitchFamily="18" charset="0"/>
              </a:rPr>
              <a:t>kupeza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chitsimikizo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pa </a:t>
            </a:r>
            <a:r>
              <a:rPr lang="en-US" sz="2500" b="1" dirty="0" err="1">
                <a:latin typeface="Constantia" panose="02030602050306030303" pitchFamily="18" charset="0"/>
              </a:rPr>
              <a:t>phazi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lilironse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limene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mukutenga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kupita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patsogolo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chifukwa</a:t>
            </a:r>
            <a:r>
              <a:rPr lang="en-US" sz="2500" b="1" dirty="0">
                <a:latin typeface="Constantia" panose="02030602050306030303" pitchFamily="18" charset="0"/>
              </a:rPr>
              <a:t> mutha </a:t>
            </a:r>
            <a:r>
              <a:rPr lang="en-US" sz="2500" b="1" dirty="0" err="1">
                <a:latin typeface="Constantia" panose="02030602050306030303" pitchFamily="18" charset="0"/>
              </a:rPr>
              <a:t>kukhala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otsimikiza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dzanja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lanu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lili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m’dzanja</a:t>
            </a:r>
            <a:r>
              <a:rPr lang="en-US" sz="2500" b="1" dirty="0">
                <a:latin typeface="Constantia" panose="02030602050306030303" pitchFamily="18" charset="0"/>
              </a:rPr>
              <a:t> lake. Mutha ‘</a:t>
            </a:r>
            <a:r>
              <a:rPr lang="en-US" sz="2500" b="1" dirty="0" err="1">
                <a:latin typeface="Constantia" panose="02030602050306030303" pitchFamily="18" charset="0"/>
              </a:rPr>
              <a:t>kuthamanga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osatopa</a:t>
            </a:r>
            <a:r>
              <a:rPr lang="en-US" sz="2500" b="1" dirty="0">
                <a:latin typeface="Constantia" panose="02030602050306030303" pitchFamily="18" charset="0"/>
              </a:rPr>
              <a:t>’; mutha ‘</a:t>
            </a:r>
            <a:r>
              <a:rPr lang="en-US" sz="2500" b="1" dirty="0" err="1">
                <a:latin typeface="Constantia" panose="02030602050306030303" pitchFamily="18" charset="0"/>
              </a:rPr>
              <a:t>kuyenda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osakomoka</a:t>
            </a:r>
            <a:r>
              <a:rPr lang="en-US" sz="2500" b="1" dirty="0">
                <a:latin typeface="Constantia" panose="02030602050306030303" pitchFamily="18" charset="0"/>
              </a:rPr>
              <a:t>,’ </a:t>
            </a:r>
            <a:r>
              <a:rPr lang="en-US" sz="2500" b="1" dirty="0" err="1">
                <a:latin typeface="Constantia" panose="02030602050306030303" pitchFamily="18" charset="0"/>
              </a:rPr>
              <a:t>chifukwa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chikhulupiriro</a:t>
            </a:r>
            <a:r>
              <a:rPr lang="en-US" sz="2500" b="1" dirty="0">
                <a:latin typeface="Constantia" panose="02030602050306030303" pitchFamily="18" charset="0"/>
              </a:rPr>
              <a:t> mutha </a:t>
            </a:r>
            <a:r>
              <a:rPr lang="en-US" sz="2500" b="1" dirty="0" err="1">
                <a:latin typeface="Constantia" panose="02030602050306030303" pitchFamily="18" charset="0"/>
              </a:rPr>
              <a:t>kuzindikira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muli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dzanja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lanu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m’dzanja</a:t>
            </a:r>
            <a:r>
              <a:rPr lang="en-US" sz="2500" b="1" dirty="0">
                <a:latin typeface="Constantia" panose="02030602050306030303" pitchFamily="18" charset="0"/>
              </a:rPr>
              <a:t> la </a:t>
            </a:r>
            <a:r>
              <a:rPr lang="en-US" sz="2500" b="1" dirty="0" err="1">
                <a:latin typeface="Constantia" panose="02030602050306030303" pitchFamily="18" charset="0"/>
              </a:rPr>
              <a:t>Khristu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Simudzamizidwa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kukhumudwa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chifukwa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pamene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mukupitiriza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kudziwa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Ambuye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kumukhulupirira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mudzakhala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chitsimikizo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chakuti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Yemwe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sataya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aliyense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>
                <a:latin typeface="Constantia" panose="02030602050306030303" pitchFamily="18" charset="0"/>
              </a:rPr>
              <a:t>amene amamukhulupirira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kwathunthu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ndiye</a:t>
            </a:r>
            <a:r>
              <a:rPr lang="en-US" sz="2500" b="1" dirty="0">
                <a:latin typeface="Constantia" panose="02030602050306030303" pitchFamily="18" charset="0"/>
              </a:rPr>
              <a:t> Mthandizi </a:t>
            </a:r>
            <a:r>
              <a:rPr lang="en-US" sz="2500" b="1" dirty="0" err="1">
                <a:latin typeface="Constantia" panose="02030602050306030303" pitchFamily="18" charset="0"/>
              </a:rPr>
              <a:t>wanu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wokhazikika</a:t>
            </a:r>
            <a:r>
              <a:rPr lang="en" sz="25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7972426" y="108762"/>
            <a:ext cx="4139822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Tsopano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chikhulupiriro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kusakayika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konse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tikuziyembekeza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kutsimikiza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sitiziona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zilipo</a:t>
            </a:r>
            <a:r>
              <a:rPr lang="en-US" sz="3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ndithu</a:t>
            </a:r>
            <a:r>
              <a:rPr kumimoji="0" lang="es-ES" sz="3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(Ahebri 11:1)</a:t>
            </a: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6004675" y="3771900"/>
            <a:ext cx="6179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Mitundu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ya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Chikhulupiriro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Chikhulupiriro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-GB" sz="2000" b="1" dirty="0" err="1"/>
              <a:t>zizindikiro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Muyeso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Chikhulupiriro </a:t>
            </a:r>
            <a:r>
              <a:rPr lang="en" sz="2000" b="1" dirty="0" err="1"/>
              <a:t>ndi</a:t>
            </a:r>
            <a:r>
              <a:rPr lang="en" sz="2000" b="1" dirty="0"/>
              <a:t> </a:t>
            </a:r>
            <a:r>
              <a:rPr lang="en" sz="2000" b="1" dirty="0" err="1"/>
              <a:t>malingaliro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Kodi Chikhulupiriro ndi chiyani?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Tanthauzo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kakulidwe</a:t>
            </a:r>
            <a:r>
              <a:rPr lang="en-GB" sz="2000" b="1" dirty="0"/>
              <a:t> ka </a:t>
            </a:r>
            <a:r>
              <a:rPr lang="en-GB" sz="2000" b="1" dirty="0" err="1"/>
              <a:t>chikhulupiriro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Chikhulupiriro</a:t>
            </a:r>
            <a:r>
              <a:rPr lang="en-GB" sz="2000" b="1" dirty="0"/>
              <a:t> cha Yesu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93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Kudziwa</a:t>
            </a:r>
            <a:r>
              <a:rPr lang="en-GB" sz="2000" b="1" dirty="0"/>
              <a:t> Mulungu, </a:t>
            </a:r>
            <a:r>
              <a:rPr lang="en-GB" sz="2000" b="1" dirty="0" err="1"/>
              <a:t>kuphunzira</a:t>
            </a:r>
            <a:r>
              <a:rPr lang="en-GB" sz="2000" b="1" dirty="0"/>
              <a:t> </a:t>
            </a:r>
            <a:r>
              <a:rPr lang="en-GB" sz="2000" b="1" dirty="0" err="1"/>
              <a:t>Baibulo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pemphero</a:t>
            </a:r>
            <a:r>
              <a:rPr lang="en-GB" sz="2000" b="1" dirty="0"/>
              <a:t> </a:t>
            </a:r>
            <a:r>
              <a:rPr lang="en-GB" sz="2000" b="1" dirty="0" err="1"/>
              <a:t>ziyenera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chimodzi</a:t>
            </a:r>
            <a:r>
              <a:rPr lang="en-GB" sz="2000" b="1" dirty="0"/>
              <a:t> </a:t>
            </a:r>
            <a:r>
              <a:rPr lang="en-GB" sz="2000" b="1" dirty="0" err="1"/>
              <a:t>chofanana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zikhale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zosintha</a:t>
            </a:r>
            <a:r>
              <a:rPr lang="en-GB" sz="2000" b="1" dirty="0"/>
              <a:t> </a:t>
            </a:r>
            <a:r>
              <a:rPr lang="en-GB" sz="2000" b="1" dirty="0" err="1"/>
              <a:t>miyoyo</a:t>
            </a:r>
            <a:r>
              <a:rPr lang="en-GB" sz="2000" b="1" dirty="0"/>
              <a:t> </a:t>
            </a:r>
            <a:r>
              <a:rPr lang="en-GB" sz="2000" b="1" dirty="0" err="1"/>
              <a:t>yathu</a:t>
            </a:r>
            <a:r>
              <a:rPr lang="en-GB" sz="2000" b="1" dirty="0"/>
              <a:t>: </a:t>
            </a:r>
            <a:r>
              <a:rPr lang="en-GB" sz="2000" b="1" dirty="0" err="1"/>
              <a:t>chikhulupiriro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350417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615" y="3428999"/>
            <a:ext cx="1414520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1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1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1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1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731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1821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1821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499" y="2098931"/>
            <a:ext cx="6939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Koma </a:t>
            </a:r>
            <a:r>
              <a:rPr lang="en-GB" sz="2000" b="1" dirty="0" err="1">
                <a:solidFill>
                  <a:srgbClr val="000000"/>
                </a:solidFill>
              </a:rPr>
              <a:t>mwa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ndi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zinthu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zamphamvu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zomwe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zidzatifikitsa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pachimake</a:t>
            </a:r>
            <a:r>
              <a:rPr lang="en-GB" sz="2000" b="1" dirty="0">
                <a:solidFill>
                  <a:srgbClr val="000000"/>
                </a:solidFill>
              </a:rPr>
              <a:t> pa </a:t>
            </a:r>
            <a:r>
              <a:rPr lang="en-GB" sz="2000" b="1" dirty="0" err="1">
                <a:solidFill>
                  <a:srgbClr val="000000"/>
                </a:solidFill>
              </a:rPr>
              <a:t>moyo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wathu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wauzimu</a:t>
            </a:r>
            <a:r>
              <a:rPr lang="en-GB" sz="2000" b="1" dirty="0">
                <a:solidFill>
                  <a:srgbClr val="000000"/>
                </a:solidFill>
              </a:rPr>
              <a:t>: “</a:t>
            </a:r>
            <a:r>
              <a:rPr lang="en-GB" sz="2000" b="1" dirty="0" err="1">
                <a:solidFill>
                  <a:srgbClr val="000000"/>
                </a:solidFill>
              </a:rPr>
              <a:t>Zinthu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zonse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zitheka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kwa</a:t>
            </a:r>
            <a:r>
              <a:rPr lang="en-GB" sz="2000" b="1" dirty="0">
                <a:solidFill>
                  <a:srgbClr val="000000"/>
                </a:solidFill>
              </a:rPr>
              <a:t> iye </a:t>
            </a:r>
            <a:r>
              <a:rPr lang="en-GB" sz="2000" b="1" dirty="0" err="1">
                <a:solidFill>
                  <a:srgbClr val="000000"/>
                </a:solidFill>
              </a:rPr>
              <a:t>wokhulupirira</a:t>
            </a:r>
            <a:r>
              <a:rPr lang="en-GB" sz="2000" b="1" dirty="0">
                <a:solidFill>
                  <a:srgbClr val="000000"/>
                </a:solidFill>
              </a:rPr>
              <a:t>” (Marko 9:23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939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Popanda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zinthu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zimenezi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zimangokhala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chidziwitso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chabe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kapena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miyambo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yopanda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tanthauzo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915297" y="1618600"/>
            <a:ext cx="10276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MITUNDU YA CHIKHULUPIRIRO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2914445" y="-47625"/>
            <a:ext cx="92775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CHIKHULUPIRIRO NDI ZIZINDIKIRO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‘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Yesu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anawawuza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pokhapokha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mutaona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zizindikiro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zodabwitsa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simudzakhulupirira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(Yohane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053970" y="1177976"/>
            <a:ext cx="9138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Chizindikiro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chosiyanitsa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umboni</a:t>
            </a:r>
            <a:r>
              <a:rPr lang="en-GB" sz="2000" b="1" dirty="0"/>
              <a:t> </a:t>
            </a:r>
            <a:r>
              <a:rPr lang="en-GB" sz="2000" b="1" dirty="0" err="1"/>
              <a:t>woperekedwa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utsimikizire</a:t>
            </a:r>
            <a:r>
              <a:rPr lang="en-GB" sz="2000" b="1" dirty="0"/>
              <a:t> </a:t>
            </a:r>
            <a:r>
              <a:rPr lang="en-GB" sz="2000" b="1" dirty="0" err="1"/>
              <a:t>uthenga</a:t>
            </a:r>
            <a:r>
              <a:rPr lang="en-GB" sz="2000" b="1" dirty="0"/>
              <a:t> </a:t>
            </a:r>
            <a:r>
              <a:rPr lang="en-GB" sz="2000" b="1" dirty="0" err="1"/>
              <a:t>wouziridwa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kuthandizira</a:t>
            </a:r>
            <a:r>
              <a:rPr lang="en-GB" sz="2000" b="1" dirty="0"/>
              <a:t> </a:t>
            </a:r>
            <a:r>
              <a:rPr lang="en-GB" sz="2000" b="1" dirty="0" err="1"/>
              <a:t>ulamuliro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Mulungu.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</a:t>
            </a:r>
            <a:r>
              <a:rPr lang="en-GB" sz="2000" b="1" dirty="0" err="1"/>
              <a:t>chimatengedwa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chochitika</a:t>
            </a:r>
            <a:r>
              <a:rPr lang="en-GB" sz="2000" b="1" dirty="0"/>
              <a:t> </a:t>
            </a:r>
            <a:r>
              <a:rPr lang="en-GB" sz="2000" b="1" dirty="0" err="1"/>
              <a:t>chozizwitsa</a:t>
            </a:r>
            <a:r>
              <a:rPr lang="en-GB" sz="2000" b="1" dirty="0"/>
              <a:t>—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ukwati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Kana (Yohane 2:11)—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yakuti</a:t>
            </a:r>
            <a:r>
              <a:rPr lang="en-GB" sz="2000" b="1" dirty="0"/>
              <a:t> Israeli </a:t>
            </a:r>
            <a:r>
              <a:rPr lang="en-GB" sz="2000" b="1" dirty="0" err="1"/>
              <a:t>anamanga</a:t>
            </a:r>
            <a:r>
              <a:rPr lang="en-GB" sz="2000" b="1" dirty="0"/>
              <a:t> </a:t>
            </a:r>
            <a:r>
              <a:rPr lang="en-GB" sz="2000" b="1" dirty="0" err="1"/>
              <a:t>msasa</a:t>
            </a:r>
            <a:r>
              <a:rPr lang="en-GB" sz="2000" b="1" dirty="0"/>
              <a:t> </a:t>
            </a: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Phiri la Sinai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apembedze</a:t>
            </a:r>
            <a:r>
              <a:rPr lang="en-GB" sz="2000" b="1" dirty="0"/>
              <a:t> Mulungu (</a:t>
            </a:r>
            <a:r>
              <a:rPr lang="en-GB" sz="2000" b="1" dirty="0" err="1"/>
              <a:t>Eksodo</a:t>
            </a:r>
            <a:r>
              <a:rPr lang="en-GB" sz="2000" b="1" dirty="0"/>
              <a:t> 3:12) </a:t>
            </a:r>
            <a:r>
              <a:rPr lang="en-GB" sz="2000" b="1" dirty="0" err="1"/>
              <a:t>inaperekedwanso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2774920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2774920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83114" y="3169289"/>
            <a:ext cx="1969360" cy="206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2790823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048156" y="3060369"/>
            <a:ext cx="7015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Afarisi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adafunsa</a:t>
            </a:r>
            <a:r>
              <a:rPr lang="en-GB" sz="2000" b="1" dirty="0">
                <a:solidFill>
                  <a:srgbClr val="000000"/>
                </a:solidFill>
              </a:rPr>
              <a:t> Yesu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awawonetse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chizindikiro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chamtundu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uliwonse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chomwe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chingatsimikizire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Iye </a:t>
            </a:r>
            <a:r>
              <a:rPr lang="en-GB" sz="2000" b="1" dirty="0" err="1">
                <a:solidFill>
                  <a:srgbClr val="000000"/>
                </a:solidFill>
              </a:rPr>
              <a:t>anali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Mesiya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athe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kukhulupirira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mwa</a:t>
            </a:r>
            <a:r>
              <a:rPr lang="en-GB" sz="2000" b="1" dirty="0">
                <a:solidFill>
                  <a:srgbClr val="000000"/>
                </a:solidFill>
              </a:rPr>
              <a:t> Iye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(Marko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053969" y="5318762"/>
            <a:ext cx="91380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Mulungu </a:t>
            </a:r>
            <a:r>
              <a:rPr lang="en-US" sz="2000" b="1" dirty="0" err="1">
                <a:solidFill>
                  <a:srgbClr val="000000"/>
                </a:solidFill>
              </a:rPr>
              <a:t>watipatsa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umboni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wokwanira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m’Mawu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ake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komanso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m’chilengedwe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aliyense</a:t>
            </a:r>
            <a:r>
              <a:rPr lang="en-US" sz="2000" b="1" dirty="0">
                <a:solidFill>
                  <a:srgbClr val="000000"/>
                </a:solidFill>
              </a:rPr>
              <a:t> amene </a:t>
            </a:r>
            <a:r>
              <a:rPr lang="en-US" sz="2000" b="1" dirty="0" err="1">
                <a:solidFill>
                  <a:srgbClr val="000000"/>
                </a:solidFill>
              </a:rPr>
              <a:t>akufuna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kukhulupirira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athe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kukhulupirira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Komabe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mpata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wokayika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umakhalapo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nthawi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zonse</a:t>
            </a:r>
            <a:r>
              <a:rPr lang="en-US" sz="2000" b="1" dirty="0">
                <a:solidFill>
                  <a:srgbClr val="000000"/>
                </a:solidFill>
              </a:rPr>
              <a:t>. Ndi </a:t>
            </a:r>
            <a:r>
              <a:rPr lang="en-US" sz="2000" b="1" dirty="0" err="1">
                <a:solidFill>
                  <a:srgbClr val="000000"/>
                </a:solidFill>
              </a:rPr>
              <a:t>chifukwa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chake</a:t>
            </a:r>
            <a:r>
              <a:rPr lang="en-US" sz="2000" b="1" dirty="0">
                <a:solidFill>
                  <a:srgbClr val="000000"/>
                </a:solidFill>
              </a:rPr>
              <a:t> Yesu </a:t>
            </a:r>
            <a:r>
              <a:rPr lang="en-US" sz="2000" b="1" dirty="0" err="1">
                <a:solidFill>
                  <a:srgbClr val="000000"/>
                </a:solidFill>
              </a:rPr>
              <a:t>anapereka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dalitso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lapadera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kwa</a:t>
            </a:r>
            <a:r>
              <a:rPr lang="en-US" sz="2000" b="1" dirty="0">
                <a:solidFill>
                  <a:srgbClr val="000000"/>
                </a:solidFill>
              </a:rPr>
              <a:t> ‘</a:t>
            </a:r>
            <a:r>
              <a:rPr lang="en-US" sz="2000" b="1" dirty="0" err="1">
                <a:solidFill>
                  <a:srgbClr val="000000"/>
                </a:solidFill>
              </a:rPr>
              <a:t>iwo</a:t>
            </a:r>
            <a:r>
              <a:rPr lang="en-US" sz="2000" b="1" dirty="0">
                <a:solidFill>
                  <a:srgbClr val="000000"/>
                </a:solidFill>
              </a:rPr>
              <a:t> amene </a:t>
            </a:r>
            <a:r>
              <a:rPr lang="en-US" sz="2000" b="1" dirty="0" err="1">
                <a:solidFill>
                  <a:srgbClr val="000000"/>
                </a:solidFill>
              </a:rPr>
              <a:t>sanawone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akhulupirira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(Yohane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048154" y="4041857"/>
            <a:ext cx="7015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Yesu </a:t>
            </a:r>
            <a:r>
              <a:rPr lang="en-GB" sz="2000" b="1" dirty="0" err="1">
                <a:solidFill>
                  <a:srgbClr val="000000"/>
                </a:solidFill>
              </a:rPr>
              <a:t>adakhumudwa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kwambiri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pamene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iwo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anapempha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chizindikiro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alungamitse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kusowa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kwawo</a:t>
            </a:r>
            <a:r>
              <a:rPr lang="en-GB" sz="2000" b="1" dirty="0">
                <a:solidFill>
                  <a:srgbClr val="000000"/>
                </a:solidFill>
              </a:rPr>
              <a:t> (Marko 8:12). </a:t>
            </a:r>
            <a:r>
              <a:rPr lang="en-GB" sz="2000" b="1" dirty="0" err="1">
                <a:solidFill>
                  <a:srgbClr val="000000"/>
                </a:solidFill>
              </a:rPr>
              <a:t>Ngati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munthu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sakufuna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kukhulupirira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palibe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chizindikiro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chomwe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chingamutsimikizire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400544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400544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74767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MUYESO WA CHIKHULUPIRIRO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10317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“Yesu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anayankha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muli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chikhulupiriro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chachingʼono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kambewu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kampiru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mukhoza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kulamula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mtengo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wamkuyu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uwu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Zulidwa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kukadzalidwa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mʼnyanja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,’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udzakumverani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(Luka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515303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Pali </a:t>
            </a:r>
            <a:r>
              <a:rPr lang="en-GB" sz="2000" b="1" dirty="0" err="1"/>
              <a:t>miyeso</a:t>
            </a:r>
            <a:r>
              <a:rPr lang="en-GB" sz="2000" b="1" dirty="0"/>
              <a:t> </a:t>
            </a:r>
            <a:r>
              <a:rPr lang="en-GB" sz="2000" b="1" dirty="0" err="1"/>
              <a:t>yosiyana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172035"/>
            <a:ext cx="10602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Ndi </a:t>
            </a:r>
            <a:r>
              <a:rPr lang="en-GB" sz="2000" b="1" dirty="0" err="1"/>
              <a:t>zoonekeratu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chikhoza</a:t>
            </a:r>
            <a:r>
              <a:rPr lang="en-GB" sz="2000" b="1" dirty="0"/>
              <a:t> </a:t>
            </a:r>
            <a:r>
              <a:rPr lang="en-GB" sz="2000" b="1" dirty="0" err="1"/>
              <a:t>kukula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mizu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kusakhulupirira</a:t>
            </a:r>
            <a:r>
              <a:rPr lang="en-GB" sz="2000" b="1" dirty="0"/>
              <a:t> </a:t>
            </a:r>
            <a:r>
              <a:rPr lang="en-GB" sz="2000" b="1" dirty="0" err="1"/>
              <a:t>izulidwa</a:t>
            </a:r>
            <a:r>
              <a:rPr lang="en-GB" sz="2000" b="1" dirty="0"/>
              <a:t>. </a:t>
            </a:r>
            <a:r>
              <a:rPr lang="en-GB" sz="2000" b="1" dirty="0" err="1"/>
              <a:t>Chitsimikizo</a:t>
            </a:r>
            <a:r>
              <a:rPr lang="en-GB" sz="2000" b="1" dirty="0"/>
              <a:t> </a:t>
            </a:r>
            <a:r>
              <a:rPr lang="en-GB" sz="2000" b="1" dirty="0" err="1"/>
              <a:t>chiyenera</a:t>
            </a:r>
            <a:r>
              <a:rPr lang="en-GB" sz="2000" b="1" dirty="0"/>
              <a:t> </a:t>
            </a:r>
            <a:r>
              <a:rPr lang="en-GB" sz="2000" b="1" dirty="0" err="1"/>
              <a:t>kulowa</a:t>
            </a:r>
            <a:r>
              <a:rPr lang="en-GB" sz="2000" b="1" dirty="0"/>
              <a:t> </a:t>
            </a:r>
            <a:r>
              <a:rPr lang="en-GB" sz="2000" b="1" dirty="0" err="1"/>
              <a:t>m'malo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kukaikira</a:t>
            </a:r>
            <a:r>
              <a:rPr lang="en-GB" sz="2000" b="1" dirty="0"/>
              <a:t> </a:t>
            </a:r>
            <a:r>
              <a:rPr lang="en-GB" sz="2000" b="1" dirty="0" err="1"/>
              <a:t>pang'onopang'ono</a:t>
            </a:r>
            <a:r>
              <a:rPr lang="en-GB" sz="2000" b="1" dirty="0"/>
              <a:t>. </a:t>
            </a:r>
            <a:r>
              <a:rPr lang="en-GB" sz="2000" b="1" dirty="0" err="1"/>
              <a:t>Pempho</a:t>
            </a:r>
            <a:r>
              <a:rPr lang="en-GB" sz="2000" b="1" dirty="0"/>
              <a:t> </a:t>
            </a:r>
            <a:r>
              <a:rPr lang="en-GB" sz="2000" b="1" dirty="0" err="1"/>
              <a:t>lathu</a:t>
            </a:r>
            <a:r>
              <a:rPr lang="en-GB" sz="2000" b="1" dirty="0"/>
              <a:t> </a:t>
            </a:r>
            <a:r>
              <a:rPr lang="en-GB" sz="2000" b="1" dirty="0" err="1"/>
              <a:t>liyenera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lakuti</a:t>
            </a:r>
            <a:r>
              <a:rPr lang="en-GB" sz="2000" b="1" dirty="0"/>
              <a:t>: “</a:t>
            </a:r>
            <a:r>
              <a:rPr lang="en-GB" sz="2000" b="1" dirty="0" err="1"/>
              <a:t>Wonjezerani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” (Luka 17:5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176489"/>
            <a:ext cx="10416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Kudzera mu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, </a:t>
            </a:r>
            <a:r>
              <a:rPr lang="en-GB" sz="2000" b="1" dirty="0" err="1"/>
              <a:t>kuphunzira</a:t>
            </a:r>
            <a:r>
              <a:rPr lang="en-GB" sz="2000" b="1" dirty="0"/>
              <a:t> </a:t>
            </a:r>
            <a:r>
              <a:rPr lang="en-GB" sz="2000" b="1" dirty="0" err="1"/>
              <a:t>Baibulo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Mulungu, </a:t>
            </a:r>
            <a:r>
              <a:rPr lang="en-GB" sz="2000" b="1" dirty="0" err="1"/>
              <a:t>tidzatha</a:t>
            </a:r>
            <a:r>
              <a:rPr lang="en-GB" sz="2000" b="1" dirty="0"/>
              <a:t> </a:t>
            </a:r>
            <a:r>
              <a:rPr lang="en-GB" sz="2000" b="1" dirty="0" err="1"/>
              <a:t>kuona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‘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chanu</a:t>
            </a:r>
            <a:r>
              <a:rPr lang="en-GB" sz="2000" b="1" dirty="0"/>
              <a:t> </a:t>
            </a:r>
            <a:r>
              <a:rPr lang="en-GB" sz="2000" b="1" dirty="0" err="1"/>
              <a:t>chikukula</a:t>
            </a:r>
            <a:r>
              <a:rPr lang="en-GB" sz="2000" b="1" dirty="0"/>
              <a:t>’ (2 </a:t>
            </a:r>
            <a:r>
              <a:rPr lang="en-GB" sz="2000" b="1" dirty="0" err="1"/>
              <a:t>Atesalonika</a:t>
            </a:r>
            <a:r>
              <a:rPr lang="en-GB" sz="2000" b="1" dirty="0"/>
              <a:t> 1:3</a:t>
            </a:r>
            <a:r>
              <a:rPr lang="en" sz="2000" b="1" dirty="0"/>
              <a:t>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7892" y="140278"/>
            <a:ext cx="1588357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10602097" y="5307168"/>
            <a:ext cx="1466078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087395" y="0"/>
            <a:ext cx="1098969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0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CHIKHULUPIRIRO NDI MALINGALIRO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9663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mwapulumutsidwa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mwachisomo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kudzera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mʼchikhulupiriro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izi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sizochokera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mphatso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Mulungu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Aefeso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509278"/>
            <a:ext cx="849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kukhudzika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chomveka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 </a:t>
            </a:r>
            <a:r>
              <a:rPr lang="en-GB" sz="2000" b="1" dirty="0" err="1"/>
              <a:t>m'maganizo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071" y="3568055"/>
            <a:ext cx="3292014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631" y="1515947"/>
            <a:ext cx="1681454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724" y="1515947"/>
            <a:ext cx="1523819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956811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192430" y="5307444"/>
            <a:ext cx="84325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Koma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sichiri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kukhudzika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mtima</a:t>
            </a:r>
            <a:r>
              <a:rPr lang="en-GB" sz="2000" b="1" dirty="0">
                <a:solidFill>
                  <a:srgbClr val="000000"/>
                </a:solidFill>
              </a:rPr>
              <a:t>; </a:t>
            </a:r>
            <a:r>
              <a:rPr lang="en-GB" sz="2000" b="1" dirty="0" err="1">
                <a:solidFill>
                  <a:srgbClr val="000000"/>
                </a:solidFill>
              </a:rPr>
              <a:t>ndi</a:t>
            </a:r>
            <a:r>
              <a:rPr lang="en-GB" sz="2000" b="1" dirty="0">
                <a:solidFill>
                  <a:srgbClr val="000000"/>
                </a:solidFill>
              </a:rPr>
              <a:t> “</a:t>
            </a:r>
            <a:r>
              <a:rPr lang="en-GB" sz="2000" b="1" dirty="0" err="1">
                <a:solidFill>
                  <a:srgbClr val="000000"/>
                </a:solidFill>
              </a:rPr>
              <a:t>chitsimikizo</a:t>
            </a:r>
            <a:r>
              <a:rPr lang="en-GB" sz="2000" b="1" dirty="0">
                <a:solidFill>
                  <a:srgbClr val="000000"/>
                </a:solidFill>
              </a:rPr>
              <a:t>” </a:t>
            </a:r>
            <a:r>
              <a:rPr lang="en-GB" sz="2000" b="1" dirty="0" err="1">
                <a:solidFill>
                  <a:srgbClr val="000000"/>
                </a:solidFill>
              </a:rPr>
              <a:t>koma</a:t>
            </a:r>
            <a:r>
              <a:rPr lang="en-GB" sz="2000" b="1" dirty="0">
                <a:solidFill>
                  <a:srgbClr val="000000"/>
                </a:solidFill>
              </a:rPr>
              <a:t> chili ‘</a:t>
            </a:r>
            <a:r>
              <a:rPr lang="en-GB" sz="2000" b="1" dirty="0" err="1">
                <a:solidFill>
                  <a:srgbClr val="000000"/>
                </a:solidFill>
              </a:rPr>
              <a:t>kukhutitsidwa</a:t>
            </a:r>
            <a:r>
              <a:rPr lang="en-GB" sz="2000" b="1" dirty="0">
                <a:solidFill>
                  <a:srgbClr val="000000"/>
                </a:solidFill>
              </a:rPr>
              <a:t>’ (</a:t>
            </a:r>
            <a:r>
              <a:rPr lang="en-GB" sz="2000" b="1" dirty="0" err="1">
                <a:solidFill>
                  <a:srgbClr val="000000"/>
                </a:solidFill>
              </a:rPr>
              <a:t>Ahebri</a:t>
            </a:r>
            <a:r>
              <a:rPr lang="en-GB" sz="2000" b="1" dirty="0">
                <a:solidFill>
                  <a:srgbClr val="000000"/>
                </a:solidFill>
              </a:rPr>
              <a:t> 11:1). </a:t>
            </a:r>
            <a:r>
              <a:rPr lang="en-GB" sz="2000" b="1" dirty="0" err="1">
                <a:solidFill>
                  <a:srgbClr val="000000"/>
                </a:solidFill>
              </a:rPr>
              <a:t>Sichinthu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chimene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chimadalira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momwe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tikumvera</a:t>
            </a:r>
            <a:r>
              <a:rPr lang="en-GB" sz="2000" b="1" dirty="0">
                <a:solidFill>
                  <a:srgbClr val="000000"/>
                </a:solidFill>
              </a:rPr>
              <a:t>. </a:t>
            </a:r>
            <a:r>
              <a:rPr lang="en-GB" sz="2000" b="1" dirty="0" err="1">
                <a:solidFill>
                  <a:srgbClr val="000000"/>
                </a:solidFill>
              </a:rPr>
              <a:t>Pamene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ndikudziona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ndine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wofooka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kapena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kuona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ngati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chipulumutso</a:t>
            </a:r>
            <a:r>
              <a:rPr lang="en-GB" sz="2000" b="1" dirty="0">
                <a:solidFill>
                  <a:srgbClr val="000000"/>
                </a:solidFill>
              </a:rPr>
              <a:t> changa chili </a:t>
            </a:r>
            <a:r>
              <a:rPr lang="en-GB" sz="2000" b="1" dirty="0" err="1">
                <a:solidFill>
                  <a:srgbClr val="000000"/>
                </a:solidFill>
              </a:rPr>
              <a:t>kutali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ndipamene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ndiyenera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kusonyeza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chopambana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194360" y="4109112"/>
            <a:ext cx="8494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Tikamayankha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bwino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mphatso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imeneyo</a:t>
            </a:r>
            <a:r>
              <a:rPr lang="en-GB" sz="2000" b="1" dirty="0">
                <a:solidFill>
                  <a:srgbClr val="000000"/>
                </a:solidFill>
              </a:rPr>
              <a:t>—</a:t>
            </a:r>
            <a:r>
              <a:rPr lang="en-GB" sz="2000" b="1" dirty="0" err="1">
                <a:solidFill>
                  <a:srgbClr val="000000"/>
                </a:solidFill>
              </a:rPr>
              <a:t>pamene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tiyamba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kugwiritsa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ntchito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—</a:t>
            </a:r>
            <a:r>
              <a:rPr lang="en-GB" sz="2000" b="1" dirty="0" err="1">
                <a:solidFill>
                  <a:srgbClr val="000000"/>
                </a:solidFill>
              </a:rPr>
              <a:t>chikhulupirirocho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chimatulutsa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mwa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ife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malingaliro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monga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chimwemwe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mtendere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ndi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kumva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mpumulo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wauzimu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3" y="3132051"/>
            <a:ext cx="8432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Koma </a:t>
            </a:r>
            <a:r>
              <a:rPr lang="en-GB" sz="2000" b="1" dirty="0" err="1">
                <a:solidFill>
                  <a:srgbClr val="000000"/>
                </a:solidFill>
              </a:rPr>
              <a:t>tiyeni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tiyambire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pachiyambi</a:t>
            </a:r>
            <a:r>
              <a:rPr lang="en-GB" sz="2000" b="1" dirty="0">
                <a:solidFill>
                  <a:srgbClr val="000000"/>
                </a:solidFill>
              </a:rPr>
              <a:t>. Kodi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chimachokera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? </a:t>
            </a:r>
            <a:r>
              <a:rPr lang="en-GB" sz="2000" b="1" dirty="0" err="1">
                <a:solidFill>
                  <a:srgbClr val="000000"/>
                </a:solidFill>
              </a:rPr>
              <a:t>Chikhulupiriro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chimachokera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kwa</a:t>
            </a:r>
            <a:r>
              <a:rPr lang="en-GB" sz="2000" b="1" dirty="0">
                <a:solidFill>
                  <a:srgbClr val="000000"/>
                </a:solidFill>
              </a:rPr>
              <a:t> Mulungu </a:t>
            </a:r>
            <a:r>
              <a:rPr lang="en-GB" sz="2000" b="1" dirty="0" err="1">
                <a:solidFill>
                  <a:srgbClr val="000000"/>
                </a:solidFill>
              </a:rPr>
              <a:t>ndipo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amatipatsa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monga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mphatso</a:t>
            </a:r>
            <a:r>
              <a:rPr lang="en-GB" sz="2000" b="1" dirty="0">
                <a:solidFill>
                  <a:srgbClr val="000000"/>
                </a:solidFill>
              </a:rPr>
              <a:t> (Aroma 12:3; </a:t>
            </a:r>
            <a:r>
              <a:rPr lang="en-GB" sz="2000" b="1" dirty="0" err="1">
                <a:solidFill>
                  <a:srgbClr val="000000"/>
                </a:solidFill>
              </a:rPr>
              <a:t>Aefeso</a:t>
            </a:r>
            <a:r>
              <a:rPr lang="en-GB" sz="2000" b="1" dirty="0">
                <a:solidFill>
                  <a:srgbClr val="000000"/>
                </a:solidFill>
              </a:rPr>
              <a:t> 2:8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3" y="2179708"/>
            <a:ext cx="84325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“</a:t>
            </a:r>
            <a:r>
              <a:rPr lang="en-GB" sz="2000" b="1" dirty="0" err="1">
                <a:solidFill>
                  <a:srgbClr val="000000"/>
                </a:solidFill>
              </a:rPr>
              <a:t>Yankho</a:t>
            </a:r>
            <a:r>
              <a:rPr lang="en-GB" sz="2000" b="1" dirty="0">
                <a:solidFill>
                  <a:srgbClr val="000000"/>
                </a:solidFill>
              </a:rPr>
              <a:t> la </a:t>
            </a:r>
            <a:r>
              <a:rPr lang="en-GB" sz="2000" b="1" dirty="0" err="1">
                <a:solidFill>
                  <a:srgbClr val="000000"/>
                </a:solidFill>
              </a:rPr>
              <a:t>funso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limeneli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lofunika</a:t>
            </a:r>
            <a:r>
              <a:rPr lang="en-GB" sz="2000" b="1" dirty="0">
                <a:solidFill>
                  <a:srgbClr val="000000"/>
                </a:solidFill>
              </a:rPr>
              <a:t>. </a:t>
            </a:r>
            <a:r>
              <a:rPr lang="en-GB" sz="2000" b="1" dirty="0" err="1">
                <a:solidFill>
                  <a:srgbClr val="000000"/>
                </a:solidFill>
              </a:rPr>
              <a:t>Sizofanana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kunena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‘NDIKUMVA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ndapulumutsidwa</a:t>
            </a:r>
            <a:r>
              <a:rPr lang="en-GB" sz="2000" b="1" dirty="0">
                <a:solidFill>
                  <a:srgbClr val="000000"/>
                </a:solidFill>
              </a:rPr>
              <a:t>’ </a:t>
            </a:r>
            <a:r>
              <a:rPr lang="en-GB" sz="2000" b="1" dirty="0" err="1">
                <a:solidFill>
                  <a:srgbClr val="000000"/>
                </a:solidFill>
              </a:rPr>
              <a:t>ndi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kunena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‘NDIKUDZIWA </a:t>
            </a:r>
            <a:r>
              <a:rPr lang="en-GB" sz="2000" b="1" dirty="0" err="1">
                <a:solidFill>
                  <a:srgbClr val="000000"/>
                </a:solidFill>
              </a:rPr>
              <a:t>kuti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ndapulumutsidwa</a:t>
            </a:r>
            <a:r>
              <a:rPr lang="en-GB" sz="2000" b="1" dirty="0">
                <a:solidFill>
                  <a:srgbClr val="000000"/>
                </a:solidFill>
              </a:rPr>
              <a:t>.’”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017353"/>
            <a:ext cx="10048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KODI CHIKHULUPIRIRO NDI CHIYANI?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1579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1579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TANTHAUZO KOMANSO KAKULIDWE KA CHIKHULUPIRIRO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3849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1400" b="1" dirty="0">
                <a:latin typeface="Comic Sans MS" panose="030F0702030302020204" pitchFamily="66" charset="0"/>
              </a:rPr>
              <a:t>“</a:t>
            </a:r>
            <a:r>
              <a:rPr lang="en-US" sz="1400" b="1" dirty="0">
                <a:latin typeface="Comic Sans MS" panose="030F0702030302020204" pitchFamily="66" charset="0"/>
              </a:rPr>
              <a:t>Tsopano </a:t>
            </a:r>
            <a:r>
              <a:rPr lang="en-US" sz="1400" b="1" dirty="0" err="1">
                <a:latin typeface="Comic Sans MS" panose="030F0702030302020204" pitchFamily="66" charset="0"/>
              </a:rPr>
              <a:t>chikhulupiriro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ndi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kusakayika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konse</a:t>
            </a:r>
            <a:r>
              <a:rPr lang="en-US" sz="1400" b="1" dirty="0">
                <a:latin typeface="Comic Sans MS" panose="030F0702030302020204" pitchFamily="66" charset="0"/>
              </a:rPr>
              <a:t> pa </a:t>
            </a:r>
            <a:r>
              <a:rPr lang="en-US" sz="1400" b="1" dirty="0" err="1">
                <a:latin typeface="Comic Sans MS" panose="030F0702030302020204" pitchFamily="66" charset="0"/>
              </a:rPr>
              <a:t>zinthu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zimene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tikuziyembekeza</a:t>
            </a:r>
            <a:r>
              <a:rPr lang="en-US" sz="1400" b="1" dirty="0"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latin typeface="Comic Sans MS" panose="030F0702030302020204" pitchFamily="66" charset="0"/>
              </a:rPr>
              <a:t>ndi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kutsimikiza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kuti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zinthu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zimene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sitiziona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zilipo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ndithu</a:t>
            </a:r>
            <a:r>
              <a:rPr lang="en" sz="1400" b="1" dirty="0">
                <a:latin typeface="Comic Sans MS" panose="030F0702030302020204" pitchFamily="66" charset="0"/>
              </a:rPr>
              <a:t>.”                  </a:t>
            </a:r>
            <a:r>
              <a:rPr lang="en" sz="1200" b="1" dirty="0"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latin typeface="Comic Sans MS" panose="030F0702030302020204" pitchFamily="66" charset="0"/>
              </a:rPr>
              <a:t>Ahebri</a:t>
            </a:r>
            <a:r>
              <a:rPr lang="en" sz="1200" b="1" dirty="0"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333631" y="2479117"/>
            <a:ext cx="5488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Ahebri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akutifotokozera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tanthauzo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lalikulu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chikhulupiriro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Chikhulupiriro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chimakhudzana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kwambiri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momwe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timamuonera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Mulungu.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Chimatisogolera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kukhulupirira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Iye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monga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Mlengi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Wopereka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mphotho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68723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345987" y="5894435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Monga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taonera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tonse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tilibe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mlingo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ofanana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chikhulupiriro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Kodi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ndingakulitse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bwanji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chikhulupiriro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chimene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ndili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nacho, kaya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chochepa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kapena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chochuluka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342535" y="4372131"/>
            <a:ext cx="5488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M’gawo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lotsala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bukuli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Paulo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akufotokoza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mofatsa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za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chikhulupiriro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cha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amuna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akazi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ambiri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omwe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ali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chitsanzo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komanso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chilimbikitso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ife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tisataye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mtima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pamene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tikudikira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mphoto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yathu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1091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2026-04-05T13:32:58Z</dcterms:created>
  <dcterms:modified xsi:type="dcterms:W3CDTF">2026-05-23T04:57:54Z</dcterms:modified>
</cp:coreProperties>
</file>