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671"/>
  </p:normalViewPr>
  <p:slideViewPr>
    <p:cSldViewPr snapToGrid="0">
      <p:cViewPr varScale="1">
        <p:scale>
          <a:sx n="30" d="100"/>
          <a:sy n="30" d="100"/>
        </p:scale>
        <p:origin x="84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Chifukwa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kukoma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mtima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kwake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, Mulungu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amatiyitanira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kulapa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(Aroma 2:4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Timayankha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kuitana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Kwake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Ndi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chisoni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chenicheni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chifukwa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zolakwa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zomwe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zachitika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Ndi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chisankho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choona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mtima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chosiya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tchimo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Mulungu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amatikhululukira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machimo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athu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chifukwa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mwazi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umene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anakhetsa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pa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mtanda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Akolose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1:13-14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UBALE PAKATI PA TCHIMO NDI CHISOMO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Aroma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Aroma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Aroma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Aroma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pamene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tinali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ochimwabe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Khristu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anatifera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pamene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machimo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anachuluka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chisomo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chinachuluka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koposa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tchimo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linkalamulira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anthu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kubweretsa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imfa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pa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iwo</a:t>
          </a:r>
          <a:r>
            <a:rPr lang="en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chisomo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chilamulire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...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kuwafikitsa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moyo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wosatha</a:t>
          </a:r>
          <a:r>
            <a:rPr lang="en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Pakuti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mphotho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yake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uchimo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imfa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mphatso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yaulere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Mulungu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ndiyo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moyo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wosatha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Chifukwa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kukoma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mtima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kwake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Mulungu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amatiyitanira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kulapa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(Aroma 2:4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Timayankha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kuitana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Kwake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Ndi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chisoni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chenicheni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chifukwa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zolakwa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zomwe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zachitika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Ndi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chisankho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choona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mtima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chosiya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tchimo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Mulungu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amatikhululukira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machimo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athu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chifukwa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mwazi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umene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anakhetsa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pa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mtanda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Akolose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1:13-14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UBALE PAKATI PA TCHIMO NDI CHISOMO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Aroma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pamene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tinali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ochimwabe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Khristu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anatifera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Aroma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pamene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machimo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anachuluka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chisomo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chinachuluka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koposa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Aroma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tchimo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linkalamulira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anthu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kubweretsa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imfa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pa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iwo</a:t>
          </a:r>
          <a:r>
            <a:rPr lang="en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chisomo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chilamulire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...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kuwafikitsa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moyo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wosatha</a:t>
          </a:r>
          <a:r>
            <a:rPr lang="en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Aroma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Pakuti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mphotho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yake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uchimo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imfa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mphatso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yaulere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Mulungu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ndiyo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moyo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wosatha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KULAPA NDI CHIKHULULUKIRO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11, June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-GB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CHISOMO CHA CHIKHULULUKIRO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dzina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Inu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khululukireni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mphulupulu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ngakhale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zochuluka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Masalimo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 CCL)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Kodi </a:t>
            </a:r>
            <a:r>
              <a:rPr lang="en" sz="2000" b="1" dirty="0" err="1"/>
              <a:t>pali</a:t>
            </a:r>
            <a:r>
              <a:rPr lang="en" sz="2000" b="1" dirty="0"/>
              <a:t> </a:t>
            </a:r>
            <a:r>
              <a:rPr lang="en" sz="2000" b="1" dirty="0" err="1"/>
              <a:t>ubale</a:t>
            </a:r>
            <a:r>
              <a:rPr lang="en" sz="2000" b="1" dirty="0"/>
              <a:t> </a:t>
            </a:r>
            <a:r>
              <a:rPr lang="en" sz="2000" b="1" dirty="0" err="1"/>
              <a:t>otani</a:t>
            </a:r>
            <a:r>
              <a:rPr lang="en" sz="2000" b="1" dirty="0"/>
              <a:t> </a:t>
            </a:r>
            <a:r>
              <a:rPr lang="en" sz="2000" b="1" dirty="0" err="1"/>
              <a:t>pakati</a:t>
            </a:r>
            <a:r>
              <a:rPr lang="en" sz="2000" b="1" dirty="0"/>
              <a:t> pa </a:t>
            </a:r>
            <a:r>
              <a:rPr lang="en" sz="2000" b="1" dirty="0" err="1"/>
              <a:t>tchimo</a:t>
            </a:r>
            <a:r>
              <a:rPr lang="en" sz="2000" b="1" dirty="0"/>
              <a:t>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" sz="2000" b="1" dirty="0" err="1"/>
              <a:t>chisomo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531868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ZOVALA ZA CHIKHULULUKIRO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Anamufunsa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Bwenzi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walowa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bwanji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wopanda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zovala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zaukwati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?’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Munthuyo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anakhala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chete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(Mateyu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-1" y="1362075"/>
            <a:ext cx="8490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Mpingo </a:t>
            </a:r>
            <a:r>
              <a:rPr lang="en-GB" sz="2000" b="1" dirty="0" err="1"/>
              <a:t>wa</a:t>
            </a:r>
            <a:r>
              <a:rPr lang="en-GB" sz="2000" b="1" dirty="0"/>
              <a:t> Mulungu—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potero</a:t>
            </a:r>
            <a:r>
              <a:rPr lang="en-GB" sz="2000" b="1" dirty="0"/>
              <a:t> </a:t>
            </a:r>
            <a:r>
              <a:rPr lang="en-GB" sz="2000" b="1" dirty="0" err="1"/>
              <a:t>chiwalo</a:t>
            </a:r>
            <a:r>
              <a:rPr lang="en-GB" sz="2000" b="1" dirty="0"/>
              <a:t> </a:t>
            </a:r>
            <a:r>
              <a:rPr lang="en-GB" sz="2000" b="1" dirty="0" err="1"/>
              <a:t>chilichonse</a:t>
            </a:r>
            <a:r>
              <a:rPr lang="en-GB" sz="2000" b="1" dirty="0"/>
              <a:t> cha </a:t>
            </a:r>
            <a:r>
              <a:rPr lang="en-GB" sz="2000" b="1" dirty="0" err="1"/>
              <a:t>mpingowo</a:t>
            </a:r>
            <a:r>
              <a:rPr lang="en-GB" sz="2000" b="1" dirty="0"/>
              <a:t>—</a:t>
            </a:r>
            <a:r>
              <a:rPr lang="en-GB" sz="2000" b="1" dirty="0" err="1"/>
              <a:t>chavala</a:t>
            </a:r>
            <a:r>
              <a:rPr lang="en-GB" sz="2000" b="1" dirty="0"/>
              <a:t> ‘</a:t>
            </a:r>
            <a:r>
              <a:rPr lang="en-GB" sz="2000" b="1" dirty="0" err="1"/>
              <a:t>nsalu</a:t>
            </a:r>
            <a:r>
              <a:rPr lang="en-GB" sz="2000" b="1" dirty="0"/>
              <a:t> </a:t>
            </a:r>
            <a:r>
              <a:rPr lang="en-GB" sz="2000" b="1" dirty="0" err="1"/>
              <a:t>yabwino</a:t>
            </a:r>
            <a:r>
              <a:rPr lang="en-GB" sz="2000" b="1" dirty="0"/>
              <a:t>, </a:t>
            </a:r>
            <a:r>
              <a:rPr lang="en-GB" sz="2000" b="1" dirty="0" err="1"/>
              <a:t>yoyera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yonyezimira</a:t>
            </a:r>
            <a:r>
              <a:rPr lang="en-GB" sz="2000" b="1" dirty="0"/>
              <a:t>,’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ali</a:t>
            </a:r>
            <a:r>
              <a:rPr lang="en-GB" sz="2000" b="1" dirty="0"/>
              <a:t> ‘</a:t>
            </a:r>
            <a:r>
              <a:rPr lang="en-GB" sz="2000" b="1" dirty="0" err="1"/>
              <a:t>wopanda</a:t>
            </a:r>
            <a:r>
              <a:rPr lang="en-GB" sz="2000" b="1" dirty="0"/>
              <a:t> banga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khwinya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chinthu</a:t>
            </a:r>
            <a:r>
              <a:rPr lang="en-GB" sz="2000" b="1" dirty="0"/>
              <a:t> </a:t>
            </a:r>
            <a:r>
              <a:rPr lang="en-GB" sz="2000" b="1" dirty="0" err="1"/>
              <a:t>chilichonse</a:t>
            </a:r>
            <a:r>
              <a:rPr lang="en-GB" sz="2000" b="1" dirty="0"/>
              <a:t> </a:t>
            </a:r>
            <a:r>
              <a:rPr lang="en-GB" sz="2000" b="1" dirty="0" err="1"/>
              <a:t>chotere</a:t>
            </a:r>
            <a:r>
              <a:rPr lang="en-GB" sz="2000" b="1" dirty="0"/>
              <a:t>’ (</a:t>
            </a:r>
            <a:r>
              <a:rPr lang="en-GB" sz="2000" b="1" dirty="0" err="1"/>
              <a:t>Chivumbulutso</a:t>
            </a:r>
            <a:r>
              <a:rPr lang="en-GB" sz="2000" b="1" dirty="0"/>
              <a:t> 19:8; </a:t>
            </a:r>
            <a:r>
              <a:rPr lang="en-GB" sz="2000" b="1" dirty="0" err="1"/>
              <a:t>Aefeso</a:t>
            </a:r>
            <a:r>
              <a:rPr lang="en-GB" sz="2000" b="1" dirty="0"/>
              <a:t> 5:27</a:t>
            </a:r>
            <a:r>
              <a:rPr lang="en" sz="2000" b="1" dirty="0"/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84" y="1379731"/>
            <a:ext cx="3146298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9044" y="4432851"/>
            <a:ext cx="3247001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5407431"/>
            <a:ext cx="2190956" cy="135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818133"/>
            <a:ext cx="2190956" cy="1351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0" y="3657493"/>
            <a:ext cx="63576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Adamu </a:t>
            </a:r>
            <a:r>
              <a:rPr lang="en-GB" sz="2000" b="1" dirty="0" err="1"/>
              <a:t>ndi</a:t>
            </a:r>
            <a:r>
              <a:rPr lang="en-GB" sz="2000" b="1" dirty="0"/>
              <a:t> Hava </a:t>
            </a:r>
            <a:r>
              <a:rPr lang="en-GB" sz="2000" b="1" dirty="0" err="1"/>
              <a:t>anachimwa</a:t>
            </a:r>
            <a:r>
              <a:rPr lang="en-GB" sz="2000" b="1" dirty="0"/>
              <a:t>, </a:t>
            </a:r>
            <a:r>
              <a:rPr lang="en-GB" sz="2000" b="1" dirty="0" err="1"/>
              <a:t>anaphimba</a:t>
            </a:r>
            <a:r>
              <a:rPr lang="en-GB" sz="2000" b="1" dirty="0"/>
              <a:t> </a:t>
            </a:r>
            <a:r>
              <a:rPr lang="en-GB" sz="2000" b="1" dirty="0" err="1"/>
              <a:t>maliseche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za </a:t>
            </a:r>
            <a:r>
              <a:rPr lang="en-GB" sz="2000" b="1" dirty="0" err="1"/>
              <a:t>manja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. Koma </a:t>
            </a:r>
            <a:r>
              <a:rPr lang="en-GB" sz="2000" b="1" dirty="0" err="1"/>
              <a:t>ankadzionabe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amaliseche</a:t>
            </a:r>
            <a:r>
              <a:rPr lang="en-GB" sz="2000" b="1" dirty="0"/>
              <a:t> </a:t>
            </a:r>
            <a:r>
              <a:rPr lang="en-GB" sz="2000" b="1" dirty="0" err="1"/>
              <a:t>pamaso</a:t>
            </a:r>
            <a:r>
              <a:rPr lang="en-GB" sz="2000" b="1" dirty="0"/>
              <a:t> pa Mulungu (</a:t>
            </a:r>
            <a:r>
              <a:rPr lang="en-GB" sz="2000" b="1" dirty="0" err="1"/>
              <a:t>Genesisi</a:t>
            </a:r>
            <a:r>
              <a:rPr lang="en-GB" sz="2000" b="1" dirty="0"/>
              <a:t> 3:7-10). </a:t>
            </a:r>
            <a:r>
              <a:rPr lang="en-GB" sz="2000" b="1" dirty="0" err="1"/>
              <a:t>Chovala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Mulungu </a:t>
            </a:r>
            <a:r>
              <a:rPr lang="en-GB" sz="2000" b="1" dirty="0" err="1"/>
              <a:t>anawapatsa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chizindikiro</a:t>
            </a:r>
            <a:r>
              <a:rPr lang="en-GB" sz="2000" b="1" dirty="0"/>
              <a:t> cha ‘</a:t>
            </a:r>
            <a:r>
              <a:rPr lang="en-GB" sz="2000" b="1" dirty="0" err="1"/>
              <a:t>chovala</a:t>
            </a:r>
            <a:r>
              <a:rPr lang="en-GB" sz="2000" b="1" dirty="0"/>
              <a:t> </a:t>
            </a:r>
            <a:r>
              <a:rPr lang="en-GB" sz="2000" b="1" dirty="0" err="1"/>
              <a:t>chaukwati</a:t>
            </a:r>
            <a:r>
              <a:rPr lang="en-GB" sz="2000" b="1" dirty="0"/>
              <a:t>’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amapereka</a:t>
            </a:r>
            <a:r>
              <a:rPr lang="en-GB" sz="2000" b="1" dirty="0"/>
              <a:t>: </a:t>
            </a:r>
            <a:r>
              <a:rPr lang="en-GB" sz="2000" b="1" dirty="0" err="1"/>
              <a:t>chilungamo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 </a:t>
            </a:r>
            <a:r>
              <a:rPr lang="en-GB" sz="2000" b="1" dirty="0" err="1"/>
              <a:t>changwiro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chimafafaniza</a:t>
            </a:r>
            <a:r>
              <a:rPr lang="en-GB" sz="2000" b="1" dirty="0"/>
              <a:t> </a:t>
            </a:r>
            <a:r>
              <a:rPr lang="en-GB" sz="2000" b="1" dirty="0" err="1"/>
              <a:t>machimo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(</a:t>
            </a:r>
            <a:r>
              <a:rPr lang="en-GB" sz="2000" b="1" dirty="0" err="1"/>
              <a:t>Genesisi</a:t>
            </a:r>
            <a:r>
              <a:rPr lang="en-GB" sz="2000" b="1" dirty="0"/>
              <a:t> 3:21; </a:t>
            </a:r>
            <a:r>
              <a:rPr lang="en-GB" sz="2000" b="1" dirty="0" err="1"/>
              <a:t>Masalimo</a:t>
            </a:r>
            <a:r>
              <a:rPr lang="en-GB" sz="2000" b="1" dirty="0"/>
              <a:t> 51:7-10</a:t>
            </a:r>
            <a:r>
              <a:rPr lang="en" sz="20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701319"/>
            <a:ext cx="8600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Nsalu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yabwino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imeneyi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chizindikiro</a:t>
            </a:r>
            <a:r>
              <a:rPr lang="en-GB" sz="2000" b="1" dirty="0">
                <a:solidFill>
                  <a:prstClr val="black"/>
                </a:solidFill>
              </a:rPr>
              <a:t> cha ‘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zolungama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oyera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mtima</a:t>
            </a:r>
            <a:r>
              <a:rPr lang="en-GB" sz="2000" b="1" dirty="0">
                <a:solidFill>
                  <a:prstClr val="black"/>
                </a:solidFill>
              </a:rPr>
              <a:t>’ (</a:t>
            </a:r>
            <a:r>
              <a:rPr lang="en-GB" sz="2000" b="1" dirty="0" err="1">
                <a:solidFill>
                  <a:prstClr val="black"/>
                </a:solidFill>
              </a:rPr>
              <a:t>Chivumbulutso</a:t>
            </a:r>
            <a:r>
              <a:rPr lang="en-GB" sz="2000" b="1" dirty="0">
                <a:solidFill>
                  <a:prstClr val="black"/>
                </a:solidFill>
              </a:rPr>
              <a:t> 19:8b). Koma </a:t>
            </a:r>
            <a:r>
              <a:rPr lang="en-GB" sz="2000" b="1" dirty="0" err="1">
                <a:solidFill>
                  <a:prstClr val="black"/>
                </a:solidFill>
              </a:rPr>
              <a:t>chilungamo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chimenechi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chawo</a:t>
            </a:r>
            <a:r>
              <a:rPr lang="en-GB" sz="2000" b="1" dirty="0">
                <a:solidFill>
                  <a:prstClr val="black"/>
                </a:solidFill>
              </a:rPr>
              <a:t>; </a:t>
            </a:r>
            <a:r>
              <a:rPr lang="en-GB" sz="2000" b="1" dirty="0" err="1">
                <a:solidFill>
                  <a:prstClr val="black"/>
                </a:solidFill>
              </a:rPr>
              <a:t>chinaperekedwa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Khristu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Chivumbulutso</a:t>
            </a:r>
            <a:r>
              <a:rPr lang="en-GB" sz="2000" b="1" dirty="0">
                <a:solidFill>
                  <a:prstClr val="black"/>
                </a:solidFill>
              </a:rPr>
              <a:t> 7:14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41552" y="6189627"/>
            <a:ext cx="635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Palibe amene </a:t>
            </a:r>
            <a:r>
              <a:rPr lang="en-GB" sz="2000" b="1" dirty="0" err="1">
                <a:solidFill>
                  <a:prstClr val="black"/>
                </a:solidFill>
              </a:rPr>
              <a:t>adzalowe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Kumwamba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popanda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chovala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chimenecho</a:t>
            </a:r>
            <a:r>
              <a:rPr lang="en-GB" sz="2000" b="1" dirty="0">
                <a:solidFill>
                  <a:prstClr val="black"/>
                </a:solidFill>
              </a:rPr>
              <a:t> (Mateyu 22:1-14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latin typeface="Constantia" panose="02030602050306030303" pitchFamily="18" charset="0"/>
              </a:rPr>
              <a:t>“</a:t>
            </a:r>
            <a:r>
              <a:rPr lang="en-US" sz="2100" b="1" dirty="0">
                <a:latin typeface="Constantia" panose="02030602050306030303" pitchFamily="18" charset="0"/>
              </a:rPr>
              <a:t>Iye amene </a:t>
            </a:r>
            <a:r>
              <a:rPr lang="en-US" sz="2100" b="1" dirty="0" err="1">
                <a:latin typeface="Constantia" panose="02030602050306030303" pitchFamily="18" charset="0"/>
              </a:rPr>
              <a:t>akufuna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kukhala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mwana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wa</a:t>
            </a:r>
            <a:r>
              <a:rPr lang="en-US" sz="2100" b="1" dirty="0">
                <a:latin typeface="Constantia" panose="02030602050306030303" pitchFamily="18" charset="0"/>
              </a:rPr>
              <a:t> Mulungu </a:t>
            </a:r>
            <a:r>
              <a:rPr lang="en-US" sz="2100" b="1" dirty="0" err="1">
                <a:latin typeface="Constantia" panose="02030602050306030303" pitchFamily="18" charset="0"/>
              </a:rPr>
              <a:t>ayenera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kulandira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choonadi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chakuti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kulapa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chikhululukiro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zimapezeka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kudzera</a:t>
            </a:r>
            <a:r>
              <a:rPr lang="en-US" sz="2100" b="1" dirty="0">
                <a:latin typeface="Constantia" panose="02030602050306030303" pitchFamily="18" charset="0"/>
              </a:rPr>
              <a:t> mu </a:t>
            </a:r>
            <a:r>
              <a:rPr lang="en-US" sz="2100" b="1" dirty="0" err="1">
                <a:latin typeface="Constantia" panose="02030602050306030303" pitchFamily="18" charset="0"/>
              </a:rPr>
              <a:t>nsembe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yolipirira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Khristu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yokha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Pokhala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chitsimikiziro</a:t>
            </a:r>
            <a:r>
              <a:rPr lang="en-US" sz="2100" b="1" dirty="0">
                <a:latin typeface="Constantia" panose="02030602050306030303" pitchFamily="18" charset="0"/>
              </a:rPr>
              <a:t> cha </a:t>
            </a:r>
            <a:r>
              <a:rPr lang="en-US" sz="2100" b="1" dirty="0" err="1">
                <a:latin typeface="Constantia" panose="02030602050306030303" pitchFamily="18" charset="0"/>
              </a:rPr>
              <a:t>ichi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wochimwayo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ayenera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kuchitapo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kanthu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mogwirizana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ntchito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yomwe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adamchitira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ndipo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pemphero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losaleka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ayenera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kupempha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pampando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wachifumu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chisomo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kuti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mphamvu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ya</a:t>
            </a:r>
            <a:r>
              <a:rPr lang="en-US" sz="2100" b="1" dirty="0">
                <a:latin typeface="Constantia" panose="02030602050306030303" pitchFamily="18" charset="0"/>
              </a:rPr>
              <a:t> Mulungu </a:t>
            </a:r>
            <a:r>
              <a:rPr lang="en-US" sz="2100" b="1" dirty="0" err="1">
                <a:latin typeface="Constantia" panose="02030602050306030303" pitchFamily="18" charset="0"/>
              </a:rPr>
              <a:t>yakusintha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zinthu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ilowe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m'moyo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mwake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Khristu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samakhululukira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aliyense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kupatula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wolapa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koma</a:t>
            </a:r>
            <a:r>
              <a:rPr lang="en-US" sz="2100" b="1" dirty="0">
                <a:latin typeface="Constantia" panose="02030602050306030303" pitchFamily="18" charset="0"/>
              </a:rPr>
              <a:t> amene </a:t>
            </a:r>
            <a:r>
              <a:rPr lang="en-US" sz="2100" b="1" dirty="0" err="1">
                <a:latin typeface="Constantia" panose="02030602050306030303" pitchFamily="18" charset="0"/>
              </a:rPr>
              <a:t>amamukhululukira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choyamba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amam'patsa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mtima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wokulapa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Zokonzekera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zonse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zimapangidwa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mwathunthu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ndipo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chilungamo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chamuyaya</a:t>
            </a:r>
            <a:r>
              <a:rPr lang="en-US" sz="2100" b="1" dirty="0">
                <a:latin typeface="Constantia" panose="02030602050306030303" pitchFamily="18" charset="0"/>
              </a:rPr>
              <a:t> cha </a:t>
            </a:r>
            <a:r>
              <a:rPr lang="en-US" sz="2100" b="1" dirty="0" err="1">
                <a:latin typeface="Constantia" panose="02030602050306030303" pitchFamily="18" charset="0"/>
              </a:rPr>
              <a:t>Khristu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chimaikidwa</a:t>
            </a:r>
            <a:r>
              <a:rPr lang="en-US" sz="2100" b="1" dirty="0">
                <a:latin typeface="Constantia" panose="02030602050306030303" pitchFamily="18" charset="0"/>
              </a:rPr>
              <a:t> pa </a:t>
            </a:r>
            <a:r>
              <a:rPr lang="en-US" sz="2100" b="1" dirty="0" err="1">
                <a:latin typeface="Constantia" panose="02030602050306030303" pitchFamily="18" charset="0"/>
              </a:rPr>
              <a:t>moyo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aliyense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wokhulupirira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Chovala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chamtengo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wapatali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chosapasuka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cholukidwa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m'makina</a:t>
            </a:r>
            <a:r>
              <a:rPr lang="en-US" sz="2100" b="1" dirty="0">
                <a:latin typeface="Constantia" panose="02030602050306030303" pitchFamily="18" charset="0"/>
              </a:rPr>
              <a:t> a </a:t>
            </a:r>
            <a:r>
              <a:rPr lang="en-US" sz="2100" b="1" dirty="0" err="1">
                <a:latin typeface="Constantia" panose="02030602050306030303" pitchFamily="18" charset="0"/>
              </a:rPr>
              <a:t>kumwamba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chakonzedwa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chifukwa</a:t>
            </a:r>
            <a:r>
              <a:rPr lang="en-US" sz="2100" b="1" dirty="0">
                <a:latin typeface="Constantia" panose="02030602050306030303" pitchFamily="18" charset="0"/>
              </a:rPr>
              <a:t> cha </a:t>
            </a:r>
            <a:r>
              <a:rPr lang="en-US" sz="2100" b="1" dirty="0" err="1">
                <a:latin typeface="Constantia" panose="02030602050306030303" pitchFamily="18" charset="0"/>
              </a:rPr>
              <a:t>wochimwa</a:t>
            </a:r>
            <a:r>
              <a:rPr lang="en-US" sz="2100" b="1" dirty="0">
                <a:latin typeface="Constantia" panose="02030602050306030303" pitchFamily="18" charset="0"/>
              </a:rPr>
              <a:t> amene </a:t>
            </a:r>
            <a:r>
              <a:rPr lang="en-US" sz="2100" b="1" dirty="0" err="1">
                <a:latin typeface="Constantia" panose="02030602050306030303" pitchFamily="18" charset="0"/>
              </a:rPr>
              <a:t>watembenuka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mtima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kukhulupirira</a:t>
            </a:r>
            <a:r>
              <a:rPr lang="en" sz="21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7" y="158428"/>
            <a:ext cx="5433721" cy="6555819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Koma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tikavomereza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machimo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athu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, Iye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ndi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wokhulupirika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ndi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wolungama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ndipo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adzatikhululukira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machimo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athu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nadzatiyeretsa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ndi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kutichotsera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chosalungama</a:t>
            </a:r>
            <a:r>
              <a:rPr lang="en-US" sz="36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chilichonse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Yohane 1:9, </a:t>
            </a:r>
            <a:r>
              <a:rPr lang="es-ES" b="1" dirty="0">
                <a:solidFill>
                  <a:srgbClr val="B24232"/>
                </a:solidFill>
                <a:latin typeface="Comic Sans MS" panose="030F0702030302020204" pitchFamily="66" charset="0"/>
              </a:rPr>
              <a:t>CCL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/>
              <a:t>Kulapa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rgbClr val="7B259E"/>
                </a:solidFill>
              </a:rPr>
              <a:t>Kuchedwetsa</a:t>
            </a:r>
            <a:r>
              <a:rPr lang="en-GB" sz="2000" b="1" dirty="0">
                <a:solidFill>
                  <a:srgbClr val="7B259E"/>
                </a:solidFill>
              </a:rPr>
              <a:t> </a:t>
            </a:r>
            <a:r>
              <a:rPr lang="en-GB" sz="2000" b="1" dirty="0" err="1">
                <a:solidFill>
                  <a:srgbClr val="7B259E"/>
                </a:solidFill>
              </a:rPr>
              <a:t>kulapa</a:t>
            </a:r>
            <a:endParaRPr lang="en-GB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rgbClr val="25889E"/>
                </a:solidFill>
              </a:rPr>
              <a:t>Kulapa</a:t>
            </a:r>
            <a:r>
              <a:rPr lang="en-GB" sz="2000" b="1" dirty="0">
                <a:solidFill>
                  <a:srgbClr val="25889E"/>
                </a:solidFill>
              </a:rPr>
              <a:t> </a:t>
            </a:r>
            <a:r>
              <a:rPr lang="en-GB" sz="2000" b="1" dirty="0" err="1">
                <a:solidFill>
                  <a:srgbClr val="25889E"/>
                </a:solidFill>
              </a:rPr>
              <a:t>koona</a:t>
            </a:r>
            <a:endParaRPr lang="en-GB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rgbClr val="BE2B39"/>
                </a:solidFill>
              </a:rPr>
              <a:t>Kuitanidwa</a:t>
            </a:r>
            <a:r>
              <a:rPr lang="en" sz="2000" b="1" dirty="0">
                <a:solidFill>
                  <a:srgbClr val="BE2B39"/>
                </a:solidFill>
              </a:rPr>
              <a:t> </a:t>
            </a:r>
            <a:r>
              <a:rPr lang="en" sz="2000" b="1" dirty="0" err="1">
                <a:solidFill>
                  <a:srgbClr val="BE2B39"/>
                </a:solidFill>
              </a:rPr>
              <a:t>ku</a:t>
            </a:r>
            <a:r>
              <a:rPr lang="en" sz="2000" b="1" dirty="0">
                <a:solidFill>
                  <a:srgbClr val="BE2B39"/>
                </a:solidFill>
              </a:rPr>
              <a:t> </a:t>
            </a:r>
            <a:r>
              <a:rPr lang="en" sz="2000" b="1" dirty="0" err="1">
                <a:solidFill>
                  <a:srgbClr val="BE2B39"/>
                </a:solidFill>
              </a:rPr>
              <a:t>kulapa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 err="1"/>
              <a:t>Chikhululukiro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Chisomo cha chikhululukiro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rgbClr val="4BA128"/>
                </a:solidFill>
              </a:rPr>
              <a:t>Zovala</a:t>
            </a:r>
            <a:r>
              <a:rPr lang="en-GB" sz="2000" b="1" dirty="0">
                <a:solidFill>
                  <a:srgbClr val="4BA128"/>
                </a:solidFill>
              </a:rPr>
              <a:t> za </a:t>
            </a:r>
            <a:r>
              <a:rPr lang="en-GB" sz="2000" b="1" dirty="0" err="1">
                <a:solidFill>
                  <a:srgbClr val="4BA128"/>
                </a:solidFill>
              </a:rPr>
              <a:t>chikhululukiro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1" y="160421"/>
            <a:ext cx="726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Baibulo</a:t>
            </a:r>
            <a:r>
              <a:rPr lang="en-GB" sz="2000" b="1" dirty="0"/>
              <a:t> </a:t>
            </a:r>
            <a:r>
              <a:rPr lang="en-GB" sz="2000" b="1" dirty="0" err="1"/>
              <a:t>limanena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‘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anachimwa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anaperewera</a:t>
            </a:r>
            <a:r>
              <a:rPr lang="en-GB" sz="2000" b="1" dirty="0"/>
              <a:t> pa </a:t>
            </a:r>
            <a:r>
              <a:rPr lang="en-GB" sz="2000" b="1" dirty="0" err="1"/>
              <a:t>ulemerero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Mulungu’ (Aroma 3:23</a:t>
            </a:r>
            <a:r>
              <a:rPr lang="en" sz="2000" b="1" dirty="0"/>
              <a:t>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78" y="160421"/>
            <a:ext cx="4112742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70594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Pali </a:t>
            </a:r>
            <a:r>
              <a:rPr lang="en-GB" sz="2000" b="1" dirty="0" err="1">
                <a:solidFill>
                  <a:prstClr val="black"/>
                </a:solidFill>
              </a:rPr>
              <a:t>chinthu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chimodzi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chokha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chofunika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kulapa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7150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Koma Mulungu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wokonzeka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kutikhululukira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athu</a:t>
            </a:r>
            <a:r>
              <a:rPr lang="en-GB" sz="2000" b="1" dirty="0">
                <a:solidFill>
                  <a:prstClr val="black"/>
                </a:solidFill>
              </a:rPr>
              <a:t>. Palibe </a:t>
            </a:r>
            <a:r>
              <a:rPr lang="en-GB" sz="2000" b="1" dirty="0" err="1">
                <a:solidFill>
                  <a:prstClr val="black"/>
                </a:solidFill>
              </a:rPr>
              <a:t>tchimo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lalikulu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loopsa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loti Mulungu </a:t>
            </a:r>
            <a:r>
              <a:rPr lang="en-GB" sz="2000" b="1" dirty="0" err="1">
                <a:solidFill>
                  <a:prstClr val="black"/>
                </a:solidFill>
              </a:rPr>
              <a:t>sangafune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kulikhululukira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Yesaya</a:t>
            </a:r>
            <a:r>
              <a:rPr lang="en-GB" sz="2000" b="1" dirty="0">
                <a:solidFill>
                  <a:prstClr val="black"/>
                </a:solidFill>
              </a:rPr>
              <a:t> 1:18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70594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Limanenanso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sitingathe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kupewa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kuchotsa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tokha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Yeremiya</a:t>
            </a:r>
            <a:r>
              <a:rPr lang="en-GB" sz="2000" b="1" dirty="0">
                <a:solidFill>
                  <a:prstClr val="black"/>
                </a:solidFill>
              </a:rPr>
              <a:t> 13:23; 2:22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KULAPA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KUCHEDWETSA KULAPA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Ambuye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anati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“Marita, Marita,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ukudandaula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kuvutika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zinthu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zambiri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(Luka 10:41 </a:t>
            </a:r>
            <a:r>
              <a:rPr lang="en" sz="11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CCL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Kunyumba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Lazaro, </a:t>
            </a:r>
            <a:r>
              <a:rPr lang="en-GB" sz="2000" b="1" dirty="0" err="1"/>
              <a:t>esu</a:t>
            </a:r>
            <a:r>
              <a:rPr lang="en-GB" sz="2000" b="1" dirty="0"/>
              <a:t> </a:t>
            </a:r>
            <a:r>
              <a:rPr lang="en-GB" sz="2000" b="1" dirty="0" err="1"/>
              <a:t>adalankhula</a:t>
            </a:r>
            <a:r>
              <a:rPr lang="en-GB" sz="2000" b="1" dirty="0"/>
              <a:t> za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zofunika</a:t>
            </a:r>
            <a:r>
              <a:rPr lang="en-GB" sz="2000" b="1" dirty="0"/>
              <a:t>, </a:t>
            </a:r>
            <a:r>
              <a:rPr lang="en-GB" sz="2000" b="1" dirty="0" err="1"/>
              <a:t>zofunika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apulumuke</a:t>
            </a:r>
            <a:r>
              <a:rPr lang="en-GB" sz="2000" b="1" dirty="0"/>
              <a:t>. Koma Marita </a:t>
            </a:r>
            <a:r>
              <a:rPr lang="en-GB" sz="2000" b="1" dirty="0" err="1"/>
              <a:t>sanamvetsere</a:t>
            </a:r>
            <a:r>
              <a:rPr lang="en-GB" sz="2000" b="1" dirty="0"/>
              <a:t>. </a:t>
            </a:r>
            <a:r>
              <a:rPr lang="en-GB" sz="2000" b="1" dirty="0" err="1"/>
              <a:t>Analibe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. </a:t>
            </a:r>
            <a:r>
              <a:rPr lang="en-GB" sz="2000" b="1" dirty="0" err="1"/>
              <a:t>Panali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 </a:t>
            </a:r>
            <a:r>
              <a:rPr lang="en-GB" sz="2000" b="1" dirty="0" err="1"/>
              <a:t>zoti</a:t>
            </a:r>
            <a:r>
              <a:rPr lang="en-GB" sz="2000" b="1" dirty="0"/>
              <a:t> </a:t>
            </a:r>
            <a:r>
              <a:rPr lang="en-GB" sz="2000" b="1" dirty="0" err="1"/>
              <a:t>achite</a:t>
            </a:r>
            <a:r>
              <a:rPr lang="en-GB" sz="2000" b="1" dirty="0"/>
              <a:t>! (Luka 10:40-41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348039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Izi </a:t>
            </a:r>
            <a:r>
              <a:rPr lang="en-GB" sz="2000" b="1" dirty="0" err="1"/>
              <a:t>zimachitikanso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. </a:t>
            </a:r>
            <a:r>
              <a:rPr lang="en-GB" sz="2000" b="1" dirty="0" err="1"/>
              <a:t>Tikachimwa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 </a:t>
            </a:r>
            <a:r>
              <a:rPr lang="en-GB" sz="2000" b="1" dirty="0" err="1"/>
              <a:t>atiyitana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kulapa</a:t>
            </a:r>
            <a:r>
              <a:rPr lang="en-GB" sz="2000" b="1" dirty="0"/>
              <a:t>, Satana </a:t>
            </a:r>
            <a:r>
              <a:rPr lang="en-GB" sz="2000" b="1" dirty="0" err="1"/>
              <a:t>amatidzaza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, </a:t>
            </a:r>
            <a:r>
              <a:rPr lang="en-GB" sz="2000" b="1" dirty="0" err="1"/>
              <a:t>nkhawa</a:t>
            </a:r>
            <a:r>
              <a:rPr lang="en-GB" sz="2000" b="1" dirty="0"/>
              <a:t>,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zosokoneza</a:t>
            </a:r>
            <a:r>
              <a:rPr lang="en-GB" sz="2000" b="1" dirty="0"/>
              <a:t> zina </a:t>
            </a:r>
            <a:r>
              <a:rPr lang="en-GB" sz="2000" b="1" dirty="0" err="1"/>
              <a:t>zilizonse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zimatilepheretsa</a:t>
            </a:r>
            <a:r>
              <a:rPr lang="en-GB" sz="2000" b="1" dirty="0"/>
              <a:t> </a:t>
            </a:r>
            <a:r>
              <a:rPr lang="en-GB" sz="2000" b="1" dirty="0" err="1"/>
              <a:t>kuganizira</a:t>
            </a:r>
            <a:r>
              <a:rPr lang="en-GB" sz="2000" b="1" dirty="0"/>
              <a:t> za </a:t>
            </a:r>
            <a:r>
              <a:rPr lang="en-GB" sz="2000" b="1" dirty="0" err="1"/>
              <a:t>mkhalidwe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uchimo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kufunafuna</a:t>
            </a:r>
            <a:r>
              <a:rPr lang="en-GB" sz="2000" b="1" dirty="0"/>
              <a:t> </a:t>
            </a:r>
            <a:r>
              <a:rPr lang="en-GB" sz="2000" b="1" dirty="0" err="1"/>
              <a:t>chikhululukiro</a:t>
            </a:r>
            <a:r>
              <a:rPr lang="en" sz="20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4979581" y="4264442"/>
            <a:ext cx="48978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Mulungu </a:t>
            </a:r>
            <a:r>
              <a:rPr lang="en-GB" sz="2000" b="1" dirty="0" err="1"/>
              <a:t>satopa</a:t>
            </a:r>
            <a:r>
              <a:rPr lang="en-GB" sz="2000" b="1" dirty="0"/>
              <a:t> </a:t>
            </a:r>
            <a:r>
              <a:rPr lang="en-GB" sz="2000" b="1" dirty="0" err="1"/>
              <a:t>nafe</a:t>
            </a:r>
            <a:r>
              <a:rPr lang="en-GB" sz="2000" b="1" dirty="0"/>
              <a:t>. Iye </a:t>
            </a:r>
            <a:r>
              <a:rPr lang="en-GB" sz="2000" b="1" dirty="0" err="1"/>
              <a:t>amapitirizabe</a:t>
            </a:r>
            <a:r>
              <a:rPr lang="en-GB" sz="2000" b="1" dirty="0"/>
              <a:t> </a:t>
            </a:r>
            <a:r>
              <a:rPr lang="en-GB" sz="2000" b="1" dirty="0" err="1"/>
              <a:t>kutiyitanira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iye (Ezekiel 33:11). </a:t>
            </a:r>
            <a:r>
              <a:rPr lang="en-GB" sz="2000" b="1" dirty="0" err="1"/>
              <a:t>Amayerekezera</a:t>
            </a:r>
            <a:r>
              <a:rPr lang="en-GB" sz="2000" b="1" dirty="0"/>
              <a:t> </a:t>
            </a:r>
            <a:r>
              <a:rPr lang="en-GB" sz="2000" b="1" dirty="0" err="1"/>
              <a:t>machimo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zovala</a:t>
            </a:r>
            <a:r>
              <a:rPr lang="en-GB" sz="2000" b="1" dirty="0"/>
              <a:t> za </a:t>
            </a:r>
            <a:r>
              <a:rPr lang="en-GB" sz="2000" b="1" dirty="0" err="1"/>
              <a:t>sanza</a:t>
            </a:r>
            <a:r>
              <a:rPr lang="en-GB" sz="2000" b="1" dirty="0"/>
              <a:t> (</a:t>
            </a:r>
            <a:r>
              <a:rPr lang="en-GB" sz="2000" b="1" dirty="0" err="1"/>
              <a:t>Yeseya</a:t>
            </a:r>
            <a:r>
              <a:rPr lang="en-GB" sz="2000" b="1" dirty="0"/>
              <a:t> 64:6). Iye </a:t>
            </a:r>
            <a:r>
              <a:rPr lang="en-GB" sz="2000" b="1" dirty="0" err="1"/>
              <a:t>akutipatsa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wosinthana</a:t>
            </a:r>
            <a:r>
              <a:rPr lang="en-GB" sz="2000" b="1" dirty="0"/>
              <a:t>: 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zathu</a:t>
            </a:r>
            <a:r>
              <a:rPr lang="en-GB" sz="2000" b="1" dirty="0"/>
              <a:t> za </a:t>
            </a:r>
            <a:r>
              <a:rPr lang="en-GB" sz="2000" b="1" dirty="0" err="1"/>
              <a:t>sanza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zoyera</a:t>
            </a:r>
            <a:r>
              <a:rPr lang="en-GB" sz="2000" b="1" dirty="0"/>
              <a:t> (</a:t>
            </a:r>
            <a:r>
              <a:rPr lang="en-GB" sz="2000" b="1" dirty="0" err="1"/>
              <a:t>Zekaliya</a:t>
            </a:r>
            <a:r>
              <a:rPr lang="en-GB" sz="2000" b="1" dirty="0"/>
              <a:t> 3:4), 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zochapidwa</a:t>
            </a:r>
            <a:r>
              <a:rPr lang="en-GB" sz="2000" b="1" dirty="0"/>
              <a:t> </a:t>
            </a:r>
            <a:r>
              <a:rPr lang="en-GB" sz="2000" b="1" dirty="0" err="1"/>
              <a:t>m’mwazi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Yesu (Chiv. 7:14</a:t>
            </a:r>
            <a:r>
              <a:rPr lang="en" sz="2000" b="1" dirty="0"/>
              <a:t>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822" y="4421383"/>
            <a:ext cx="2247594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247594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KULAPA KOONA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532238" y="640124"/>
            <a:ext cx="9279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Bwerani,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tiyeni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tibwerere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Iye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watikhadzula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adzatichiritsa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Iye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wativulaza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adzamanga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mabala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athu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Hoseya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6:1 CCL)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707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kulapa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? Kodi </a:t>
            </a:r>
            <a:r>
              <a:rPr lang="en-GB" sz="2000" b="1" dirty="0" err="1"/>
              <a:t>pali</a:t>
            </a:r>
            <a:r>
              <a:rPr lang="en-GB" sz="2000" b="1" dirty="0"/>
              <a:t> </a:t>
            </a:r>
            <a:r>
              <a:rPr lang="en-GB" sz="2000" b="1" dirty="0" err="1"/>
              <a:t>kusiyana</a:t>
            </a:r>
            <a:r>
              <a:rPr lang="en-GB" sz="2000" b="1" dirty="0"/>
              <a:t> </a:t>
            </a:r>
            <a:r>
              <a:rPr lang="en-GB" sz="2000" b="1" dirty="0" err="1"/>
              <a:t>kotani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kulapa</a:t>
            </a:r>
            <a:r>
              <a:rPr lang="en-GB" sz="2000" b="1" dirty="0"/>
              <a:t> </a:t>
            </a:r>
            <a:r>
              <a:rPr lang="en-GB" sz="2000" b="1" dirty="0" err="1"/>
              <a:t>koona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kulapa</a:t>
            </a:r>
            <a:r>
              <a:rPr lang="en-GB" sz="2000" b="1" dirty="0"/>
              <a:t> </a:t>
            </a:r>
            <a:r>
              <a:rPr lang="en-GB" sz="2000" b="1" dirty="0" err="1"/>
              <a:t>kwachinyengo</a:t>
            </a:r>
            <a:r>
              <a:rPr lang="en-GB" sz="2000" b="1" dirty="0"/>
              <a:t>? (2 </a:t>
            </a:r>
            <a:r>
              <a:rPr lang="en-GB" sz="2000" b="1" dirty="0" err="1"/>
              <a:t>Akorinto</a:t>
            </a:r>
            <a:r>
              <a:rPr lang="en-GB" sz="2000" b="1" dirty="0"/>
              <a:t> 7:10</a:t>
            </a:r>
            <a:r>
              <a:rPr lang="en" sz="2000" b="1" dirty="0"/>
              <a:t>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4" y="1450033"/>
            <a:ext cx="464459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4" y="4156666"/>
            <a:ext cx="464459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410986"/>
            <a:ext cx="7077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Tikachimwa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Mzimu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Woyera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amatidzudzula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kutipatsa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chisoni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chozama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tchimo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lathu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Tikayankha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kulapa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koona</a:t>
            </a:r>
            <a:r>
              <a:rPr lang="en-GB" sz="2000" b="1" dirty="0">
                <a:solidFill>
                  <a:prstClr val="black"/>
                </a:solidFill>
              </a:rPr>
              <a:t>, Mulungu </a:t>
            </a:r>
            <a:r>
              <a:rPr lang="en-GB" sz="2000" b="1" dirty="0" err="1">
                <a:solidFill>
                  <a:prstClr val="black"/>
                </a:solidFill>
              </a:rPr>
              <a:t>amatichiritsa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kutikhululukira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athu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Hoseya</a:t>
            </a:r>
            <a:r>
              <a:rPr lang="en-GB" sz="2000" b="1" dirty="0">
                <a:solidFill>
                  <a:prstClr val="black"/>
                </a:solidFill>
              </a:rPr>
              <a:t> 6:1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4004080"/>
            <a:ext cx="7077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chisoni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chibwera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tchimo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lenilenilo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tachita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timakhala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chikhumbo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chozama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chofuna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kukhululukidwa</a:t>
            </a:r>
            <a:r>
              <a:rPr lang="en-GB" sz="2000" b="1" dirty="0">
                <a:solidFill>
                  <a:prstClr val="black"/>
                </a:solidFill>
              </a:rPr>
              <a:t> (kaya </a:t>
            </a:r>
            <a:r>
              <a:rPr lang="en-GB" sz="2000" b="1" dirty="0" err="1">
                <a:solidFill>
                  <a:prstClr val="black"/>
                </a:solidFill>
              </a:rPr>
              <a:t>pakhala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zotsatira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zoipa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ayi</a:t>
            </a:r>
            <a:r>
              <a:rPr lang="en-GB" sz="2000" b="1" dirty="0">
                <a:solidFill>
                  <a:prstClr val="black"/>
                </a:solidFill>
              </a:rPr>
              <a:t>), </a:t>
            </a:r>
            <a:r>
              <a:rPr lang="en-GB" sz="2000" b="1" dirty="0" err="1">
                <a:solidFill>
                  <a:prstClr val="black"/>
                </a:solidFill>
              </a:rPr>
              <a:t>ndiye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tikukumana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kulapa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koona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351182"/>
            <a:ext cx="70770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limabweretsa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zotsatira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zosafunika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mwachangu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chisoni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chimabwera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Timachita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manyazi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tinachita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sizinayende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bwino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Pakanakhala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zotsatira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zoipa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sizinaonekere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sitikanamva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chisoni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zochita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zathu</a:t>
            </a:r>
            <a:r>
              <a:rPr lang="en-GB" sz="2000" b="1" dirty="0">
                <a:solidFill>
                  <a:prstClr val="black"/>
                </a:solidFill>
              </a:rPr>
              <a:t>. UKU SIKULAPA KOONA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KUITANIDWA KU KULAPA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chake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lapani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bwererani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Mulungu,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machimo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anu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afafanizidwe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kutsitsimuka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ibwere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kuchokera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Ambuye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Machitidwe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45006"/>
            <a:ext cx="837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/>
              <a:t>Yohane </a:t>
            </a:r>
            <a:r>
              <a:rPr lang="en-GB" b="1" dirty="0" err="1"/>
              <a:t>M’batizi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Yesu </a:t>
            </a:r>
            <a:r>
              <a:rPr lang="en-GB" b="1" dirty="0" err="1"/>
              <a:t>anayamba</a:t>
            </a:r>
            <a:r>
              <a:rPr lang="en-GB" b="1" dirty="0"/>
              <a:t> </a:t>
            </a:r>
            <a:r>
              <a:rPr lang="en-GB" b="1" dirty="0" err="1"/>
              <a:t>utumiki</a:t>
            </a:r>
            <a:r>
              <a:rPr lang="en-GB" b="1" dirty="0"/>
              <a:t> </a:t>
            </a:r>
            <a:r>
              <a:rPr lang="en-GB" b="1" dirty="0" err="1"/>
              <a:t>wawo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uthenga</a:t>
            </a:r>
            <a:r>
              <a:rPr lang="en-GB" b="1" dirty="0"/>
              <a:t> </a:t>
            </a:r>
            <a:r>
              <a:rPr lang="en-GB" b="1" dirty="0" err="1"/>
              <a:t>womwewo</a:t>
            </a:r>
            <a:r>
              <a:rPr lang="en-GB" b="1" dirty="0"/>
              <a:t>: ‘</a:t>
            </a:r>
            <a:r>
              <a:rPr lang="en-GB" b="1" dirty="0" err="1"/>
              <a:t>Lapani</a:t>
            </a:r>
            <a:r>
              <a:rPr lang="en-GB" b="1" dirty="0"/>
              <a:t>’ (Mateyu 3:1-2; 4:17</a:t>
            </a:r>
            <a:r>
              <a:rPr lang="en" b="1" dirty="0"/>
              <a:t>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733080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508422" y="5842337"/>
            <a:ext cx="7290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Dziwani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kulapa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chikhululukiro</a:t>
            </a:r>
            <a:r>
              <a:rPr lang="en-GB" sz="2000" b="1" dirty="0"/>
              <a:t> </a:t>
            </a:r>
            <a:r>
              <a:rPr lang="en-GB" sz="2000" b="1" dirty="0" err="1"/>
              <a:t>ziyenera</a:t>
            </a:r>
            <a:r>
              <a:rPr lang="en-GB" sz="2000" b="1" dirty="0"/>
              <a:t> </a:t>
            </a:r>
            <a:r>
              <a:rPr lang="en-GB" sz="2000" b="1" dirty="0" err="1"/>
              <a:t>kutitsogolera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kusintha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; </a:t>
            </a:r>
            <a:r>
              <a:rPr lang="en-GB" sz="2000" b="1" dirty="0" err="1"/>
              <a:t>kusintha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khalidwe</a:t>
            </a:r>
            <a:r>
              <a:rPr lang="en-GB" sz="2000" b="1" dirty="0"/>
              <a:t> </a:t>
            </a:r>
            <a:r>
              <a:rPr lang="en-GB" sz="2000" b="1" dirty="0" err="1"/>
              <a:t>komwe</a:t>
            </a:r>
            <a:r>
              <a:rPr lang="en-GB" sz="2000" b="1" dirty="0"/>
              <a:t> </a:t>
            </a:r>
            <a:r>
              <a:rPr lang="en-GB" sz="2000" b="1" dirty="0" err="1"/>
              <a:t>kumatitsogolera</a:t>
            </a:r>
            <a:r>
              <a:rPr lang="en-GB" sz="2000" b="1" dirty="0"/>
              <a:t> </a:t>
            </a:r>
            <a:r>
              <a:rPr lang="en-GB" sz="2000" b="1" dirty="0" err="1"/>
              <a:t>kuleka</a:t>
            </a:r>
            <a:r>
              <a:rPr lang="en-GB" sz="2000" b="1" dirty="0"/>
              <a:t> </a:t>
            </a:r>
            <a:r>
              <a:rPr lang="en-GB" sz="2000" b="1" dirty="0" err="1"/>
              <a:t>kuchimwa</a:t>
            </a:r>
            <a:r>
              <a:rPr lang="en-GB" sz="2000" b="1" dirty="0"/>
              <a:t> (Yohane 5:14</a:t>
            </a:r>
            <a:r>
              <a:rPr lang="en" sz="2000" b="1" dirty="0"/>
              <a:t>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212119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908" y="4989695"/>
            <a:ext cx="2212118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896752" y="1939034"/>
            <a:ext cx="8373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b="1" dirty="0" err="1">
                <a:solidFill>
                  <a:prstClr val="black"/>
                </a:solidFill>
              </a:rPr>
              <a:t>Nchifukwa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chiyani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kulapa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kuli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kofunika</a:t>
            </a:r>
            <a:r>
              <a:rPr lang="en-GB" b="1" dirty="0">
                <a:solidFill>
                  <a:prstClr val="black"/>
                </a:solidFill>
              </a:rPr>
              <a:t>? </a:t>
            </a:r>
            <a:r>
              <a:rPr lang="en-GB" b="1" dirty="0" err="1">
                <a:solidFill>
                  <a:prstClr val="black"/>
                </a:solidFill>
              </a:rPr>
              <a:t>Chifukwa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popanda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katero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palibe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chikhululukiro</a:t>
            </a:r>
            <a:r>
              <a:rPr lang="en-GB" b="1" dirty="0">
                <a:solidFill>
                  <a:prstClr val="black"/>
                </a:solidFill>
              </a:rPr>
              <a:t> cha </a:t>
            </a:r>
            <a:r>
              <a:rPr lang="en-GB" b="1" dirty="0" err="1">
                <a:solidFill>
                  <a:prstClr val="black"/>
                </a:solidFill>
              </a:rPr>
              <a:t>machimo</a:t>
            </a:r>
            <a:r>
              <a:rPr lang="en-GB" b="1" dirty="0">
                <a:solidFill>
                  <a:prstClr val="black"/>
                </a:solidFill>
              </a:rPr>
              <a:t> (</a:t>
            </a:r>
            <a:r>
              <a:rPr lang="en-GB" b="1" dirty="0" err="1">
                <a:solidFill>
                  <a:prstClr val="black"/>
                </a:solidFill>
              </a:rPr>
              <a:t>Machitidwe</a:t>
            </a:r>
            <a:r>
              <a:rPr lang="en-GB" b="1" dirty="0">
                <a:solidFill>
                  <a:prstClr val="black"/>
                </a:solidFill>
              </a:rPr>
              <a:t> 2:38; 3:19). Kodi </a:t>
            </a:r>
            <a:r>
              <a:rPr lang="en-GB" b="1" dirty="0" err="1">
                <a:solidFill>
                  <a:prstClr val="black"/>
                </a:solidFill>
              </a:rPr>
              <a:t>ndondomeko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imeneyi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imachitika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bwanji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CHIKHULULUKIRO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-GB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CHISOMO CHA CHIKHULULUKIRO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1631092" y="672197"/>
            <a:ext cx="8810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dzina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Inu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khululukireni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mphulupulu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ngakhale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zochuluka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Masalimo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 CCL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313405" y="1470923"/>
            <a:ext cx="6878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Palibe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chimakakamiza</a:t>
            </a:r>
            <a:r>
              <a:rPr lang="en-GB" sz="2000" b="1" dirty="0"/>
              <a:t> Mulungu </a:t>
            </a:r>
            <a:r>
              <a:rPr lang="en-GB" sz="2000" b="1" dirty="0" err="1"/>
              <a:t>kutikhululukira</a:t>
            </a:r>
            <a:r>
              <a:rPr lang="en-GB" sz="2000" b="1" dirty="0"/>
              <a:t>. Palibe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tingachite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tiyenere</a:t>
            </a:r>
            <a:r>
              <a:rPr lang="en-GB" sz="2000" b="1" dirty="0"/>
              <a:t> </a:t>
            </a:r>
            <a:r>
              <a:rPr lang="en-GB" sz="2000" b="1" dirty="0" err="1"/>
              <a:t>chikhululukiro</a:t>
            </a:r>
            <a:r>
              <a:rPr lang="en-GB" sz="2000" b="1" dirty="0"/>
              <a:t> </a:t>
            </a:r>
            <a:r>
              <a:rPr lang="en-GB" sz="2000" b="1" dirty="0" err="1"/>
              <a:t>chimenecho</a:t>
            </a:r>
            <a:r>
              <a:rPr lang="en-GB" sz="2000" b="1" dirty="0"/>
              <a:t>. Mulungu </a:t>
            </a:r>
            <a:r>
              <a:rPr lang="en-GB" sz="2000" b="1" dirty="0" err="1"/>
              <a:t>amatipatsa</a:t>
            </a:r>
            <a:r>
              <a:rPr lang="en-GB" sz="2000" b="1" dirty="0"/>
              <a:t> </a:t>
            </a:r>
            <a:r>
              <a:rPr lang="en-GB" sz="2000" b="1" dirty="0" err="1"/>
              <a:t>chikhululukiro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chisomo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;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 </a:t>
            </a:r>
            <a:r>
              <a:rPr lang="en-GB" sz="2000" b="1" dirty="0" err="1"/>
              <a:t>chopanda</a:t>
            </a:r>
            <a:r>
              <a:rPr lang="en-GB" sz="2000" b="1" dirty="0"/>
              <a:t> </a:t>
            </a:r>
            <a:r>
              <a:rPr lang="en-GB" sz="2000" b="1" dirty="0" err="1"/>
              <a:t>malire</a:t>
            </a:r>
            <a:r>
              <a:rPr lang="en-GB" sz="2000" b="1" dirty="0"/>
              <a:t>. </a:t>
            </a:r>
            <a:r>
              <a:rPr lang="en-GB" sz="2000" b="1" dirty="0" err="1"/>
              <a:t>Amakhululukira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‘</a:t>
            </a:r>
            <a:r>
              <a:rPr lang="en-GB" sz="2000" b="1" dirty="0" err="1"/>
              <a:t>wabwino</a:t>
            </a:r>
            <a:r>
              <a:rPr lang="en-GB" sz="2000" b="1" dirty="0"/>
              <a:t>, </a:t>
            </a:r>
            <a:r>
              <a:rPr lang="en-GB" sz="2000" b="1" dirty="0" err="1"/>
              <a:t>wokonzeka</a:t>
            </a:r>
            <a:r>
              <a:rPr lang="en-GB" sz="2000" b="1" dirty="0"/>
              <a:t> </a:t>
            </a:r>
            <a:r>
              <a:rPr lang="en-GB" sz="2000" b="1" dirty="0" err="1"/>
              <a:t>kukhululukira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wochuluka</a:t>
            </a:r>
            <a:r>
              <a:rPr lang="en-GB" sz="2000" b="1" dirty="0"/>
              <a:t> mu </a:t>
            </a:r>
            <a:r>
              <a:rPr lang="en-GB" sz="2000" b="1" dirty="0" err="1"/>
              <a:t>chifundo</a:t>
            </a:r>
            <a:r>
              <a:rPr lang="en-GB" sz="2000" b="1" dirty="0"/>
              <a:t>’ (</a:t>
            </a:r>
            <a:r>
              <a:rPr lang="en-GB" sz="2000" b="1" dirty="0" err="1"/>
              <a:t>Masalimo</a:t>
            </a:r>
            <a:r>
              <a:rPr lang="en-GB" sz="2000" b="1" dirty="0"/>
              <a:t> 86:5; </a:t>
            </a:r>
            <a:r>
              <a:rPr lang="en-GB" sz="2000" b="1" dirty="0" err="1"/>
              <a:t>onaninso</a:t>
            </a:r>
            <a:r>
              <a:rPr lang="en-GB" sz="2000" b="1" dirty="0"/>
              <a:t> </a:t>
            </a:r>
            <a:r>
              <a:rPr lang="en-GB" sz="2000" b="1" dirty="0" err="1"/>
              <a:t>Eksodo</a:t>
            </a:r>
            <a:r>
              <a:rPr lang="en-GB" sz="2000" b="1" dirty="0"/>
              <a:t> 34:6-7</a:t>
            </a:r>
            <a:r>
              <a:rPr lang="en" sz="2000" b="1" dirty="0"/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859" y="4414834"/>
            <a:ext cx="2879252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4936911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36974" y="5082682"/>
            <a:ext cx="3282614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 err="1"/>
              <a:t>Tikabweretsa</a:t>
            </a:r>
            <a:r>
              <a:rPr lang="en-GB" sz="2000" b="1" dirty="0"/>
              <a:t> </a:t>
            </a:r>
            <a:r>
              <a:rPr lang="en-GB" sz="2000" b="1" dirty="0" err="1"/>
              <a:t>machimo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pansi</a:t>
            </a:r>
            <a:r>
              <a:rPr lang="en-GB" sz="2000" b="1" dirty="0"/>
              <a:t> pa </a:t>
            </a:r>
            <a:r>
              <a:rPr lang="en-GB" sz="2000" b="1" dirty="0" err="1"/>
              <a:t>mtanda</a:t>
            </a:r>
            <a:r>
              <a:rPr lang="en-GB" sz="2000" b="1" dirty="0"/>
              <a:t>, Yesu </a:t>
            </a:r>
            <a:r>
              <a:rPr lang="en-GB" sz="2000" b="1" dirty="0" err="1"/>
              <a:t>amatimasula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katundu</a:t>
            </a:r>
            <a:r>
              <a:rPr lang="en-GB" sz="2000" b="1" dirty="0"/>
              <a:t> </a:t>
            </a:r>
            <a:r>
              <a:rPr lang="en-GB" sz="2000" b="1" dirty="0" err="1"/>
              <a:t>wotilemetsa</a:t>
            </a:r>
            <a:r>
              <a:rPr lang="en-GB" sz="2000" b="1" dirty="0"/>
              <a:t> (</a:t>
            </a:r>
            <a:r>
              <a:rPr lang="en-GB" sz="2000" b="1" dirty="0" err="1"/>
              <a:t>Aheb</a:t>
            </a:r>
            <a:r>
              <a:rPr lang="en-GB" sz="2000" b="1" dirty="0"/>
              <a:t>. 12:1-2</a:t>
            </a:r>
            <a:r>
              <a:rPr lang="en" sz="2000" b="1" dirty="0"/>
              <a:t>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4772025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36973" y="3681230"/>
            <a:ext cx="6755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Chikondi </a:t>
            </a:r>
            <a:r>
              <a:rPr lang="en-GB" sz="2000" b="1" dirty="0" err="1">
                <a:solidFill>
                  <a:prstClr val="black"/>
                </a:solidFill>
              </a:rPr>
              <a:t>chake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chinamtsogolera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kudzipereka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yekha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mtanda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kulipira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ngongole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tchimo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sitingathe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kulipira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Aefeso</a:t>
            </a:r>
            <a:r>
              <a:rPr lang="en-GB" sz="2000" b="1" dirty="0">
                <a:solidFill>
                  <a:prstClr val="black"/>
                </a:solidFill>
              </a:rPr>
              <a:t> 2:4-5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1068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2026-04-18T15:41:31Z</dcterms:created>
  <dcterms:modified xsi:type="dcterms:W3CDTF">2026-06-05T18:16:14Z</dcterms:modified>
</cp:coreProperties>
</file>