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2441" autoAdjust="0"/>
  </p:normalViewPr>
  <p:slideViewPr>
    <p:cSldViewPr snapToGrid="0">
      <p:cViewPr varScale="1">
        <p:scale>
          <a:sx n="99" d="100"/>
          <a:sy n="99" d="100"/>
        </p:scale>
        <p:origin x="1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US" sz="2000" b="1" dirty="0">
              <a:effectLst>
                <a:outerShdw blurRad="38100" dist="38100" dir="2700000" algn="tl">
                  <a:srgbClr val="000000"/>
                </a:outerShdw>
              </a:effectLst>
            </a:rPr>
            <a:t>Mkuntho wa moyo</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000" b="1" dirty="0">
              <a:effectLst>
                <a:outerShdw blurRad="38100" dist="38100" dir="2700000" algn="tl">
                  <a:srgbClr val="000000"/>
                </a:outerShdw>
              </a:effectLst>
            </a:rPr>
            <a:t>Matenda</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000" b="1" dirty="0">
              <a:effectLst>
                <a:outerShdw blurRad="38100" dist="38100" dir="2700000" algn="tl">
                  <a:srgbClr val="000000"/>
                </a:outerShdw>
              </a:effectLst>
            </a:rPr>
            <a:t>Matsoka</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US" sz="2000" b="1" dirty="0">
              <a:effectLst>
                <a:outerShdw blurRad="38100" dist="38100" dir="2700000" algn="tl">
                  <a:srgbClr val="000000"/>
                </a:outerShdw>
              </a:effectLst>
            </a:rPr>
            <a:t>Zokhumudwitsa</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 sz="2000" b="1" dirty="0">
              <a:effectLst>
                <a:outerShdw blurRad="38100" dist="38100" dir="2700000" algn="tl">
                  <a:srgbClr val="000000"/>
                </a:outerShdw>
              </a:effectLst>
            </a:rPr>
            <a:t>Kuona Yesu</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fi-FI" sz="2000" b="1" dirty="0">
              <a:solidFill>
                <a:schemeClr val="bg2">
                  <a:lumMod val="50000"/>
                </a:schemeClr>
              </a:solidFill>
            </a:rPr>
            <a:t>Sanamuimbe mlandu Mulungu kapena kumukana</a:t>
          </a:r>
          <a:endParaRPr lang="es-ES" sz="20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en-GB" sz="2000" b="1" dirty="0" err="1">
              <a:solidFill>
                <a:schemeClr val="accent1">
                  <a:lumMod val="50000"/>
                </a:schemeClr>
              </a:solidFill>
            </a:rPr>
            <a:t>Anamamatira</a:t>
          </a:r>
          <a:r>
            <a:rPr lang="en-GB" sz="2000" b="1" dirty="0">
              <a:solidFill>
                <a:schemeClr val="accent1">
                  <a:lumMod val="50000"/>
                </a:schemeClr>
              </a:solidFill>
            </a:rPr>
            <a:t> </a:t>
          </a:r>
          <a:r>
            <a:rPr lang="en-GB" sz="2000" b="1" dirty="0" err="1">
              <a:solidFill>
                <a:schemeClr val="accent1">
                  <a:lumMod val="50000"/>
                </a:schemeClr>
              </a:solidFill>
            </a:rPr>
            <a:t>kwa</a:t>
          </a:r>
          <a:r>
            <a:rPr lang="en-GB" sz="2000" b="1" dirty="0">
              <a:solidFill>
                <a:schemeClr val="accent1">
                  <a:lumMod val="50000"/>
                </a:schemeClr>
              </a:solidFill>
            </a:rPr>
            <a:t> Iye </a:t>
          </a:r>
          <a:r>
            <a:rPr lang="en-GB" sz="2000" b="1" dirty="0" err="1">
              <a:solidFill>
                <a:schemeClr val="accent1">
                  <a:lumMod val="50000"/>
                </a:schemeClr>
              </a:solidFill>
            </a:rPr>
            <a:t>ndi</a:t>
          </a:r>
          <a:r>
            <a:rPr lang="en-GB" sz="2000" b="1" dirty="0">
              <a:solidFill>
                <a:schemeClr val="accent1">
                  <a:lumMod val="50000"/>
                </a:schemeClr>
              </a:solidFill>
            </a:rPr>
            <a:t> </a:t>
          </a:r>
          <a:r>
            <a:rPr lang="en-GB" sz="2000" b="1" dirty="0" err="1">
              <a:solidFill>
                <a:schemeClr val="accent1">
                  <a:lumMod val="50000"/>
                </a:schemeClr>
              </a:solidFill>
            </a:rPr>
            <a:t>mphamvu</a:t>
          </a:r>
          <a:r>
            <a:rPr lang="en-GB" sz="2000" b="1" dirty="0">
              <a:solidFill>
                <a:schemeClr val="accent1">
                  <a:lumMod val="50000"/>
                </a:schemeClr>
              </a:solidFill>
            </a:rPr>
            <a:t> </a:t>
          </a:r>
          <a:r>
            <a:rPr lang="en-GB" sz="2000" b="1" dirty="0" err="1">
              <a:solidFill>
                <a:schemeClr val="accent1">
                  <a:lumMod val="50000"/>
                </a:schemeClr>
              </a:solidFill>
            </a:rPr>
            <a:t>zake</a:t>
          </a:r>
          <a:r>
            <a:rPr lang="en-GB" sz="2000" b="1" dirty="0">
              <a:solidFill>
                <a:schemeClr val="accent1">
                  <a:lumMod val="50000"/>
                </a:schemeClr>
              </a:solidFill>
            </a:rPr>
            <a:t> </a:t>
          </a:r>
          <a:r>
            <a:rPr lang="en-GB" sz="2000" b="1" dirty="0" err="1">
              <a:solidFill>
                <a:schemeClr val="accent1">
                  <a:lumMod val="50000"/>
                </a:schemeClr>
              </a:solidFill>
            </a:rPr>
            <a:t>zonse</a:t>
          </a:r>
          <a:endParaRPr lang="es-ES" sz="20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en-GB" sz="2000" b="1" dirty="0">
              <a:solidFill>
                <a:schemeClr val="accent4">
                  <a:lumMod val="50000"/>
                </a:schemeClr>
              </a:solidFill>
            </a:rPr>
            <a:t>Iye </a:t>
          </a:r>
          <a:r>
            <a:rPr lang="en-GB" sz="2000" b="1" dirty="0" err="1">
              <a:solidFill>
                <a:schemeClr val="accent4">
                  <a:lumMod val="50000"/>
                </a:schemeClr>
              </a:solidFill>
            </a:rPr>
            <a:t>ankadalira</a:t>
          </a:r>
          <a:r>
            <a:rPr lang="en-GB" sz="2000" b="1" dirty="0">
              <a:solidFill>
                <a:schemeClr val="accent4">
                  <a:lumMod val="50000"/>
                </a:schemeClr>
              </a:solidFill>
            </a:rPr>
            <a:t> </a:t>
          </a:r>
          <a:r>
            <a:rPr lang="en-GB" sz="2000" b="1" dirty="0" err="1">
              <a:solidFill>
                <a:schemeClr val="accent4">
                  <a:lumMod val="50000"/>
                </a:schemeClr>
              </a:solidFill>
            </a:rPr>
            <a:t>ngakhale</a:t>
          </a:r>
          <a:r>
            <a:rPr lang="en-GB" sz="2000" b="1" dirty="0">
              <a:solidFill>
                <a:schemeClr val="accent4">
                  <a:lumMod val="50000"/>
                </a:schemeClr>
              </a:solidFill>
            </a:rPr>
            <a:t> </a:t>
          </a:r>
          <a:r>
            <a:rPr lang="en-GB" sz="2000" b="1" dirty="0" err="1">
              <a:solidFill>
                <a:schemeClr val="accent4">
                  <a:lumMod val="50000"/>
                </a:schemeClr>
              </a:solidFill>
            </a:rPr>
            <a:t>nthawi</a:t>
          </a:r>
          <a:r>
            <a:rPr lang="en-GB" sz="2000" b="1" dirty="0">
              <a:solidFill>
                <a:schemeClr val="accent4">
                  <a:lumMod val="50000"/>
                </a:schemeClr>
              </a:solidFill>
            </a:rPr>
            <a:t> </a:t>
          </a:r>
          <a:r>
            <a:rPr lang="en-GB" sz="2000" b="1" dirty="0" err="1">
              <a:solidFill>
                <a:schemeClr val="accent4">
                  <a:lumMod val="50000"/>
                </a:schemeClr>
              </a:solidFill>
            </a:rPr>
            <a:t>zovuta</a:t>
          </a:r>
          <a:r>
            <a:rPr lang="en-GB" sz="2000" b="1" dirty="0">
              <a:solidFill>
                <a:schemeClr val="accent4">
                  <a:lumMod val="50000"/>
                </a:schemeClr>
              </a:solidFill>
            </a:rPr>
            <a:t> </a:t>
          </a:r>
          <a:r>
            <a:rPr lang="en-GB" sz="2000" b="1" dirty="0" err="1">
              <a:solidFill>
                <a:schemeClr val="accent4">
                  <a:lumMod val="50000"/>
                </a:schemeClr>
              </a:solidFill>
            </a:rPr>
            <a:t>kwambiri</a:t>
          </a:r>
          <a:endParaRPr lang="es-ES" sz="2000"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en-US" sz="2000" b="1" dirty="0">
              <a:solidFill>
                <a:schemeClr val="accent5">
                  <a:lumMod val="50000"/>
                </a:schemeClr>
              </a:solidFill>
            </a:rPr>
            <a:t>Iye anaika maganizo ake pa tsogolo </a:t>
          </a:r>
          <a:r>
            <a:rPr lang="en-US" sz="2000" b="1" dirty="0" err="1">
              <a:solidFill>
                <a:schemeClr val="accent5">
                  <a:lumMod val="50000"/>
                </a:schemeClr>
              </a:solidFill>
            </a:rPr>
            <a:t>labwino</a:t>
          </a:r>
          <a:r>
            <a:rPr lang="en-US" sz="2000" b="1" dirty="0">
              <a:solidFill>
                <a:schemeClr val="accent5">
                  <a:lumMod val="50000"/>
                </a:schemeClr>
              </a:solidFill>
            </a:rPr>
            <a:t> </a:t>
          </a:r>
          <a:br>
            <a:rPr lang="en-US" sz="2000" b="1" dirty="0">
              <a:solidFill>
                <a:schemeClr val="accent5">
                  <a:lumMod val="50000"/>
                </a:schemeClr>
              </a:solidFill>
            </a:rPr>
          </a:br>
          <a:r>
            <a:rPr lang="en-US" sz="2000" b="1" dirty="0">
              <a:solidFill>
                <a:schemeClr val="accent5">
                  <a:lumMod val="50000"/>
                </a:schemeClr>
              </a:solidFill>
            </a:rPr>
            <a:t>(Yobu 19:25-27)</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ScaleY="148434"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en-US" sz="2000" b="1" dirty="0">
              <a:effectLst>
                <a:outerShdw blurRad="38100" dist="38100" dir="2700000" algn="tl">
                  <a:srgbClr val="000000"/>
                </a:outerShdw>
              </a:effectLst>
            </a:rPr>
            <a:t>Sitiyenera kulola kukayikira kuzika mizu m'maganizo mwathu</a:t>
          </a:r>
          <a:endParaRPr lang="es-ES" sz="20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en-US" sz="2000" b="1" dirty="0">
              <a:effectLst>
                <a:outerShdw blurRad="38100" dist="38100" dir="2700000" algn="tl">
                  <a:srgbClr val="000000"/>
                </a:outerShdw>
              </a:effectLst>
            </a:rPr>
            <a:t>                                                                                                 Yesu amayenda nafe ngakhale titakhumudwa.</a:t>
          </a:r>
        </a:p>
        <a:p>
          <a:endParaRPr lang="es-ES" sz="200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en-US" sz="2000" b="1" dirty="0">
              <a:effectLst>
                <a:outerShdw blurRad="38100" dist="38100" dir="2700000" algn="tl">
                  <a:srgbClr val="000000"/>
                </a:outerShdw>
              </a:effectLst>
            </a:rPr>
            <a:t>Iye adzathetsa mavuto athu, </a:t>
          </a:r>
          <a:r>
            <a:rPr lang="en-GB" sz="2000" b="1" dirty="0" err="1">
              <a:effectLst>
                <a:outerShdw blurRad="38100" dist="38100" dir="2700000" algn="tl">
                  <a:srgbClr val="000000"/>
                </a:outerShdw>
              </a:effectLst>
            </a:rPr>
            <a:t>ngati</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titamulola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kutero</a:t>
          </a:r>
          <a:endParaRPr lang="es-ES" sz="20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en-GB" sz="2000" b="1" dirty="0">
              <a:effectLst>
                <a:outerShdw blurRad="38100" dist="38100" dir="2700000" algn="tl">
                  <a:srgbClr val="000000"/>
                </a:outerShdw>
              </a:effectLst>
            </a:rPr>
            <a:t>Yesu </a:t>
          </a:r>
          <a:r>
            <a:rPr lang="en-GB" sz="2000" b="1" dirty="0" err="1">
              <a:effectLst>
                <a:outerShdw blurRad="38100" dist="38100" dir="2700000" algn="tl">
                  <a:srgbClr val="000000"/>
                </a:outerShdw>
              </a:effectLst>
            </a:rPr>
            <a:t>amadziwa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bwino</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kuposa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ife</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momwe</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zinthu</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zilili</a:t>
          </a:r>
          <a:r>
            <a:rPr lang="en-GB" sz="2000" b="1" dirty="0">
              <a:effectLst>
                <a:outerShdw blurRad="38100" dist="38100" dir="2700000" algn="tl">
                  <a:srgbClr val="000000"/>
                </a:outerShdw>
              </a:effectLst>
            </a:rPr>
            <a:t> pa </a:t>
          </a:r>
          <a:r>
            <a:rPr lang="en-GB" sz="2000" b="1" dirty="0" err="1">
              <a:effectLst>
                <a:outerShdw blurRad="38100" dist="38100" dir="2700000" algn="tl">
                  <a:srgbClr val="000000"/>
                </a:outerShdw>
              </a:effectLst>
            </a:rPr>
            <a:t>moyo</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wathu</a:t>
          </a:r>
          <a:endParaRPr lang="es-ES" sz="20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896" y="463380"/>
          <a:ext cx="2420421" cy="152744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588" y="0"/>
          <a:ext cx="2421037" cy="7049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Mkuntho wa moyo</a:t>
          </a:r>
          <a:endParaRPr lang="es-ES" sz="2000" kern="1200" dirty="0">
            <a:effectLst>
              <a:outerShdw blurRad="38100" dist="38100" dir="2700000" algn="tl">
                <a:srgbClr val="000000"/>
              </a:outerShdw>
            </a:effectLst>
          </a:endParaRPr>
        </a:p>
      </dsp:txBody>
      <dsp:txXfrm>
        <a:off x="4588" y="0"/>
        <a:ext cx="2421037" cy="704977"/>
      </dsp:txXfrm>
    </dsp:sp>
    <dsp:sp modelId="{74DF89C7-CE1D-47BB-B46E-3D9BD26B7BC9}">
      <dsp:nvSpPr>
        <dsp:cNvPr id="0" name=""/>
        <dsp:cNvSpPr/>
      </dsp:nvSpPr>
      <dsp:spPr>
        <a:xfrm>
          <a:off x="2729449" y="463380"/>
          <a:ext cx="2421037" cy="152744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729449" y="0"/>
          <a:ext cx="2421037" cy="70497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Matenda</a:t>
          </a:r>
          <a:endParaRPr lang="es-ES" sz="2000" kern="1200" dirty="0">
            <a:effectLst>
              <a:outerShdw blurRad="38100" dist="38100" dir="2700000" algn="tl">
                <a:srgbClr val="000000"/>
              </a:outerShdw>
            </a:effectLst>
          </a:endParaRPr>
        </a:p>
      </dsp:txBody>
      <dsp:txXfrm>
        <a:off x="2729449" y="0"/>
        <a:ext cx="2421037" cy="704977"/>
      </dsp:txXfrm>
    </dsp:sp>
    <dsp:sp modelId="{BBB6B9F3-4392-4863-8740-B0AAB4EBBB97}">
      <dsp:nvSpPr>
        <dsp:cNvPr id="0" name=""/>
        <dsp:cNvSpPr/>
      </dsp:nvSpPr>
      <dsp:spPr>
        <a:xfrm>
          <a:off x="5454309" y="463380"/>
          <a:ext cx="2421037" cy="1527448"/>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5454309" y="0"/>
          <a:ext cx="2421037" cy="70497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Matsoka</a:t>
          </a:r>
          <a:endParaRPr lang="es-ES" sz="2000" kern="1200" dirty="0">
            <a:effectLst>
              <a:outerShdw blurRad="38100" dist="38100" dir="2700000" algn="tl">
                <a:srgbClr val="000000"/>
              </a:outerShdw>
            </a:effectLst>
          </a:endParaRPr>
        </a:p>
      </dsp:txBody>
      <dsp:txXfrm>
        <a:off x="5454309" y="0"/>
        <a:ext cx="2421037" cy="704977"/>
      </dsp:txXfrm>
    </dsp:sp>
    <dsp:sp modelId="{423910E7-9C61-4C54-A5FD-97A07CA59539}">
      <dsp:nvSpPr>
        <dsp:cNvPr id="0" name=""/>
        <dsp:cNvSpPr/>
      </dsp:nvSpPr>
      <dsp:spPr>
        <a:xfrm>
          <a:off x="1367018" y="2650760"/>
          <a:ext cx="2421037" cy="152744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367018" y="2187378"/>
          <a:ext cx="2421037" cy="70497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Zokhumudwitsa</a:t>
          </a:r>
          <a:endParaRPr lang="es-ES" sz="2000" kern="1200" dirty="0">
            <a:effectLst>
              <a:outerShdw blurRad="38100" dist="38100" dir="2700000" algn="tl">
                <a:srgbClr val="000000"/>
              </a:outerShdw>
            </a:effectLst>
          </a:endParaRPr>
        </a:p>
      </dsp:txBody>
      <dsp:txXfrm>
        <a:off x="1367018" y="2187378"/>
        <a:ext cx="2421037" cy="704977"/>
      </dsp:txXfrm>
    </dsp:sp>
    <dsp:sp modelId="{AB00A01E-B34E-4F44-A7C6-7FAF9E71EE3A}">
      <dsp:nvSpPr>
        <dsp:cNvPr id="0" name=""/>
        <dsp:cNvSpPr/>
      </dsp:nvSpPr>
      <dsp:spPr>
        <a:xfrm>
          <a:off x="4091879" y="2650760"/>
          <a:ext cx="2421037" cy="152744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4091879" y="2187378"/>
          <a:ext cx="2421037" cy="70497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Kuona Yesu</a:t>
          </a:r>
          <a:endParaRPr lang="es-ES" sz="2000" kern="1200" dirty="0">
            <a:effectLst>
              <a:outerShdw blurRad="38100" dist="38100" dir="2700000" algn="tl">
                <a:srgbClr val="000000"/>
              </a:outerShdw>
            </a:effectLst>
          </a:endParaRPr>
        </a:p>
      </dsp:txBody>
      <dsp:txXfrm>
        <a:off x="4091879" y="2187378"/>
        <a:ext cx="2421037" cy="704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4614"/>
          <a:ext cx="3420008" cy="614420"/>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1" kern="1200" dirty="0">
              <a:solidFill>
                <a:schemeClr val="bg2">
                  <a:lumMod val="50000"/>
                </a:schemeClr>
              </a:solidFill>
            </a:rPr>
            <a:t>Sanamuimbe mlandu Mulungu kapena kumukana</a:t>
          </a:r>
          <a:endParaRPr lang="es-ES" sz="2000" kern="1200" dirty="0">
            <a:solidFill>
              <a:schemeClr val="bg2">
                <a:lumMod val="50000"/>
              </a:schemeClr>
            </a:solidFill>
          </a:endParaRPr>
        </a:p>
      </dsp:txBody>
      <dsp:txXfrm>
        <a:off x="2962152" y="414608"/>
        <a:ext cx="3360020" cy="554432"/>
      </dsp:txXfrm>
    </dsp:sp>
    <dsp:sp modelId="{EFC1C032-BB6B-4327-8FB3-AC78A76506B7}">
      <dsp:nvSpPr>
        <dsp:cNvPr id="0" name=""/>
        <dsp:cNvSpPr/>
      </dsp:nvSpPr>
      <dsp:spPr>
        <a:xfrm>
          <a:off x="2932158" y="1075837"/>
          <a:ext cx="3420008" cy="614420"/>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accent1">
                  <a:lumMod val="50000"/>
                </a:schemeClr>
              </a:solidFill>
            </a:rPr>
            <a:t>Anamamatira</a:t>
          </a:r>
          <a:r>
            <a:rPr lang="en-GB" sz="2000" b="1" kern="1200" dirty="0">
              <a:solidFill>
                <a:schemeClr val="accent1">
                  <a:lumMod val="50000"/>
                </a:schemeClr>
              </a:solidFill>
            </a:rPr>
            <a:t> </a:t>
          </a:r>
          <a:r>
            <a:rPr lang="en-GB" sz="2000" b="1" kern="1200" dirty="0" err="1">
              <a:solidFill>
                <a:schemeClr val="accent1">
                  <a:lumMod val="50000"/>
                </a:schemeClr>
              </a:solidFill>
            </a:rPr>
            <a:t>kwa</a:t>
          </a:r>
          <a:r>
            <a:rPr lang="en-GB" sz="2000" b="1" kern="1200" dirty="0">
              <a:solidFill>
                <a:schemeClr val="accent1">
                  <a:lumMod val="50000"/>
                </a:schemeClr>
              </a:solidFill>
            </a:rPr>
            <a:t> Iye </a:t>
          </a:r>
          <a:r>
            <a:rPr lang="en-GB" sz="2000" b="1" kern="1200" dirty="0" err="1">
              <a:solidFill>
                <a:schemeClr val="accent1">
                  <a:lumMod val="50000"/>
                </a:schemeClr>
              </a:solidFill>
            </a:rPr>
            <a:t>ndi</a:t>
          </a:r>
          <a:r>
            <a:rPr lang="en-GB" sz="2000" b="1" kern="1200" dirty="0">
              <a:solidFill>
                <a:schemeClr val="accent1">
                  <a:lumMod val="50000"/>
                </a:schemeClr>
              </a:solidFill>
            </a:rPr>
            <a:t> </a:t>
          </a:r>
          <a:r>
            <a:rPr lang="en-GB" sz="2000" b="1" kern="1200" dirty="0" err="1">
              <a:solidFill>
                <a:schemeClr val="accent1">
                  <a:lumMod val="50000"/>
                </a:schemeClr>
              </a:solidFill>
            </a:rPr>
            <a:t>mphamvu</a:t>
          </a:r>
          <a:r>
            <a:rPr lang="en-GB" sz="2000" b="1" kern="1200" dirty="0">
              <a:solidFill>
                <a:schemeClr val="accent1">
                  <a:lumMod val="50000"/>
                </a:schemeClr>
              </a:solidFill>
            </a:rPr>
            <a:t> </a:t>
          </a:r>
          <a:r>
            <a:rPr lang="en-GB" sz="2000" b="1" kern="1200" dirty="0" err="1">
              <a:solidFill>
                <a:schemeClr val="accent1">
                  <a:lumMod val="50000"/>
                </a:schemeClr>
              </a:solidFill>
            </a:rPr>
            <a:t>zake</a:t>
          </a:r>
          <a:r>
            <a:rPr lang="en-GB" sz="2000" b="1" kern="1200" dirty="0">
              <a:solidFill>
                <a:schemeClr val="accent1">
                  <a:lumMod val="50000"/>
                </a:schemeClr>
              </a:solidFill>
            </a:rPr>
            <a:t> </a:t>
          </a:r>
          <a:r>
            <a:rPr lang="en-GB" sz="2000" b="1" kern="1200" dirty="0" err="1">
              <a:solidFill>
                <a:schemeClr val="accent1">
                  <a:lumMod val="50000"/>
                </a:schemeClr>
              </a:solidFill>
            </a:rPr>
            <a:t>zonse</a:t>
          </a:r>
          <a:endParaRPr lang="es-ES" sz="2000" kern="1200" dirty="0">
            <a:solidFill>
              <a:schemeClr val="accent1">
                <a:lumMod val="50000"/>
              </a:schemeClr>
            </a:solidFill>
          </a:endParaRPr>
        </a:p>
      </dsp:txBody>
      <dsp:txXfrm>
        <a:off x="2962152" y="1105831"/>
        <a:ext cx="3360020" cy="554432"/>
      </dsp:txXfrm>
    </dsp:sp>
    <dsp:sp modelId="{DB2C26DC-721C-414F-A725-5108771EFECA}">
      <dsp:nvSpPr>
        <dsp:cNvPr id="0" name=""/>
        <dsp:cNvSpPr/>
      </dsp:nvSpPr>
      <dsp:spPr>
        <a:xfrm>
          <a:off x="2932158" y="1767060"/>
          <a:ext cx="3420008" cy="614420"/>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4">
                  <a:lumMod val="50000"/>
                </a:schemeClr>
              </a:solidFill>
            </a:rPr>
            <a:t>Iye </a:t>
          </a:r>
          <a:r>
            <a:rPr lang="en-GB" sz="2000" b="1" kern="1200" dirty="0" err="1">
              <a:solidFill>
                <a:schemeClr val="accent4">
                  <a:lumMod val="50000"/>
                </a:schemeClr>
              </a:solidFill>
            </a:rPr>
            <a:t>ankadalira</a:t>
          </a:r>
          <a:r>
            <a:rPr lang="en-GB" sz="2000" b="1" kern="1200" dirty="0">
              <a:solidFill>
                <a:schemeClr val="accent4">
                  <a:lumMod val="50000"/>
                </a:schemeClr>
              </a:solidFill>
            </a:rPr>
            <a:t> </a:t>
          </a:r>
          <a:r>
            <a:rPr lang="en-GB" sz="2000" b="1" kern="1200" dirty="0" err="1">
              <a:solidFill>
                <a:schemeClr val="accent4">
                  <a:lumMod val="50000"/>
                </a:schemeClr>
              </a:solidFill>
            </a:rPr>
            <a:t>ngakhale</a:t>
          </a:r>
          <a:r>
            <a:rPr lang="en-GB" sz="2000" b="1" kern="1200" dirty="0">
              <a:solidFill>
                <a:schemeClr val="accent4">
                  <a:lumMod val="50000"/>
                </a:schemeClr>
              </a:solidFill>
            </a:rPr>
            <a:t> </a:t>
          </a:r>
          <a:r>
            <a:rPr lang="en-GB" sz="2000" b="1" kern="1200" dirty="0" err="1">
              <a:solidFill>
                <a:schemeClr val="accent4">
                  <a:lumMod val="50000"/>
                </a:schemeClr>
              </a:solidFill>
            </a:rPr>
            <a:t>nthawi</a:t>
          </a:r>
          <a:r>
            <a:rPr lang="en-GB" sz="2000" b="1" kern="1200" dirty="0">
              <a:solidFill>
                <a:schemeClr val="accent4">
                  <a:lumMod val="50000"/>
                </a:schemeClr>
              </a:solidFill>
            </a:rPr>
            <a:t> </a:t>
          </a:r>
          <a:r>
            <a:rPr lang="en-GB" sz="2000" b="1" kern="1200" dirty="0" err="1">
              <a:solidFill>
                <a:schemeClr val="accent4">
                  <a:lumMod val="50000"/>
                </a:schemeClr>
              </a:solidFill>
            </a:rPr>
            <a:t>zovuta</a:t>
          </a:r>
          <a:r>
            <a:rPr lang="en-GB" sz="2000" b="1" kern="1200" dirty="0">
              <a:solidFill>
                <a:schemeClr val="accent4">
                  <a:lumMod val="50000"/>
                </a:schemeClr>
              </a:solidFill>
            </a:rPr>
            <a:t> </a:t>
          </a:r>
          <a:r>
            <a:rPr lang="en-GB" sz="2000" b="1" kern="1200" dirty="0" err="1">
              <a:solidFill>
                <a:schemeClr val="accent4">
                  <a:lumMod val="50000"/>
                </a:schemeClr>
              </a:solidFill>
            </a:rPr>
            <a:t>kwambiri</a:t>
          </a:r>
          <a:endParaRPr lang="es-ES" sz="2000" kern="1200" dirty="0">
            <a:solidFill>
              <a:schemeClr val="accent4">
                <a:lumMod val="50000"/>
              </a:schemeClr>
            </a:solidFill>
          </a:endParaRPr>
        </a:p>
      </dsp:txBody>
      <dsp:txXfrm>
        <a:off x="2962152" y="1797054"/>
        <a:ext cx="3360020" cy="554432"/>
      </dsp:txXfrm>
    </dsp:sp>
    <dsp:sp modelId="{AA62A8A3-BC74-4365-A875-94B5527A3CAC}">
      <dsp:nvSpPr>
        <dsp:cNvPr id="0" name=""/>
        <dsp:cNvSpPr/>
      </dsp:nvSpPr>
      <dsp:spPr>
        <a:xfrm>
          <a:off x="2932158" y="2458284"/>
          <a:ext cx="3420008" cy="912009"/>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5">
                  <a:lumMod val="50000"/>
                </a:schemeClr>
              </a:solidFill>
            </a:rPr>
            <a:t>Iye anaika maganizo ake pa tsogolo </a:t>
          </a:r>
          <a:r>
            <a:rPr lang="en-US" sz="2000" b="1" kern="1200" dirty="0" err="1">
              <a:solidFill>
                <a:schemeClr val="accent5">
                  <a:lumMod val="50000"/>
                </a:schemeClr>
              </a:solidFill>
            </a:rPr>
            <a:t>labwino</a:t>
          </a:r>
          <a:r>
            <a:rPr lang="en-US" sz="2000" b="1" kern="1200" dirty="0">
              <a:solidFill>
                <a:schemeClr val="accent5">
                  <a:lumMod val="50000"/>
                </a:schemeClr>
              </a:solidFill>
            </a:rPr>
            <a:t> </a:t>
          </a:r>
          <a:br>
            <a:rPr lang="en-US" sz="2000" b="1" kern="1200" dirty="0">
              <a:solidFill>
                <a:schemeClr val="accent5">
                  <a:lumMod val="50000"/>
                </a:schemeClr>
              </a:solidFill>
            </a:rPr>
          </a:br>
          <a:r>
            <a:rPr lang="en-US" sz="2000" b="1" kern="1200" dirty="0">
              <a:solidFill>
                <a:schemeClr val="accent5">
                  <a:lumMod val="50000"/>
                </a:schemeClr>
              </a:solidFill>
            </a:rPr>
            <a:t>(Yobu 19:25-27)</a:t>
          </a:r>
          <a:endParaRPr lang="es-ES" sz="2000" kern="1200" dirty="0">
            <a:solidFill>
              <a:schemeClr val="accent5">
                <a:lumMod val="50000"/>
              </a:schemeClr>
            </a:solidFill>
          </a:endParaRPr>
        </a:p>
      </dsp:txBody>
      <dsp:txXfrm>
        <a:off x="2976679" y="2502805"/>
        <a:ext cx="3330966" cy="822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Sitiyenera kulola kukayikira kuzika mizu m'maganizo mwathu</a:t>
          </a:r>
          <a:endParaRPr lang="es-ES" sz="20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                                                                                                 Yesu amayenda nafe ngakhale titakhumudwa.</a:t>
          </a:r>
        </a:p>
        <a:p>
          <a:pPr marL="0" lvl="0" indent="0" algn="ctr" defTabSz="889000">
            <a:lnSpc>
              <a:spcPct val="90000"/>
            </a:lnSpc>
            <a:spcBef>
              <a:spcPct val="0"/>
            </a:spcBef>
            <a:spcAft>
              <a:spcPct val="35000"/>
            </a:spcAft>
            <a:buNone/>
          </a:pPr>
          <a:endParaRPr lang="es-ES" sz="2000" kern="120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Iye adzathetsa mavuto athu, </a:t>
          </a:r>
          <a:r>
            <a:rPr lang="en-GB" sz="2000" b="1" kern="1200" dirty="0" err="1">
              <a:effectLst>
                <a:outerShdw blurRad="38100" dist="38100" dir="2700000" algn="tl">
                  <a:srgbClr val="000000"/>
                </a:outerShdw>
              </a:effectLst>
            </a:rPr>
            <a:t>ngati</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titamulola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kutero</a:t>
          </a:r>
          <a:endParaRPr lang="es-ES" sz="20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outerShdw>
              </a:effectLst>
            </a:rPr>
            <a:t>Yesu </a:t>
          </a:r>
          <a:r>
            <a:rPr lang="en-GB" sz="2000" b="1" kern="1200" dirty="0" err="1">
              <a:effectLst>
                <a:outerShdw blurRad="38100" dist="38100" dir="2700000" algn="tl">
                  <a:srgbClr val="000000"/>
                </a:outerShdw>
              </a:effectLst>
            </a:rPr>
            <a:t>amadziwa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bwino</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kuposa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ife</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momwe</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zinthu</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zilili</a:t>
          </a:r>
          <a:r>
            <a:rPr lang="en-GB" sz="2000" b="1" kern="1200" dirty="0">
              <a:effectLst>
                <a:outerShdw blurRad="38100" dist="38100" dir="2700000" algn="tl">
                  <a:srgbClr val="000000"/>
                </a:outerShdw>
              </a:effectLst>
            </a:rPr>
            <a:t> pa </a:t>
          </a:r>
          <a:r>
            <a:rPr lang="en-GB" sz="2000" b="1" kern="1200" dirty="0" err="1">
              <a:effectLst>
                <a:outerShdw blurRad="38100" dist="38100" dir="2700000" algn="tl">
                  <a:srgbClr val="000000"/>
                </a:outerShdw>
              </a:effectLst>
            </a:rPr>
            <a:t>moyo</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wathu</a:t>
          </a:r>
          <a:endParaRPr lang="es-ES" sz="2000"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13/06/2026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dirty="0"/>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dirty="0"/>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dirty="0"/>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txBody>
          <a:bodyPr/>
          <a:lstStyle/>
          <a:p>
            <a:endParaRPr lang="en-US" dirty="0"/>
          </a:p>
        </p:txBody>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dirty="0"/>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13/06/2026</a:t>
            </a:fld>
            <a:endParaRPr lang="es-ES" dirty="0"/>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dirty="0"/>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dirty="0"/>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13/06/2026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4800" b="1" dirty="0">
                <a:ln/>
                <a:solidFill>
                  <a:schemeClr val="accent5">
                    <a:lumMod val="50000"/>
                  </a:schemeClr>
                </a:solidFill>
              </a:rPr>
              <a:t>ZOPINGA</a:t>
            </a:r>
            <a:endParaRPr lang="en" sz="4800" b="1" dirty="0">
              <a:ln/>
              <a:solidFill>
                <a:schemeClr val="accent5">
                  <a:lumMod val="50000"/>
                </a:schemeClr>
              </a:solidFill>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a:r>
              <a:rPr lang="en" sz="1600" b="1" dirty="0">
                <a:solidFill>
                  <a:schemeClr val="accent4">
                    <a:lumMod val="20000"/>
                    <a:lumOff val="80000"/>
                  </a:schemeClr>
                </a:solidFill>
              </a:rPr>
              <a:t>Phunziro 11  June 13,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487718"/>
            <a:ext cx="9497804" cy="570925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err="1">
                <a:latin typeface="Constantia" panose="02030602050306030303" pitchFamily="18" charset="0"/>
              </a:rPr>
              <a:t>M'zochitikira</a:t>
            </a:r>
            <a:r>
              <a:rPr lang="en-US" sz="2400" b="1" dirty="0">
                <a:latin typeface="Constantia" panose="02030602050306030303" pitchFamily="18" charset="0"/>
              </a:rPr>
              <a:t> za </a:t>
            </a:r>
            <a:r>
              <a:rPr lang="en-US" sz="2400" b="1" dirty="0" err="1">
                <a:latin typeface="Constantia" panose="02030602050306030303" pitchFamily="18" charset="0"/>
              </a:rPr>
              <a:t>anthu</a:t>
            </a:r>
            <a:r>
              <a:rPr lang="en-US" sz="2400" b="1" dirty="0">
                <a:latin typeface="Constantia" panose="02030602050306030303" pitchFamily="18" charset="0"/>
              </a:rPr>
              <a:t> </a:t>
            </a:r>
            <a:r>
              <a:rPr lang="en-US" sz="2400" b="1" dirty="0" err="1">
                <a:latin typeface="Constantia" panose="02030602050306030303" pitchFamily="18" charset="0"/>
              </a:rPr>
              <a:t>onse</a:t>
            </a:r>
            <a:r>
              <a:rPr lang="en-US" sz="2400" b="1" dirty="0">
                <a:latin typeface="Constantia" panose="02030602050306030303" pitchFamily="18" charset="0"/>
              </a:rPr>
              <a:t> </a:t>
            </a:r>
            <a:r>
              <a:rPr lang="en-US" sz="2400" b="1" dirty="0" err="1">
                <a:latin typeface="Constantia" panose="02030602050306030303" pitchFamily="18" charset="0"/>
              </a:rPr>
              <a:t>pamakhala</a:t>
            </a:r>
            <a:r>
              <a:rPr lang="en-US" sz="2400" b="1" dirty="0">
                <a:latin typeface="Constantia" panose="02030602050306030303" pitchFamily="18" charset="0"/>
              </a:rPr>
              <a:t> </a:t>
            </a:r>
            <a:r>
              <a:rPr lang="en-US" sz="2400" b="1" dirty="0" err="1">
                <a:latin typeface="Constantia" panose="02030602050306030303" pitchFamily="18" charset="0"/>
              </a:rPr>
              <a:t>nthawi</a:t>
            </a:r>
            <a:r>
              <a:rPr lang="en-US" sz="2400" b="1" dirty="0">
                <a:latin typeface="Constantia" panose="02030602050306030303" pitchFamily="18" charset="0"/>
              </a:rPr>
              <a:t> </a:t>
            </a:r>
            <a:r>
              <a:rPr lang="en-US" sz="2400" b="1" dirty="0" err="1">
                <a:latin typeface="Constantia" panose="02030602050306030303" pitchFamily="18" charset="0"/>
              </a:rPr>
              <a:t>zokhumudwa</a:t>
            </a:r>
            <a:r>
              <a:rPr lang="en-US" sz="2400" b="1" dirty="0">
                <a:latin typeface="Constantia" panose="02030602050306030303" pitchFamily="18" charset="0"/>
              </a:rPr>
              <a:t> </a:t>
            </a:r>
            <a:r>
              <a:rPr lang="en-US" sz="2400" b="1" dirty="0" err="1">
                <a:latin typeface="Constantia" panose="02030602050306030303" pitchFamily="18" charset="0"/>
              </a:rPr>
              <a:t>kwambiri</a:t>
            </a:r>
            <a:r>
              <a:rPr lang="en-US" sz="2400" b="1" dirty="0">
                <a:latin typeface="Constantia" panose="02030602050306030303" pitchFamily="18" charset="0"/>
              </a:rPr>
              <a:t> </a:t>
            </a:r>
            <a:r>
              <a:rPr lang="en-US" sz="2400" b="1" dirty="0" err="1">
                <a:latin typeface="Constantia" panose="02030602050306030303" pitchFamily="18" charset="0"/>
              </a:rPr>
              <a:t>komanso</a:t>
            </a:r>
            <a:r>
              <a:rPr lang="en-US" sz="2400" b="1" dirty="0">
                <a:latin typeface="Constantia" panose="02030602050306030303" pitchFamily="18" charset="0"/>
              </a:rPr>
              <a:t> </a:t>
            </a:r>
            <a:r>
              <a:rPr lang="en-US" sz="2400" b="1" dirty="0" err="1">
                <a:latin typeface="Constantia" panose="02030602050306030303" pitchFamily="18" charset="0"/>
              </a:rPr>
              <a:t>kutaya</a:t>
            </a:r>
            <a:r>
              <a:rPr lang="en-US" sz="2400" b="1" dirty="0">
                <a:latin typeface="Constantia" panose="02030602050306030303" pitchFamily="18" charset="0"/>
              </a:rPr>
              <a:t> </a:t>
            </a:r>
            <a:r>
              <a:rPr lang="en-US" sz="2400" b="1" dirty="0" err="1">
                <a:latin typeface="Constantia" panose="02030602050306030303" pitchFamily="18" charset="0"/>
              </a:rPr>
              <a:t>mtima</a:t>
            </a:r>
            <a:r>
              <a:rPr lang="en-US" sz="2400" b="1" dirty="0">
                <a:latin typeface="Constantia" panose="02030602050306030303" pitchFamily="18" charset="0"/>
              </a:rPr>
              <a:t> </a:t>
            </a:r>
            <a:r>
              <a:rPr lang="en-US" sz="2400" b="1" dirty="0" err="1">
                <a:latin typeface="Constantia" panose="02030602050306030303" pitchFamily="18" charset="0"/>
              </a:rPr>
              <a:t>kotheratu</a:t>
            </a:r>
            <a:r>
              <a:rPr lang="en-US" sz="2400" b="1" dirty="0">
                <a:latin typeface="Constantia" panose="02030602050306030303" pitchFamily="18" charset="0"/>
              </a:rPr>
              <a:t>—</a:t>
            </a:r>
            <a:r>
              <a:rPr lang="en-US" sz="2400" b="1" dirty="0" err="1">
                <a:latin typeface="Constantia" panose="02030602050306030303" pitchFamily="18" charset="0"/>
              </a:rPr>
              <a:t>masiku</a:t>
            </a:r>
            <a:r>
              <a:rPr lang="en-US" sz="2400" b="1" dirty="0">
                <a:latin typeface="Constantia" panose="02030602050306030303" pitchFamily="18" charset="0"/>
              </a:rPr>
              <a:t> amene </a:t>
            </a:r>
            <a:r>
              <a:rPr lang="en-US" sz="2400" b="1" dirty="0" err="1">
                <a:latin typeface="Constantia" panose="02030602050306030303" pitchFamily="18" charset="0"/>
              </a:rPr>
              <a:t>chisoni</a:t>
            </a:r>
            <a:r>
              <a:rPr lang="en-US" sz="2400" b="1" dirty="0">
                <a:latin typeface="Constantia" panose="02030602050306030303" pitchFamily="18" charset="0"/>
              </a:rPr>
              <a:t> </a:t>
            </a:r>
            <a:r>
              <a:rPr lang="en-US" sz="2400" b="1" dirty="0" err="1">
                <a:latin typeface="Constantia" panose="02030602050306030303" pitchFamily="18" charset="0"/>
              </a:rPr>
              <a:t>chimatengapo</a:t>
            </a:r>
            <a:r>
              <a:rPr lang="en-US" sz="2400" b="1" dirty="0">
                <a:latin typeface="Constantia" panose="02030602050306030303" pitchFamily="18" charset="0"/>
              </a:rPr>
              <a:t> </a:t>
            </a:r>
            <a:r>
              <a:rPr lang="en-US" sz="2400" b="1" dirty="0" err="1">
                <a:latin typeface="Constantia" panose="02030602050306030303" pitchFamily="18" charset="0"/>
              </a:rPr>
              <a:t>gawo</a:t>
            </a:r>
            <a:r>
              <a:rPr lang="en-US" sz="2400" b="1" dirty="0">
                <a:latin typeface="Constantia" panose="02030602050306030303" pitchFamily="18" charset="0"/>
              </a:rPr>
              <a:t> pa </a:t>
            </a:r>
            <a:r>
              <a:rPr lang="en-US" sz="2400" b="1" dirty="0" err="1">
                <a:latin typeface="Constantia" panose="02030602050306030303" pitchFamily="18" charset="0"/>
              </a:rPr>
              <a:t>moyo</a:t>
            </a:r>
            <a:r>
              <a:rPr lang="en-US" sz="2400" b="1" dirty="0">
                <a:latin typeface="Constantia" panose="02030602050306030303" pitchFamily="18" charset="0"/>
              </a:rPr>
              <a:t> wake, </a:t>
            </a:r>
            <a:r>
              <a:rPr lang="en-US" sz="2400" b="1" dirty="0" err="1">
                <a:latin typeface="Constantia" panose="02030602050306030303" pitchFamily="18" charset="0"/>
              </a:rPr>
              <a:t>ndipo</a:t>
            </a:r>
            <a:r>
              <a:rPr lang="en-US" sz="2400" b="1" dirty="0">
                <a:latin typeface="Constantia" panose="02030602050306030303" pitchFamily="18" charset="0"/>
              </a:rPr>
              <a:t> </a:t>
            </a:r>
            <a:r>
              <a:rPr lang="en-US" sz="2400" b="1" dirty="0" err="1">
                <a:latin typeface="Constantia" panose="02030602050306030303" pitchFamily="18" charset="0"/>
              </a:rPr>
              <a:t>zimakhala</a:t>
            </a:r>
            <a:r>
              <a:rPr lang="en-US" sz="2400" b="1" dirty="0">
                <a:latin typeface="Constantia" panose="02030602050306030303" pitchFamily="18" charset="0"/>
              </a:rPr>
              <a:t> </a:t>
            </a:r>
            <a:r>
              <a:rPr lang="en-US" sz="2400" b="1" dirty="0" err="1">
                <a:latin typeface="Constantia" panose="02030602050306030303" pitchFamily="18" charset="0"/>
              </a:rPr>
              <a:t>zovuta</a:t>
            </a:r>
            <a:r>
              <a:rPr lang="en-US" sz="2400" b="1" dirty="0">
                <a:latin typeface="Constantia" panose="02030602050306030303" pitchFamily="18" charset="0"/>
              </a:rPr>
              <a:t> </a:t>
            </a:r>
            <a:r>
              <a:rPr lang="en-US" sz="2400" b="1" dirty="0" err="1">
                <a:latin typeface="Constantia" panose="02030602050306030303" pitchFamily="18" charset="0"/>
              </a:rPr>
              <a:t>kukhulupirira</a:t>
            </a:r>
            <a:r>
              <a:rPr lang="en-US" sz="2400" b="1" dirty="0">
                <a:latin typeface="Constantia" panose="02030602050306030303" pitchFamily="18" charset="0"/>
              </a:rPr>
              <a:t> </a:t>
            </a:r>
            <a:r>
              <a:rPr lang="en-US" sz="2400" b="1" dirty="0" err="1">
                <a:latin typeface="Constantia" panose="02030602050306030303" pitchFamily="18" charset="0"/>
              </a:rPr>
              <a:t>kuti</a:t>
            </a:r>
            <a:r>
              <a:rPr lang="en-US" sz="2400" b="1" dirty="0">
                <a:latin typeface="Constantia" panose="02030602050306030303" pitchFamily="18" charset="0"/>
              </a:rPr>
              <a:t> Mulungu </a:t>
            </a:r>
            <a:r>
              <a:rPr lang="en-US" sz="2400" b="1" dirty="0" err="1">
                <a:latin typeface="Constantia" panose="02030602050306030303" pitchFamily="18" charset="0"/>
              </a:rPr>
              <a:t>akadali</a:t>
            </a:r>
            <a:r>
              <a:rPr lang="en-US" sz="2400" b="1" dirty="0">
                <a:latin typeface="Constantia" panose="02030602050306030303" pitchFamily="18" charset="0"/>
              </a:rPr>
              <a:t> </a:t>
            </a:r>
            <a:r>
              <a:rPr lang="en-US" sz="2400" b="1" dirty="0" err="1">
                <a:latin typeface="Constantia" panose="02030602050306030303" pitchFamily="18" charset="0"/>
              </a:rPr>
              <a:t>Atate</a:t>
            </a:r>
            <a:r>
              <a:rPr lang="en-US" sz="2400" b="1" dirty="0">
                <a:latin typeface="Constantia" panose="02030602050306030303" pitchFamily="18" charset="0"/>
              </a:rPr>
              <a:t> </a:t>
            </a:r>
            <a:r>
              <a:rPr lang="en-US" sz="2400" b="1" dirty="0" err="1">
                <a:latin typeface="Constantia" panose="02030602050306030303" pitchFamily="18" charset="0"/>
              </a:rPr>
              <a:t>wachifundo</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wokoma</a:t>
            </a:r>
            <a:r>
              <a:rPr lang="en-US" sz="2400" b="1" dirty="0">
                <a:latin typeface="Constantia" panose="02030602050306030303" pitchFamily="18" charset="0"/>
              </a:rPr>
              <a:t> </a:t>
            </a:r>
            <a:r>
              <a:rPr lang="en-US" sz="2400" b="1" dirty="0" err="1">
                <a:latin typeface="Constantia" panose="02030602050306030303" pitchFamily="18" charset="0"/>
              </a:rPr>
              <a:t>mtima</a:t>
            </a:r>
            <a:r>
              <a:rPr lang="en-US" sz="2400" b="1" dirty="0">
                <a:latin typeface="Constantia" panose="02030602050306030303" pitchFamily="18" charset="0"/>
              </a:rPr>
              <a:t> </a:t>
            </a:r>
            <a:r>
              <a:rPr lang="en-US" sz="2400" b="1" dirty="0" err="1">
                <a:latin typeface="Constantia" panose="02030602050306030303" pitchFamily="18" charset="0"/>
              </a:rPr>
              <a:t>kwa</a:t>
            </a:r>
            <a:r>
              <a:rPr lang="en-US" sz="2400" b="1" dirty="0">
                <a:latin typeface="Constantia" panose="02030602050306030303" pitchFamily="18" charset="0"/>
              </a:rPr>
              <a:t> ana </a:t>
            </a:r>
            <a:r>
              <a:rPr lang="en-US" sz="2400" b="1" dirty="0" err="1">
                <a:latin typeface="Constantia" panose="02030602050306030303" pitchFamily="18" charset="0"/>
              </a:rPr>
              <a:t>ake</a:t>
            </a:r>
            <a:r>
              <a:rPr lang="en-US" sz="2400" b="1" dirty="0">
                <a:latin typeface="Constantia" panose="02030602050306030303" pitchFamily="18" charset="0"/>
              </a:rPr>
              <a:t> a </a:t>
            </a:r>
            <a:r>
              <a:rPr lang="en-US" sz="2400" b="1" dirty="0" err="1">
                <a:latin typeface="Constantia" panose="02030602050306030303" pitchFamily="18" charset="0"/>
              </a:rPr>
              <a:t>padziko</a:t>
            </a:r>
            <a:r>
              <a:rPr lang="en-US" sz="2400" b="1" dirty="0">
                <a:latin typeface="Constantia" panose="02030602050306030303" pitchFamily="18" charset="0"/>
              </a:rPr>
              <a:t> </a:t>
            </a:r>
            <a:r>
              <a:rPr lang="en-US" sz="2400" b="1" dirty="0" err="1">
                <a:latin typeface="Constantia" panose="02030602050306030303" pitchFamily="18" charset="0"/>
              </a:rPr>
              <a:t>lapansi</a:t>
            </a:r>
            <a:r>
              <a:rPr lang="en-US" sz="2400" b="1" dirty="0">
                <a:latin typeface="Constantia" panose="02030602050306030303" pitchFamily="18" charset="0"/>
              </a:rPr>
              <a:t>. Ndi </a:t>
            </a:r>
            <a:r>
              <a:rPr lang="en-US" sz="2400" b="1" dirty="0" err="1">
                <a:latin typeface="Constantia" panose="02030602050306030303" pitchFamily="18" charset="0"/>
              </a:rPr>
              <a:t>masiku</a:t>
            </a:r>
            <a:r>
              <a:rPr lang="en-US" sz="2400" b="1" dirty="0">
                <a:latin typeface="Constantia" panose="02030602050306030303" pitchFamily="18" charset="0"/>
              </a:rPr>
              <a:t> amene </a:t>
            </a:r>
            <a:r>
              <a:rPr lang="en-US" sz="2400" b="1" dirty="0" err="1">
                <a:latin typeface="Constantia" panose="02030602050306030303" pitchFamily="18" charset="0"/>
              </a:rPr>
              <a:t>mavuto</a:t>
            </a:r>
            <a:r>
              <a:rPr lang="en-US" sz="2400" b="1" dirty="0">
                <a:latin typeface="Constantia" panose="02030602050306030303" pitchFamily="18" charset="0"/>
              </a:rPr>
              <a:t> </a:t>
            </a:r>
            <a:r>
              <a:rPr lang="en-US" sz="2400" b="1" dirty="0" err="1">
                <a:latin typeface="Constantia" panose="02030602050306030303" pitchFamily="18" charset="0"/>
              </a:rPr>
              <a:t>amazunza</a:t>
            </a:r>
            <a:r>
              <a:rPr lang="en-US" sz="2400" b="1" dirty="0">
                <a:latin typeface="Constantia" panose="02030602050306030303" pitchFamily="18" charset="0"/>
              </a:rPr>
              <a:t> </a:t>
            </a:r>
            <a:r>
              <a:rPr lang="en-US" sz="2400" b="1" dirty="0" err="1">
                <a:latin typeface="Constantia" panose="02030602050306030303" pitchFamily="18" charset="0"/>
              </a:rPr>
              <a:t>mtima</a:t>
            </a:r>
            <a:r>
              <a:rPr lang="en-US" sz="2400" b="1" dirty="0">
                <a:latin typeface="Constantia" panose="02030602050306030303" pitchFamily="18" charset="0"/>
              </a:rPr>
              <a:t> </a:t>
            </a:r>
            <a:r>
              <a:rPr lang="en-US" sz="2400" b="1" dirty="0" err="1">
                <a:latin typeface="Constantia" panose="02030602050306030303" pitchFamily="18" charset="0"/>
              </a:rPr>
              <a:t>kwambiri</a:t>
            </a:r>
            <a:r>
              <a:rPr lang="en-US" sz="2400" b="1" dirty="0">
                <a:latin typeface="Constantia" panose="02030602050306030303" pitchFamily="18" charset="0"/>
              </a:rPr>
              <a:t> </a:t>
            </a:r>
            <a:r>
              <a:rPr lang="en-US" sz="2400" b="1" dirty="0" err="1">
                <a:latin typeface="Constantia" panose="02030602050306030303" pitchFamily="18" charset="0"/>
              </a:rPr>
              <a:t>moti</a:t>
            </a:r>
            <a:r>
              <a:rPr lang="en-US" sz="2400" b="1" dirty="0">
                <a:latin typeface="Constantia" panose="02030602050306030303" pitchFamily="18" charset="0"/>
              </a:rPr>
              <a:t> </a:t>
            </a:r>
            <a:r>
              <a:rPr lang="en-US" sz="2400" b="1" dirty="0" err="1">
                <a:latin typeface="Constantia" panose="02030602050306030303" pitchFamily="18" charset="0"/>
              </a:rPr>
              <a:t>imfa</a:t>
            </a:r>
            <a:r>
              <a:rPr lang="en-US" sz="2400" b="1" dirty="0">
                <a:latin typeface="Constantia" panose="02030602050306030303" pitchFamily="18" charset="0"/>
              </a:rPr>
              <a:t> </a:t>
            </a:r>
            <a:r>
              <a:rPr lang="en-US" sz="2400" b="1" dirty="0" err="1">
                <a:latin typeface="Constantia" panose="02030602050306030303" pitchFamily="18" charset="0"/>
              </a:rPr>
              <a:t>imaoneka</a:t>
            </a:r>
            <a:r>
              <a:rPr lang="en-US" sz="2400" b="1" dirty="0">
                <a:latin typeface="Constantia" panose="02030602050306030303" pitchFamily="18" charset="0"/>
              </a:rPr>
              <a:t> </a:t>
            </a:r>
            <a:r>
              <a:rPr lang="en-US" sz="2400" b="1" dirty="0" err="1">
                <a:latin typeface="Constantia" panose="02030602050306030303" pitchFamily="18" charset="0"/>
              </a:rPr>
              <a:t>yabwino</a:t>
            </a:r>
            <a:r>
              <a:rPr lang="en-US" sz="2400" b="1" dirty="0">
                <a:latin typeface="Constantia" panose="02030602050306030303" pitchFamily="18" charset="0"/>
              </a:rPr>
              <a:t> </a:t>
            </a:r>
            <a:r>
              <a:rPr lang="en-US" sz="2400" b="1" dirty="0" err="1">
                <a:latin typeface="Constantia" panose="02030602050306030303" pitchFamily="18" charset="0"/>
              </a:rPr>
              <a:t>kuposa</a:t>
            </a:r>
            <a:r>
              <a:rPr lang="en-US" sz="2400" b="1" dirty="0">
                <a:latin typeface="Constantia" panose="02030602050306030303" pitchFamily="18" charset="0"/>
              </a:rPr>
              <a:t> </a:t>
            </a:r>
            <a:r>
              <a:rPr lang="en-US" sz="2400" b="1" dirty="0" err="1">
                <a:latin typeface="Constantia" panose="02030602050306030303" pitchFamily="18" charset="0"/>
              </a:rPr>
              <a:t>moyo</a:t>
            </a:r>
            <a:r>
              <a:rPr lang="en-US" sz="2400" b="1" dirty="0">
                <a:latin typeface="Constantia" panose="02030602050306030303" pitchFamily="18" charset="0"/>
              </a:rPr>
              <a:t>. Pa </a:t>
            </a:r>
            <a:r>
              <a:rPr lang="en-US" sz="2400" b="1" dirty="0" err="1">
                <a:latin typeface="Constantia" panose="02030602050306030303" pitchFamily="18" charset="0"/>
              </a:rPr>
              <a:t>nthawi</a:t>
            </a:r>
            <a:r>
              <a:rPr lang="en-US" sz="2400" b="1" dirty="0">
                <a:latin typeface="Constantia" panose="02030602050306030303" pitchFamily="18" charset="0"/>
              </a:rPr>
              <a:t> </a:t>
            </a:r>
            <a:r>
              <a:rPr lang="en-US" sz="2400" b="1" dirty="0" err="1">
                <a:latin typeface="Constantia" panose="02030602050306030303" pitchFamily="18" charset="0"/>
              </a:rPr>
              <a:t>zoterezi</a:t>
            </a:r>
            <a:r>
              <a:rPr lang="en-US" sz="2400" b="1" dirty="0">
                <a:latin typeface="Constantia" panose="02030602050306030303" pitchFamily="18" charset="0"/>
              </a:rPr>
              <a:t>, </a:t>
            </a:r>
            <a:r>
              <a:rPr lang="en-US" sz="2400" b="1" dirty="0" err="1">
                <a:latin typeface="Constantia" panose="02030602050306030303" pitchFamily="18" charset="0"/>
              </a:rPr>
              <a:t>anthu</a:t>
            </a:r>
            <a:r>
              <a:rPr lang="en-US" sz="2400" b="1" dirty="0">
                <a:latin typeface="Constantia" panose="02030602050306030303" pitchFamily="18" charset="0"/>
              </a:rPr>
              <a:t> </a:t>
            </a:r>
            <a:r>
              <a:rPr lang="en-US" sz="2400" b="1" dirty="0" err="1">
                <a:latin typeface="Constantia" panose="02030602050306030303" pitchFamily="18" charset="0"/>
              </a:rPr>
              <a:t>ambiri</a:t>
            </a:r>
            <a:r>
              <a:rPr lang="en-US" sz="2400" b="1" dirty="0">
                <a:latin typeface="Constantia" panose="02030602050306030303" pitchFamily="18" charset="0"/>
              </a:rPr>
              <a:t> </a:t>
            </a:r>
            <a:r>
              <a:rPr lang="en-US" sz="2400" b="1" dirty="0" err="1">
                <a:latin typeface="Constantia" panose="02030602050306030303" pitchFamily="18" charset="0"/>
              </a:rPr>
              <a:t>amataya</a:t>
            </a:r>
            <a:r>
              <a:rPr lang="en-US" sz="2400" b="1" dirty="0">
                <a:latin typeface="Constantia" panose="02030602050306030303" pitchFamily="18" charset="0"/>
              </a:rPr>
              <a:t> </a:t>
            </a:r>
            <a:r>
              <a:rPr lang="en-US" sz="2400" b="1" dirty="0" err="1">
                <a:latin typeface="Constantia" panose="02030602050306030303" pitchFamily="18" charset="0"/>
              </a:rPr>
              <a:t>kugwiritsitsa</a:t>
            </a:r>
            <a:r>
              <a:rPr lang="en-US" sz="2400" b="1" dirty="0">
                <a:latin typeface="Constantia" panose="02030602050306030303" pitchFamily="18" charset="0"/>
              </a:rPr>
              <a:t> </a:t>
            </a:r>
            <a:r>
              <a:rPr lang="en-US" sz="2400" b="1" dirty="0" err="1">
                <a:latin typeface="Constantia" panose="02030602050306030303" pitchFamily="18" charset="0"/>
              </a:rPr>
              <a:t>kwawo</a:t>
            </a:r>
            <a:r>
              <a:rPr lang="en-US" sz="2400" b="1" dirty="0">
                <a:latin typeface="Constantia" panose="02030602050306030303" pitchFamily="18" charset="0"/>
              </a:rPr>
              <a:t> pa Mulungu </a:t>
            </a:r>
            <a:r>
              <a:rPr lang="en-US" sz="2400" b="1" dirty="0" err="1">
                <a:latin typeface="Constantia" panose="02030602050306030303" pitchFamily="18" charset="0"/>
              </a:rPr>
              <a:t>ndipo</a:t>
            </a:r>
            <a:r>
              <a:rPr lang="en-US" sz="2400" b="1" dirty="0">
                <a:latin typeface="Constantia" panose="02030602050306030303" pitchFamily="18" charset="0"/>
              </a:rPr>
              <a:t> </a:t>
            </a:r>
            <a:r>
              <a:rPr lang="en-US" sz="2400" b="1" dirty="0" err="1">
                <a:latin typeface="Constantia" panose="02030602050306030303" pitchFamily="18" charset="0"/>
              </a:rPr>
              <a:t>amagwera</a:t>
            </a:r>
            <a:r>
              <a:rPr lang="en-US" sz="2400" b="1" dirty="0">
                <a:latin typeface="Constantia" panose="02030602050306030303" pitchFamily="18" charset="0"/>
              </a:rPr>
              <a:t> mu </a:t>
            </a:r>
            <a:r>
              <a:rPr lang="en-US" sz="2400" b="1" dirty="0" err="1">
                <a:latin typeface="Constantia" panose="02030602050306030303" pitchFamily="18" charset="0"/>
              </a:rPr>
              <a:t>ukapolo</a:t>
            </a:r>
            <a:r>
              <a:rPr lang="en-US" sz="2400" b="1" dirty="0">
                <a:latin typeface="Constantia" panose="02030602050306030303" pitchFamily="18" charset="0"/>
              </a:rPr>
              <a:t> </a:t>
            </a:r>
            <a:r>
              <a:rPr lang="en-US" sz="2400" b="1" dirty="0" err="1">
                <a:latin typeface="Constantia" panose="02030602050306030303" pitchFamily="18" charset="0"/>
              </a:rPr>
              <a:t>wa</a:t>
            </a:r>
            <a:r>
              <a:rPr lang="en-US" sz="2400" b="1" dirty="0">
                <a:latin typeface="Constantia" panose="02030602050306030303" pitchFamily="18" charset="0"/>
              </a:rPr>
              <a:t> </a:t>
            </a:r>
            <a:r>
              <a:rPr lang="en-US" sz="2400" b="1" dirty="0" err="1">
                <a:latin typeface="Constantia" panose="02030602050306030303" pitchFamily="18" charset="0"/>
              </a:rPr>
              <a:t>kukayika</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kusakhulupirira</a:t>
            </a:r>
            <a:r>
              <a:rPr lang="en-US" sz="2400" b="1" dirty="0">
                <a:latin typeface="Constantia" panose="02030602050306030303" pitchFamily="18" charset="0"/>
              </a:rPr>
              <a:t>.</a:t>
            </a:r>
          </a:p>
          <a:p>
            <a:pPr>
              <a:spcBef>
                <a:spcPts val="600"/>
              </a:spcBef>
            </a:pPr>
            <a:r>
              <a:rPr lang="en-US" sz="2400" b="1" dirty="0">
                <a:latin typeface="Constantia" panose="02030602050306030303" pitchFamily="18" charset="0"/>
              </a:rPr>
              <a:t>Koma </a:t>
            </a:r>
            <a:r>
              <a:rPr lang="en-US" sz="2400" b="1" dirty="0" err="1">
                <a:latin typeface="Constantia" panose="02030602050306030303" pitchFamily="18" charset="0"/>
              </a:rPr>
              <a:t>tikadatha</a:t>
            </a:r>
            <a:r>
              <a:rPr lang="en-US" sz="2400" b="1" dirty="0">
                <a:latin typeface="Constantia" panose="02030602050306030303" pitchFamily="18" charset="0"/>
              </a:rPr>
              <a:t> </a:t>
            </a:r>
            <a:r>
              <a:rPr lang="en-US" sz="2400" b="1" dirty="0" err="1">
                <a:latin typeface="Constantia" panose="02030602050306030303" pitchFamily="18" charset="0"/>
              </a:rPr>
              <a:t>kuona</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maso</a:t>
            </a:r>
            <a:r>
              <a:rPr lang="en-US" sz="2400" b="1" dirty="0">
                <a:latin typeface="Constantia" panose="02030602050306030303" pitchFamily="18" charset="0"/>
              </a:rPr>
              <a:t> </a:t>
            </a:r>
            <a:r>
              <a:rPr lang="en-US" sz="2400" b="1" dirty="0" err="1">
                <a:latin typeface="Constantia" panose="02030602050306030303" pitchFamily="18" charset="0"/>
              </a:rPr>
              <a:t>auzimu</a:t>
            </a:r>
            <a:r>
              <a:rPr lang="en-US" sz="2400" b="1" dirty="0">
                <a:latin typeface="Constantia" panose="02030602050306030303" pitchFamily="18" charset="0"/>
              </a:rPr>
              <a:t>, </a:t>
            </a:r>
            <a:r>
              <a:rPr lang="en-US" sz="2400" b="1" dirty="0" err="1">
                <a:latin typeface="Constantia" panose="02030602050306030303" pitchFamily="18" charset="0"/>
              </a:rPr>
              <a:t>tanthauzo</a:t>
            </a:r>
            <a:r>
              <a:rPr lang="en-US" sz="2400" b="1" dirty="0">
                <a:latin typeface="Constantia" panose="02030602050306030303" pitchFamily="18" charset="0"/>
              </a:rPr>
              <a:t> la </a:t>
            </a:r>
            <a:r>
              <a:rPr lang="en-US" sz="2400" b="1" dirty="0" err="1">
                <a:latin typeface="Constantia" panose="02030602050306030303" pitchFamily="18" charset="0"/>
              </a:rPr>
              <a:t>momwe</a:t>
            </a:r>
            <a:r>
              <a:rPr lang="en-US" sz="2400" b="1" dirty="0">
                <a:latin typeface="Constantia" panose="02030602050306030303" pitchFamily="18" charset="0"/>
              </a:rPr>
              <a:t> Mulungu </a:t>
            </a:r>
            <a:r>
              <a:rPr lang="en-US" sz="2400" b="1" dirty="0" err="1">
                <a:latin typeface="Constantia" panose="02030602050306030303" pitchFamily="18" charset="0"/>
              </a:rPr>
              <a:t>akuyendetsera</a:t>
            </a:r>
            <a:r>
              <a:rPr lang="en-US" sz="2400" b="1" dirty="0">
                <a:latin typeface="Constantia" panose="02030602050306030303" pitchFamily="18" charset="0"/>
              </a:rPr>
              <a:t> </a:t>
            </a:r>
            <a:r>
              <a:rPr lang="en-US" sz="2400" b="1" dirty="0" err="1">
                <a:latin typeface="Constantia" panose="02030602050306030303" pitchFamily="18" charset="0"/>
              </a:rPr>
              <a:t>zinthu</a:t>
            </a:r>
            <a:r>
              <a:rPr lang="en-US" sz="2400" b="1" dirty="0">
                <a:latin typeface="Constantia" panose="02030602050306030303" pitchFamily="18" charset="0"/>
              </a:rPr>
              <a:t> </a:t>
            </a:r>
            <a:r>
              <a:rPr lang="en-US" sz="2400" b="1" dirty="0" err="1">
                <a:latin typeface="Constantia" panose="02030602050306030303" pitchFamily="18" charset="0"/>
              </a:rPr>
              <a:t>m'miyoyo</a:t>
            </a:r>
            <a:r>
              <a:rPr lang="en-US" sz="2400" b="1" dirty="0">
                <a:latin typeface="Constantia" panose="02030602050306030303" pitchFamily="18" charset="0"/>
              </a:rPr>
              <a:t> </a:t>
            </a:r>
            <a:r>
              <a:rPr lang="en-US" sz="2400" b="1" dirty="0" err="1">
                <a:latin typeface="Constantia" panose="02030602050306030303" pitchFamily="18" charset="0"/>
              </a:rPr>
              <a:t>yathu</a:t>
            </a:r>
            <a:r>
              <a:rPr lang="en-US" sz="2400" b="1" dirty="0">
                <a:latin typeface="Constantia" panose="02030602050306030303" pitchFamily="18" charset="0"/>
              </a:rPr>
              <a:t>, </a:t>
            </a:r>
            <a:r>
              <a:rPr lang="en-US" sz="2400" b="1" dirty="0" err="1">
                <a:latin typeface="Constantia" panose="02030602050306030303" pitchFamily="18" charset="0"/>
              </a:rPr>
              <a:t>tikanawona</a:t>
            </a:r>
            <a:r>
              <a:rPr lang="en-US" sz="2400" b="1" dirty="0">
                <a:latin typeface="Constantia" panose="02030602050306030303" pitchFamily="18" charset="0"/>
              </a:rPr>
              <a:t> </a:t>
            </a:r>
            <a:r>
              <a:rPr lang="en-US" sz="2400" b="1" dirty="0" err="1">
                <a:latin typeface="Constantia" panose="02030602050306030303" pitchFamily="18" charset="0"/>
              </a:rPr>
              <a:t>angelo</a:t>
            </a:r>
            <a:r>
              <a:rPr lang="en-US" sz="2400" b="1" dirty="0">
                <a:latin typeface="Constantia" panose="02030602050306030303" pitchFamily="18" charset="0"/>
              </a:rPr>
              <a:t> </a:t>
            </a:r>
            <a:r>
              <a:rPr lang="en-US" sz="2400" b="1" dirty="0" err="1">
                <a:latin typeface="Constantia" panose="02030602050306030303" pitchFamily="18" charset="0"/>
              </a:rPr>
              <a:t>akuyesetsa</a:t>
            </a:r>
            <a:r>
              <a:rPr lang="en-US" sz="2400" b="1" dirty="0">
                <a:latin typeface="Constantia" panose="02030602050306030303" pitchFamily="18" charset="0"/>
              </a:rPr>
              <a:t> </a:t>
            </a:r>
            <a:r>
              <a:rPr lang="en-US" sz="2400" b="1" dirty="0" err="1">
                <a:latin typeface="Constantia" panose="02030602050306030303" pitchFamily="18" charset="0"/>
              </a:rPr>
              <a:t>kutipulumutsa</a:t>
            </a:r>
            <a:r>
              <a:rPr lang="en-US" sz="2400" b="1" dirty="0">
                <a:latin typeface="Constantia" panose="02030602050306030303" pitchFamily="18" charset="0"/>
              </a:rPr>
              <a:t> </a:t>
            </a:r>
            <a:r>
              <a:rPr lang="en-US" sz="2400" b="1" dirty="0" err="1">
                <a:latin typeface="Constantia" panose="02030602050306030303" pitchFamily="18" charset="0"/>
              </a:rPr>
              <a:t>kwa</a:t>
            </a:r>
            <a:r>
              <a:rPr lang="en-US" sz="2400" b="1" dirty="0">
                <a:latin typeface="Constantia" panose="02030602050306030303" pitchFamily="18" charset="0"/>
              </a:rPr>
              <a:t> </a:t>
            </a:r>
            <a:r>
              <a:rPr lang="en-US" sz="2400" b="1" dirty="0" err="1">
                <a:latin typeface="Constantia" panose="02030602050306030303" pitchFamily="18" charset="0"/>
              </a:rPr>
              <a:t>ife</a:t>
            </a:r>
            <a:r>
              <a:rPr lang="en-US" sz="2400" b="1" dirty="0">
                <a:latin typeface="Constantia" panose="02030602050306030303" pitchFamily="18" charset="0"/>
              </a:rPr>
              <a:t> </a:t>
            </a:r>
            <a:r>
              <a:rPr lang="en-US" sz="2400" b="1" dirty="0" err="1">
                <a:latin typeface="Constantia" panose="02030602050306030303" pitchFamily="18" charset="0"/>
              </a:rPr>
              <a:t>tokha</a:t>
            </a:r>
            <a:r>
              <a:rPr lang="en-US" sz="2400" b="1" dirty="0">
                <a:latin typeface="Constantia" panose="02030602050306030303" pitchFamily="18" charset="0"/>
              </a:rPr>
              <a:t>, </a:t>
            </a:r>
            <a:r>
              <a:rPr lang="en-US" sz="2400" b="1" dirty="0" err="1">
                <a:latin typeface="Constantia" panose="02030602050306030303" pitchFamily="18" charset="0"/>
              </a:rPr>
              <a:t>akulimbikira</a:t>
            </a:r>
            <a:r>
              <a:rPr lang="en-US" sz="2400" b="1" dirty="0">
                <a:latin typeface="Constantia" panose="02030602050306030303" pitchFamily="18" charset="0"/>
              </a:rPr>
              <a:t> </a:t>
            </a:r>
            <a:r>
              <a:rPr lang="en-US" sz="2400" b="1" dirty="0" err="1">
                <a:latin typeface="Constantia" panose="02030602050306030303" pitchFamily="18" charset="0"/>
              </a:rPr>
              <a:t>kukhazikitsa</a:t>
            </a:r>
            <a:r>
              <a:rPr lang="en-US" sz="2400" b="1" dirty="0">
                <a:latin typeface="Constantia" panose="02030602050306030303" pitchFamily="18" charset="0"/>
              </a:rPr>
              <a:t> </a:t>
            </a:r>
            <a:r>
              <a:rPr lang="en-US" sz="2400" b="1" dirty="0" err="1">
                <a:latin typeface="Constantia" panose="02030602050306030303" pitchFamily="18" charset="0"/>
              </a:rPr>
              <a:t>mapazi</a:t>
            </a:r>
            <a:r>
              <a:rPr lang="en-US" sz="2400" b="1" dirty="0">
                <a:latin typeface="Constantia" panose="02030602050306030303" pitchFamily="18" charset="0"/>
              </a:rPr>
              <a:t> </a:t>
            </a:r>
            <a:r>
              <a:rPr lang="en-US" sz="2400" b="1" dirty="0" err="1">
                <a:latin typeface="Constantia" panose="02030602050306030303" pitchFamily="18" charset="0"/>
              </a:rPr>
              <a:t>athu</a:t>
            </a:r>
            <a:r>
              <a:rPr lang="en-US" sz="2400" b="1" dirty="0">
                <a:latin typeface="Constantia" panose="02030602050306030303" pitchFamily="18" charset="0"/>
              </a:rPr>
              <a:t> pa </a:t>
            </a:r>
            <a:r>
              <a:rPr lang="en-US" sz="2400" b="1" dirty="0" err="1">
                <a:latin typeface="Constantia" panose="02030602050306030303" pitchFamily="18" charset="0"/>
              </a:rPr>
              <a:t>maziko</a:t>
            </a:r>
            <a:r>
              <a:rPr lang="en-US" sz="2400" b="1" dirty="0">
                <a:latin typeface="Constantia" panose="02030602050306030303" pitchFamily="18" charset="0"/>
              </a:rPr>
              <a:t> </a:t>
            </a:r>
            <a:r>
              <a:rPr lang="en-US" sz="2400" b="1" dirty="0" err="1">
                <a:latin typeface="Constantia" panose="02030602050306030303" pitchFamily="18" charset="0"/>
              </a:rPr>
              <a:t>olimba</a:t>
            </a:r>
            <a:r>
              <a:rPr lang="en-US" sz="2400" b="1" dirty="0">
                <a:latin typeface="Constantia" panose="02030602050306030303" pitchFamily="18" charset="0"/>
              </a:rPr>
              <a:t> </a:t>
            </a:r>
            <a:r>
              <a:rPr lang="en-US" sz="2400" b="1" dirty="0" err="1">
                <a:latin typeface="Constantia" panose="02030602050306030303" pitchFamily="18" charset="0"/>
              </a:rPr>
              <a:t>kuposa</a:t>
            </a:r>
            <a:r>
              <a:rPr lang="en-US" sz="2400" b="1" dirty="0">
                <a:latin typeface="Constantia" panose="02030602050306030303" pitchFamily="18" charset="0"/>
              </a:rPr>
              <a:t> </a:t>
            </a:r>
            <a:r>
              <a:rPr lang="en-US" sz="2400" b="1" dirty="0" err="1">
                <a:latin typeface="Constantia" panose="02030602050306030303" pitchFamily="18" charset="0"/>
              </a:rPr>
              <a:t>mapiri</a:t>
            </a:r>
            <a:r>
              <a:rPr lang="en-US" sz="2400" b="1" dirty="0">
                <a:latin typeface="Constantia" panose="02030602050306030303" pitchFamily="18" charset="0"/>
              </a:rPr>
              <a:t> </a:t>
            </a:r>
            <a:r>
              <a:rPr lang="en-US" sz="2400" b="1" dirty="0" err="1">
                <a:latin typeface="Constantia" panose="02030602050306030303" pitchFamily="18" charset="0"/>
              </a:rPr>
              <a:t>osatha</a:t>
            </a:r>
            <a:r>
              <a:rPr lang="en-US" sz="2400" b="1" dirty="0">
                <a:latin typeface="Constantia" panose="02030602050306030303" pitchFamily="18" charset="0"/>
              </a:rPr>
              <a:t>. </a:t>
            </a:r>
            <a:r>
              <a:rPr lang="en-US" sz="2400" b="1" dirty="0" err="1">
                <a:latin typeface="Constantia" panose="02030602050306030303" pitchFamily="18" charset="0"/>
              </a:rPr>
              <a:t>Ndipo</a:t>
            </a:r>
            <a:r>
              <a:rPr lang="en-US" sz="2400" b="1" dirty="0">
                <a:latin typeface="Constantia" panose="02030602050306030303" pitchFamily="18" charset="0"/>
              </a:rPr>
              <a:t> </a:t>
            </a:r>
            <a:r>
              <a:rPr lang="en-US" sz="2400" b="1" dirty="0" err="1">
                <a:latin typeface="Constantia" panose="02030602050306030303" pitchFamily="18" charset="0"/>
              </a:rPr>
              <a:t>chikhulupiriro</a:t>
            </a:r>
            <a:r>
              <a:rPr lang="en-US" sz="2400" b="1" dirty="0">
                <a:latin typeface="Constantia" panose="02030602050306030303" pitchFamily="18" charset="0"/>
              </a:rPr>
              <a:t> </a:t>
            </a:r>
            <a:r>
              <a:rPr lang="en-US" sz="2400" b="1" dirty="0" err="1">
                <a:latin typeface="Constantia" panose="02030602050306030303" pitchFamily="18" charset="0"/>
              </a:rPr>
              <a:t>chatsopano</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moyo</a:t>
            </a:r>
            <a:r>
              <a:rPr lang="en-US" sz="2400" b="1" dirty="0">
                <a:latin typeface="Constantia" panose="02030602050306030303" pitchFamily="18" charset="0"/>
              </a:rPr>
              <a:t> </a:t>
            </a:r>
            <a:r>
              <a:rPr lang="en-US" sz="2400" b="1" dirty="0" err="1">
                <a:latin typeface="Constantia" panose="02030602050306030303" pitchFamily="18" charset="0"/>
              </a:rPr>
              <a:t>watsopano</a:t>
            </a:r>
            <a:r>
              <a:rPr lang="en-US" sz="2400" b="1" dirty="0">
                <a:latin typeface="Constantia" panose="02030602050306030303" pitchFamily="18" charset="0"/>
              </a:rPr>
              <a:t> </a:t>
            </a:r>
            <a:r>
              <a:rPr lang="en-US" sz="2400" b="1" dirty="0" err="1">
                <a:latin typeface="Constantia" panose="02030602050306030303" pitchFamily="18" charset="0"/>
              </a:rPr>
              <a:t>zikanabadwa</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kuyamba</a:t>
            </a:r>
            <a:r>
              <a:rPr lang="en-US" sz="2400" b="1" dirty="0">
                <a:latin typeface="Constantia" panose="02030602050306030303" pitchFamily="18" charset="0"/>
              </a:rPr>
              <a:t> </a:t>
            </a:r>
            <a:r>
              <a:rPr lang="en-US" sz="2400" b="1" dirty="0" err="1">
                <a:latin typeface="Constantia" panose="02030602050306030303" pitchFamily="18" charset="0"/>
              </a:rPr>
              <a:t>kukula</a:t>
            </a:r>
            <a:r>
              <a:rPr lang="en-US" sz="2400" b="1" dirty="0">
                <a:latin typeface="Constantia" panose="02030602050306030303" pitchFamily="18" charset="0"/>
              </a:rPr>
              <a:t> </a:t>
            </a:r>
            <a:r>
              <a:rPr lang="en-US" sz="2400" b="1" dirty="0" err="1">
                <a:latin typeface="Constantia" panose="02030602050306030303" pitchFamily="18" charset="0"/>
              </a:rPr>
              <a:t>mwa</a:t>
            </a:r>
            <a:r>
              <a:rPr lang="en-US" sz="2400" b="1" dirty="0">
                <a:latin typeface="Constantia" panose="02030602050306030303" pitchFamily="18" charset="0"/>
              </a:rPr>
              <a:t> </a:t>
            </a:r>
            <a:r>
              <a:rPr lang="en-US" sz="2400" b="1" dirty="0" err="1">
                <a:latin typeface="Constantia" panose="02030602050306030303" pitchFamily="18" charset="0"/>
              </a:rPr>
              <a:t>ife</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170527"/>
            <a:ext cx="3228833" cy="338554"/>
          </a:xfrm>
          <a:prstGeom prst="rect">
            <a:avLst/>
          </a:prstGeom>
          <a:noFill/>
        </p:spPr>
        <p:txBody>
          <a:bodyPr wrap="none" rtlCol="0">
            <a:spAutoFit/>
          </a:bodyPr>
          <a:lstStyle/>
          <a:p>
            <a:pPr algn="r"/>
            <a:r>
              <a:rPr lang="en" sz="1600" b="1" dirty="0"/>
              <a:t>EGW (Prophets and Kings, pg. 163)</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3381710"/>
            <a:ext cx="5707761" cy="3476289"/>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128016" y="78900"/>
            <a:ext cx="6181726" cy="300082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s-ES" sz="2100" b="1" dirty="0">
                <a:solidFill>
                  <a:srgbClr val="156082">
                    <a:lumMod val="75000"/>
                  </a:srgbClr>
                </a:solidFill>
                <a:latin typeface="Comic Sans MS" panose="030F0702030302020204" pitchFamily="66" charset="0"/>
              </a:rPr>
              <a:t>“Koma si </a:t>
            </a:r>
            <a:r>
              <a:rPr lang="es-ES" sz="2100" b="1" dirty="0" err="1">
                <a:solidFill>
                  <a:srgbClr val="156082">
                    <a:lumMod val="75000"/>
                  </a:srgbClr>
                </a:solidFill>
                <a:latin typeface="Comic Sans MS" panose="030F0702030302020204" pitchFamily="66" charset="0"/>
              </a:rPr>
              <a:t>pokhapo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ayi</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koma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ife</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tikukondweranso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mʼmasautso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athu</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chifukwa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tikudziwa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kuti</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masautso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amatiphunzitsa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kupirira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Ndipo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kupirira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kumabweretsa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makhalidwe</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makhalidwe</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amabweretsa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chiyembekezo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Ndipo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chiyembekezo</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chimenechi</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sichitikhumudwitsa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chifukwa</a:t>
            </a:r>
            <a:r>
              <a:rPr lang="es-ES" sz="2100" b="1" dirty="0">
                <a:solidFill>
                  <a:srgbClr val="156082">
                    <a:lumMod val="75000"/>
                  </a:srgbClr>
                </a:solidFill>
                <a:latin typeface="Comic Sans MS" panose="030F0702030302020204" pitchFamily="66" charset="0"/>
              </a:rPr>
              <a:t> Mulungu </a:t>
            </a:r>
            <a:r>
              <a:rPr lang="es-ES" sz="2100" b="1" dirty="0" err="1">
                <a:solidFill>
                  <a:srgbClr val="156082">
                    <a:lumMod val="75000"/>
                  </a:srgbClr>
                </a:solidFill>
                <a:latin typeface="Comic Sans MS" panose="030F0702030302020204" pitchFamily="66" charset="0"/>
              </a:rPr>
              <a:t>mwa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Mzimu</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Woyera</a:t>
            </a:r>
            <a:r>
              <a:rPr lang="es-ES" sz="2100" b="1" dirty="0">
                <a:solidFill>
                  <a:srgbClr val="156082">
                    <a:lumMod val="75000"/>
                  </a:srgbClr>
                </a:solidFill>
                <a:latin typeface="Comic Sans MS" panose="030F0702030302020204" pitchFamily="66" charset="0"/>
              </a:rPr>
              <a:t>, amene Iye </a:t>
            </a:r>
            <a:r>
              <a:rPr lang="es-ES" sz="2100" b="1" dirty="0" err="1">
                <a:solidFill>
                  <a:srgbClr val="156082">
                    <a:lumMod val="75000"/>
                  </a:srgbClr>
                </a:solidFill>
                <a:latin typeface="Comic Sans MS" panose="030F0702030302020204" pitchFamily="66" charset="0"/>
              </a:rPr>
              <a:t>anatipatsa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wadzaza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mʼmitima</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mwathu</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ndi</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chikondi</a:t>
            </a:r>
            <a:r>
              <a:rPr lang="es-ES" sz="2100" b="1" dirty="0">
                <a:solidFill>
                  <a:srgbClr val="156082">
                    <a:lumMod val="75000"/>
                  </a:srgbClr>
                </a:solidFill>
                <a:latin typeface="Comic Sans MS" panose="030F0702030302020204" pitchFamily="66" charset="0"/>
              </a:rPr>
              <a:t> </a:t>
            </a:r>
            <a:r>
              <a:rPr lang="es-ES" sz="2100" b="1" dirty="0" err="1">
                <a:solidFill>
                  <a:srgbClr val="156082">
                    <a:lumMod val="75000"/>
                  </a:srgbClr>
                </a:solidFill>
                <a:latin typeface="Comic Sans MS" panose="030F0702030302020204" pitchFamily="66" charset="0"/>
              </a:rPr>
              <a:t>chake</a:t>
            </a:r>
            <a:r>
              <a:rPr lang="es-ES" sz="2100" b="1" dirty="0">
                <a:solidFill>
                  <a:srgbClr val="156082">
                    <a:lumMod val="75000"/>
                  </a:srgbClr>
                </a:solidFill>
                <a:latin typeface="Comic Sans MS" panose="030F0702030302020204" pitchFamily="66" charset="0"/>
              </a:rPr>
              <a:t>”</a:t>
            </a:r>
            <a:r>
              <a:rPr kumimoji="0" lang="es-ES" sz="1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(Aroma 5:3–5, CCL)</a:t>
            </a: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3467155334"/>
              </p:ext>
            </p:extLst>
          </p:nvPr>
        </p:nvGraphicFramePr>
        <p:xfrm>
          <a:off x="162408" y="2540224"/>
          <a:ext cx="7902092"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912100" cy="1015663"/>
          </a:xfrm>
          <a:prstGeom prst="rect">
            <a:avLst/>
          </a:prstGeom>
          <a:noFill/>
        </p:spPr>
        <p:txBody>
          <a:bodyPr wrap="square" rtlCol="0">
            <a:spAutoFit/>
          </a:bodyPr>
          <a:lstStyle/>
          <a:p>
            <a:pPr>
              <a:spcBef>
                <a:spcPts val="600"/>
              </a:spcBef>
            </a:pPr>
            <a:r>
              <a:rPr lang="en-US" sz="2000" b="1" dirty="0"/>
              <a:t>Tikukhala m'dziko lodzala ndi uchimo ndi kuvutika. Tonsefe timakumana ndi mavuto nthawi zina omwe angatipangitse kukayikira chikondi cha Mulungu.</a:t>
            </a:r>
            <a:endParaRPr lang="en" sz="2000" b="1" dirty="0"/>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55000" y="139568"/>
            <a:ext cx="3774591"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8394701" cy="1015663"/>
          </a:xfrm>
          <a:prstGeom prst="rect">
            <a:avLst/>
          </a:prstGeom>
          <a:noFill/>
        </p:spPr>
        <p:txBody>
          <a:bodyPr wrap="square">
            <a:spAutoFit/>
          </a:bodyPr>
          <a:lstStyle/>
          <a:p>
            <a:pPr>
              <a:spcBef>
                <a:spcPts val="600"/>
              </a:spcBef>
              <a:defRPr/>
            </a:pPr>
            <a:r>
              <a:rPr lang="en-US" sz="2000" b="1" dirty="0">
                <a:solidFill>
                  <a:prstClr val="black"/>
                </a:solidFill>
              </a:rPr>
              <a:t>Tiphunzira momwe anthu </a:t>
            </a:r>
            <a:r>
              <a:rPr lang="en-US" sz="2000" b="1" dirty="0" err="1">
                <a:solidFill>
                  <a:prstClr val="black"/>
                </a:solidFill>
              </a:rPr>
              <a:t>ena</a:t>
            </a:r>
            <a:r>
              <a:rPr lang="en-US" sz="2000" b="1" dirty="0">
                <a:solidFill>
                  <a:prstClr val="black"/>
                </a:solidFill>
              </a:rPr>
              <a:t> </a:t>
            </a:r>
            <a:r>
              <a:rPr lang="en-US" sz="2000" b="1" dirty="0" err="1">
                <a:solidFill>
                  <a:prstClr val="black"/>
                </a:solidFill>
              </a:rPr>
              <a:t>omwe</a:t>
            </a:r>
            <a:r>
              <a:rPr lang="en-US" sz="2000" b="1" dirty="0">
                <a:solidFill>
                  <a:prstClr val="black"/>
                </a:solidFill>
              </a:rPr>
              <a:t> </a:t>
            </a:r>
            <a:r>
              <a:rPr lang="en-US" sz="2000" b="1" dirty="0" err="1">
                <a:solidFill>
                  <a:prstClr val="black"/>
                </a:solidFill>
              </a:rPr>
              <a:t>anatchulidwa</a:t>
            </a:r>
            <a:r>
              <a:rPr lang="en-US" sz="2000" b="1" dirty="0">
                <a:solidFill>
                  <a:prstClr val="black"/>
                </a:solidFill>
              </a:rPr>
              <a:t> </a:t>
            </a:r>
            <a:r>
              <a:rPr lang="en-US" sz="2000" b="1" dirty="0" err="1">
                <a:solidFill>
                  <a:prstClr val="black"/>
                </a:solidFill>
              </a:rPr>
              <a:t>m'Baibulo</a:t>
            </a:r>
            <a:r>
              <a:rPr lang="en-US" sz="2000" b="1" dirty="0">
                <a:solidFill>
                  <a:prstClr val="black"/>
                </a:solidFill>
              </a:rPr>
              <a:t> </a:t>
            </a:r>
            <a:r>
              <a:rPr lang="en-US" sz="2000" b="1" dirty="0" err="1">
                <a:solidFill>
                  <a:prstClr val="black"/>
                </a:solidFill>
              </a:rPr>
              <a:t>anayankhira</a:t>
            </a:r>
            <a:r>
              <a:rPr lang="en-US" sz="2000" b="1" dirty="0">
                <a:solidFill>
                  <a:prstClr val="black"/>
                </a:solidFill>
              </a:rPr>
              <a:t> pa </a:t>
            </a:r>
            <a:r>
              <a:rPr lang="en-US" sz="2000" b="1" dirty="0" err="1">
                <a:solidFill>
                  <a:prstClr val="black"/>
                </a:solidFill>
              </a:rPr>
              <a:t>zochitika</a:t>
            </a:r>
            <a:r>
              <a:rPr lang="en-US" sz="2000" b="1" dirty="0">
                <a:solidFill>
                  <a:prstClr val="black"/>
                </a:solidFill>
              </a:rPr>
              <a:t> </a:t>
            </a:r>
            <a:r>
              <a:rPr lang="en-US" sz="2000" b="1" dirty="0" err="1">
                <a:solidFill>
                  <a:prstClr val="black"/>
                </a:solidFill>
              </a:rPr>
              <a:t>zosiyanasiyana</a:t>
            </a:r>
            <a:r>
              <a:rPr lang="en-US" sz="2000" b="1" dirty="0">
                <a:solidFill>
                  <a:prstClr val="black"/>
                </a:solidFill>
              </a:rPr>
              <a:t> </a:t>
            </a:r>
            <a:r>
              <a:rPr lang="en-US" sz="2000" b="1" dirty="0" err="1">
                <a:solidFill>
                  <a:prstClr val="black"/>
                </a:solidFill>
              </a:rPr>
              <a:t>zovuta</a:t>
            </a:r>
            <a:r>
              <a:rPr lang="en-US" sz="2000" b="1" dirty="0">
                <a:solidFill>
                  <a:prstClr val="black"/>
                </a:solidFill>
              </a:rPr>
              <a:t>, </a:t>
            </a:r>
            <a:r>
              <a:rPr lang="en-US" sz="2000" b="1" dirty="0" err="1">
                <a:solidFill>
                  <a:prstClr val="black"/>
                </a:solidFill>
              </a:rPr>
              <a:t>komanso</a:t>
            </a:r>
            <a:r>
              <a:rPr lang="en-US" sz="2000" b="1" dirty="0">
                <a:solidFill>
                  <a:prstClr val="black"/>
                </a:solidFill>
              </a:rPr>
              <a:t> </a:t>
            </a:r>
            <a:r>
              <a:rPr lang="en-US" sz="2000" b="1" dirty="0" err="1">
                <a:solidFill>
                  <a:prstClr val="black"/>
                </a:solidFill>
              </a:rPr>
              <a:t>mmene</a:t>
            </a:r>
            <a:r>
              <a:rPr lang="en-US" sz="2000" b="1" dirty="0">
                <a:solidFill>
                  <a:prstClr val="black"/>
                </a:solidFill>
              </a:rPr>
              <a:t> </a:t>
            </a:r>
            <a:r>
              <a:rPr lang="en-US" sz="2000" b="1" dirty="0" err="1">
                <a:solidFill>
                  <a:prstClr val="black"/>
                </a:solidFill>
              </a:rPr>
              <a:t>chitsanzo</a:t>
            </a:r>
            <a:r>
              <a:rPr lang="en-US" sz="2000" b="1" dirty="0">
                <a:solidFill>
                  <a:prstClr val="black"/>
                </a:solidFill>
              </a:rPr>
              <a:t> </a:t>
            </a:r>
            <a:r>
              <a:rPr lang="en-US" sz="2000" b="1" dirty="0" err="1">
                <a:solidFill>
                  <a:prstClr val="black"/>
                </a:solidFill>
              </a:rPr>
              <a:t>chawo</a:t>
            </a:r>
            <a:r>
              <a:rPr lang="en-US" sz="2000" b="1" dirty="0">
                <a:solidFill>
                  <a:prstClr val="black"/>
                </a:solidFill>
              </a:rPr>
              <a:t> </a:t>
            </a:r>
            <a:r>
              <a:rPr lang="en-US" sz="2000" b="1" dirty="0" err="1">
                <a:solidFill>
                  <a:prstClr val="black"/>
                </a:solidFill>
              </a:rPr>
              <a:t>chingatithandizire</a:t>
            </a:r>
            <a:r>
              <a:rPr lang="en-US" sz="2000" b="1" dirty="0">
                <a:solidFill>
                  <a:prstClr val="black"/>
                </a:solidFill>
              </a:rPr>
              <a:t> </a:t>
            </a:r>
            <a:r>
              <a:rPr lang="en-US" sz="2000" b="1" dirty="0" err="1">
                <a:solidFill>
                  <a:prstClr val="black"/>
                </a:solidFill>
              </a:rPr>
              <a:t>kuthana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mavuto</a:t>
            </a:r>
            <a:r>
              <a:rPr lang="en-US" sz="2000" b="1" dirty="0">
                <a:solidFill>
                  <a:prstClr val="black"/>
                </a:solidFill>
              </a:rPr>
              <a:t> </a:t>
            </a:r>
            <a:r>
              <a:rPr lang="en-US" sz="2000" b="1" dirty="0" err="1">
                <a:solidFill>
                  <a:prstClr val="black"/>
                </a:solidFill>
              </a:rPr>
              <a:t>ofanana</a:t>
            </a:r>
            <a:r>
              <a:rPr lang="en-US" sz="2000" b="1" dirty="0">
                <a:solidFill>
                  <a:prstClr val="black"/>
                </a:solidFill>
              </a:rPr>
              <a:t> </a:t>
            </a:r>
            <a:r>
              <a:rPr lang="en-US" sz="2000" b="1" dirty="0" err="1">
                <a:solidFill>
                  <a:prstClr val="black"/>
                </a:solidFill>
              </a:rPr>
              <a:t>nawo</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071279"/>
            <a:ext cx="7584703" cy="400110"/>
          </a:xfrm>
          <a:prstGeom prst="rect">
            <a:avLst/>
          </a:prstGeom>
          <a:noFill/>
        </p:spPr>
        <p:txBody>
          <a:bodyPr wrap="square">
            <a:spAutoFit/>
          </a:bodyPr>
          <a:lstStyle/>
          <a:p>
            <a:pPr>
              <a:spcBef>
                <a:spcPts val="600"/>
              </a:spcBef>
              <a:defRPr/>
            </a:pPr>
            <a:r>
              <a:rPr lang="en-US" sz="2000" b="1" dirty="0">
                <a:solidFill>
                  <a:prstClr val="black"/>
                </a:solidFill>
              </a:rPr>
              <a:t>Kodi </a:t>
            </a:r>
            <a:r>
              <a:rPr lang="en-US" sz="2000" b="1" dirty="0" err="1">
                <a:solidFill>
                  <a:prstClr val="black"/>
                </a:solidFill>
              </a:rPr>
              <a:t>timatani</a:t>
            </a:r>
            <a:r>
              <a:rPr lang="en-US" sz="2000" b="1" dirty="0">
                <a:solidFill>
                  <a:prstClr val="black"/>
                </a:solidFill>
              </a:rPr>
              <a:t> </a:t>
            </a:r>
            <a:r>
              <a:rPr lang="en-US" sz="2000" b="1" dirty="0" err="1">
                <a:solidFill>
                  <a:prstClr val="black"/>
                </a:solidFill>
              </a:rPr>
              <a:t>tikakumana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zovuta</a:t>
            </a:r>
            <a:r>
              <a:rPr lang="en-US" sz="2000" b="1" dirty="0">
                <a:solidFill>
                  <a:prstClr val="black"/>
                </a:solidFill>
              </a:rPr>
              <a:t> </a:t>
            </a:r>
            <a:r>
              <a:rPr lang="en-US" sz="2000" b="1" dirty="0" err="1">
                <a:solidFill>
                  <a:prstClr val="black"/>
                </a:solidFill>
              </a:rPr>
              <a:t>zimenezi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US" sz="4400" b="1" spc="300" dirty="0">
                <a:ln w="6600">
                  <a:noFill/>
                  <a:prstDash val="solid"/>
                </a:ln>
                <a:solidFill>
                  <a:srgbClr val="FDF8CB"/>
                </a:solidFill>
                <a:effectLst>
                  <a:outerShdw dist="50800" dir="2700000" algn="tl" rotWithShape="0">
                    <a:srgbClr val="654C0F"/>
                  </a:outerShdw>
                </a:effectLst>
              </a:rPr>
              <a:t>MKUNTHO WA MOYO</a:t>
            </a: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Mphepo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yamkuntho</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inabuka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ndipo</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mafunde</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anawomba</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bwatolo</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kotero</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kuti</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linali</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pafupi</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US" b="1" dirty="0" err="1">
                <a:solidFill>
                  <a:srgbClr val="931C14"/>
                </a:solidFill>
                <a:effectLst>
                  <a:glow rad="101600">
                    <a:schemeClr val="bg1"/>
                  </a:glow>
                  <a:outerShdw blurRad="38100" dist="38100" dir="2700000" algn="tl">
                    <a:srgbClr val="000000"/>
                  </a:outerShdw>
                </a:effectLst>
                <a:latin typeface="Comic Sans MS" panose="030F0702030302020204" pitchFamily="66" charset="0"/>
              </a:rPr>
              <a:t>kumira</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(Marko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2628357" y="1366345"/>
            <a:ext cx="9563641" cy="1015663"/>
          </a:xfrm>
          <a:prstGeom prst="rect">
            <a:avLst/>
          </a:prstGeom>
          <a:noFill/>
        </p:spPr>
        <p:txBody>
          <a:bodyPr wrap="square" rtlCol="0">
            <a:spAutoFit/>
          </a:bodyPr>
          <a:lstStyle/>
          <a:p>
            <a:pPr>
              <a:spcBef>
                <a:spcPts val="600"/>
              </a:spcBef>
            </a:pPr>
            <a:r>
              <a:rPr lang="en-US" sz="2000" b="1" dirty="0" err="1"/>
              <a:t>Kuwoloka</a:t>
            </a:r>
            <a:r>
              <a:rPr lang="en-US" sz="2000" b="1" dirty="0"/>
              <a:t> Nyanja </a:t>
            </a:r>
            <a:r>
              <a:rPr lang="en-US" sz="2000" b="1" dirty="0" err="1"/>
              <a:t>ya</a:t>
            </a:r>
            <a:r>
              <a:rPr lang="en-US" sz="2000" b="1" dirty="0"/>
              <a:t> </a:t>
            </a:r>
            <a:r>
              <a:rPr lang="en-US" sz="2000" b="1" dirty="0" err="1"/>
              <a:t>Galileya</a:t>
            </a:r>
            <a:r>
              <a:rPr lang="en-US" sz="2000" b="1" dirty="0"/>
              <a:t> </a:t>
            </a:r>
            <a:r>
              <a:rPr lang="en-US" sz="2000" b="1" dirty="0" err="1"/>
              <a:t>pakati</a:t>
            </a:r>
            <a:r>
              <a:rPr lang="en-US" sz="2000" b="1" dirty="0"/>
              <a:t> pa </a:t>
            </a:r>
            <a:r>
              <a:rPr lang="en-US" sz="2000" b="1" dirty="0" err="1"/>
              <a:t>usiku</a:t>
            </a:r>
            <a:r>
              <a:rPr lang="en-US" sz="2000" b="1" dirty="0"/>
              <a:t>, </a:t>
            </a:r>
            <a:r>
              <a:rPr lang="en-US" sz="2000" b="1" dirty="0" err="1"/>
              <a:t>ngakhale</a:t>
            </a:r>
            <a:r>
              <a:rPr lang="en-US" sz="2000" b="1" dirty="0"/>
              <a:t> mu </a:t>
            </a:r>
            <a:r>
              <a:rPr lang="en-US" sz="2000" b="1" dirty="0" err="1"/>
              <a:t>mkuntho</a:t>
            </a:r>
            <a:r>
              <a:rPr lang="en-US" sz="2000" b="1" dirty="0"/>
              <a:t>, </a:t>
            </a:r>
            <a:r>
              <a:rPr lang="en-US" sz="2000" b="1" dirty="0" err="1"/>
              <a:t>chinali</a:t>
            </a:r>
            <a:r>
              <a:rPr lang="en-US" sz="2000" b="1" dirty="0"/>
              <a:t> </a:t>
            </a:r>
            <a:r>
              <a:rPr lang="en-US" sz="2000" b="1" dirty="0" err="1"/>
              <a:t>si</a:t>
            </a:r>
            <a:r>
              <a:rPr lang="en-US" sz="2000" b="1" dirty="0"/>
              <a:t> </a:t>
            </a:r>
            <a:r>
              <a:rPr lang="en-US" sz="2000" b="1" dirty="0" err="1"/>
              <a:t>chinthu</a:t>
            </a:r>
            <a:r>
              <a:rPr lang="en-US" sz="2000" b="1" dirty="0"/>
              <a:t> </a:t>
            </a:r>
            <a:r>
              <a:rPr lang="en-US" sz="2000" b="1" dirty="0" err="1"/>
              <a:t>chachilendo</a:t>
            </a:r>
            <a:r>
              <a:rPr lang="en-US" sz="2000" b="1" dirty="0"/>
              <a:t> </a:t>
            </a:r>
            <a:r>
              <a:rPr lang="en-US" sz="2000" b="1" dirty="0" err="1"/>
              <a:t>kwa</a:t>
            </a:r>
            <a:r>
              <a:rPr lang="en-US" sz="2000" b="1" dirty="0"/>
              <a:t> Petro, Andreya, </a:t>
            </a:r>
            <a:r>
              <a:rPr lang="en-US" sz="2000" b="1" dirty="0" err="1"/>
              <a:t>Yakobo</a:t>
            </a:r>
            <a:r>
              <a:rPr lang="en-US" sz="2000" b="1" dirty="0"/>
              <a:t> </a:t>
            </a:r>
            <a:r>
              <a:rPr lang="en-US" sz="2000" b="1" dirty="0" err="1"/>
              <a:t>ndi</a:t>
            </a:r>
            <a:r>
              <a:rPr lang="en-US" sz="2000" b="1" dirty="0"/>
              <a:t> Yohane, </a:t>
            </a:r>
            <a:r>
              <a:rPr lang="en-US" sz="2000" b="1" dirty="0" err="1"/>
              <a:t>omwe</a:t>
            </a:r>
            <a:r>
              <a:rPr lang="en-US" sz="2000" b="1" dirty="0"/>
              <a:t> </a:t>
            </a:r>
            <a:r>
              <a:rPr lang="en-US" sz="2000" b="1" dirty="0" err="1"/>
              <a:t>anali</a:t>
            </a:r>
            <a:r>
              <a:rPr lang="en-US" sz="2000" b="1" dirty="0"/>
              <a:t> </a:t>
            </a:r>
            <a:r>
              <a:rPr lang="en-US" sz="2000" b="1" dirty="0" err="1"/>
              <a:t>asodzi</a:t>
            </a:r>
            <a:r>
              <a:rPr lang="en-US" sz="2000" b="1" dirty="0"/>
              <a:t> </a:t>
            </a:r>
            <a:r>
              <a:rPr lang="en-US" sz="2000" b="1" dirty="0" err="1"/>
              <a:t>odziwa</a:t>
            </a:r>
            <a:r>
              <a:rPr lang="en-US" sz="2000" b="1" dirty="0"/>
              <a:t> </a:t>
            </a:r>
            <a:r>
              <a:rPr lang="en-US" sz="2000" b="1" dirty="0" err="1"/>
              <a:t>bwino</a:t>
            </a:r>
            <a:r>
              <a:rPr lang="en-US" sz="2000" b="1" dirty="0"/>
              <a:t> </a:t>
            </a:r>
            <a:r>
              <a:rPr lang="en-US" sz="2000" b="1" dirty="0" err="1"/>
              <a:t>ntchito</a:t>
            </a:r>
            <a:r>
              <a:rPr lang="en-US" sz="2000" b="1" dirty="0"/>
              <a:t> </a:t>
            </a:r>
            <a:r>
              <a:rPr lang="en-US" sz="2000" b="1" dirty="0" err="1"/>
              <a:t>yawo</a:t>
            </a:r>
            <a:r>
              <a:rPr lang="en-US" sz="2000" b="1" dirty="0"/>
              <a:t>.</a:t>
            </a:r>
            <a:endParaRPr lang="en" sz="2000" b="1" dirty="0"/>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2473326"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2473325"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2590800" y="3951685"/>
            <a:ext cx="6832599" cy="1323439"/>
          </a:xfrm>
          <a:prstGeom prst="rect">
            <a:avLst/>
          </a:prstGeom>
          <a:noFill/>
        </p:spPr>
        <p:txBody>
          <a:bodyPr wrap="square">
            <a:spAutoFit/>
          </a:bodyPr>
          <a:lstStyle/>
          <a:p>
            <a:pPr>
              <a:spcBef>
                <a:spcPts val="600"/>
              </a:spcBef>
            </a:pPr>
            <a:r>
              <a:rPr lang="en-US" sz="2000" b="1" dirty="0" err="1"/>
              <a:t>Nafenso</a:t>
            </a:r>
            <a:r>
              <a:rPr lang="en-US" sz="2000" b="1" dirty="0"/>
              <a:t> </a:t>
            </a:r>
            <a:r>
              <a:rPr lang="en-US" sz="2000" b="1" dirty="0" err="1"/>
              <a:t>m'miyoyo</a:t>
            </a:r>
            <a:r>
              <a:rPr lang="en-US" sz="2000" b="1" dirty="0"/>
              <a:t> </a:t>
            </a:r>
            <a:r>
              <a:rPr lang="en-US" sz="2000" b="1" dirty="0" err="1"/>
              <a:t>yathu</a:t>
            </a:r>
            <a:r>
              <a:rPr lang="en-US" sz="2000" b="1" dirty="0"/>
              <a:t> </a:t>
            </a:r>
            <a:r>
              <a:rPr lang="en-US" sz="2000" b="1" dirty="0" err="1"/>
              <a:t>timakumana</a:t>
            </a:r>
            <a:r>
              <a:rPr lang="en-US" sz="2000" b="1" dirty="0"/>
              <a:t> </a:t>
            </a:r>
            <a:r>
              <a:rPr lang="en-US" sz="2000" b="1" dirty="0" err="1"/>
              <a:t>ndi</a:t>
            </a:r>
            <a:r>
              <a:rPr lang="en-US" sz="2000" b="1" dirty="0"/>
              <a:t> </a:t>
            </a:r>
            <a:r>
              <a:rPr lang="en-US" sz="2000" b="1" dirty="0" err="1"/>
              <a:t>mikuntho</a:t>
            </a:r>
            <a:r>
              <a:rPr lang="en-US" sz="2000" b="1" dirty="0"/>
              <a:t> </a:t>
            </a:r>
            <a:r>
              <a:rPr lang="en-US" sz="2000" b="1" dirty="0" err="1"/>
              <a:t>ya</a:t>
            </a:r>
            <a:r>
              <a:rPr lang="en-US" sz="2000" b="1" dirty="0"/>
              <a:t> </a:t>
            </a:r>
            <a:r>
              <a:rPr lang="en-US" sz="2000" b="1" dirty="0" err="1"/>
              <a:t>moyo</a:t>
            </a:r>
            <a:r>
              <a:rPr lang="en-US" sz="2000" b="1" dirty="0"/>
              <a:t>. </a:t>
            </a:r>
            <a:r>
              <a:rPr lang="en-US" sz="2000" b="1" dirty="0" err="1"/>
              <a:t>Timapempha</a:t>
            </a:r>
            <a:r>
              <a:rPr lang="en-US" sz="2000" b="1" dirty="0"/>
              <a:t> Yesu </a:t>
            </a:r>
            <a:r>
              <a:rPr lang="en-US" sz="2000" b="1" dirty="0" err="1"/>
              <a:t>kuti</a:t>
            </a:r>
            <a:r>
              <a:rPr lang="en-US" sz="2000" b="1" dirty="0"/>
              <a:t> </a:t>
            </a:r>
            <a:r>
              <a:rPr lang="en-US" sz="2000" b="1" dirty="0" err="1"/>
              <a:t>atithandize</a:t>
            </a:r>
            <a:r>
              <a:rPr lang="en-US" sz="2000" b="1" dirty="0"/>
              <a:t>, </a:t>
            </a:r>
            <a:r>
              <a:rPr lang="en-US" sz="2000" b="1" dirty="0" err="1"/>
              <a:t>koma</a:t>
            </a:r>
            <a:r>
              <a:rPr lang="en-US" sz="2000" b="1" dirty="0"/>
              <a:t> </a:t>
            </a:r>
            <a:r>
              <a:rPr lang="en-US" sz="2000" b="1" dirty="0" err="1"/>
              <a:t>nthawi</a:t>
            </a:r>
            <a:r>
              <a:rPr lang="en-US" sz="2000" b="1" dirty="0"/>
              <a:t> zina </a:t>
            </a:r>
            <a:r>
              <a:rPr lang="en-US" sz="2000" b="1" dirty="0" err="1"/>
              <a:t>zimaoneka</a:t>
            </a:r>
            <a:r>
              <a:rPr lang="en-US" sz="2000" b="1" dirty="0"/>
              <a:t> </a:t>
            </a:r>
            <a:r>
              <a:rPr lang="en-US" sz="2000" b="1" dirty="0" err="1"/>
              <a:t>ngati</a:t>
            </a:r>
            <a:r>
              <a:rPr lang="en-US" sz="2000" b="1" dirty="0"/>
              <a:t> </a:t>
            </a:r>
            <a:r>
              <a:rPr lang="en-US" sz="2000" b="1" dirty="0" err="1"/>
              <a:t>akugona</a:t>
            </a:r>
            <a:r>
              <a:rPr lang="en-US" sz="2000" b="1" dirty="0"/>
              <a:t>. </a:t>
            </a:r>
            <a:r>
              <a:rPr lang="en-US" sz="2000" b="1" dirty="0" err="1"/>
              <a:t>Sitimva</a:t>
            </a:r>
            <a:r>
              <a:rPr lang="en-US" sz="2000" b="1" dirty="0"/>
              <a:t> </a:t>
            </a:r>
            <a:r>
              <a:rPr lang="en-US" sz="2000" b="1" dirty="0" err="1"/>
              <a:t>kupezeka</a:t>
            </a:r>
            <a:r>
              <a:rPr lang="en-US" sz="2000" b="1" dirty="0"/>
              <a:t> </a:t>
            </a:r>
            <a:r>
              <a:rPr lang="en-US" sz="2000" b="1" dirty="0" err="1"/>
              <a:t>kwake</a:t>
            </a:r>
            <a:r>
              <a:rPr lang="en-US" sz="2000" b="1" dirty="0"/>
              <a:t>, </a:t>
            </a:r>
            <a:r>
              <a:rPr lang="en-US" sz="2000" b="1" dirty="0" err="1"/>
              <a:t>koma</a:t>
            </a:r>
            <a:r>
              <a:rPr lang="en-US" sz="2000" b="1" dirty="0"/>
              <a:t> iye </a:t>
            </a:r>
            <a:r>
              <a:rPr lang="en-US" sz="2000" b="1" dirty="0" err="1"/>
              <a:t>amakhala</a:t>
            </a:r>
            <a:r>
              <a:rPr lang="en-US" sz="2000" b="1" dirty="0"/>
              <a:t> </a:t>
            </a:r>
            <a:r>
              <a:rPr lang="en-US" sz="2000" b="1" dirty="0" err="1"/>
              <a:t>nafe</a:t>
            </a:r>
            <a:r>
              <a:rPr lang="en-US" sz="2000" b="1" dirty="0"/>
              <a:t> </a:t>
            </a:r>
            <a:r>
              <a:rPr lang="en-US" sz="2000" b="1" dirty="0" err="1"/>
              <a:t>nthawi</a:t>
            </a:r>
            <a:r>
              <a:rPr lang="en-US" sz="2000" b="1" dirty="0"/>
              <a:t> </a:t>
            </a:r>
            <a:r>
              <a:rPr lang="en-US" sz="2000" b="1" dirty="0" err="1"/>
              <a:t>zonse</a:t>
            </a:r>
            <a:r>
              <a:rPr lang="en-US" sz="2000" b="1" dirty="0"/>
              <a:t>.</a:t>
            </a:r>
            <a:endParaRPr lang="en" sz="2000" b="1" dirty="0"/>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5300" y="3911600"/>
            <a:ext cx="2663826" cy="2728638"/>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2625451" y="2379250"/>
            <a:ext cx="9599888" cy="1631216"/>
          </a:xfrm>
          <a:prstGeom prst="rect">
            <a:avLst/>
          </a:prstGeom>
          <a:noFill/>
        </p:spPr>
        <p:txBody>
          <a:bodyPr wrap="square">
            <a:spAutoFit/>
          </a:bodyPr>
          <a:lstStyle/>
          <a:p>
            <a:pPr>
              <a:spcBef>
                <a:spcPts val="600"/>
              </a:spcBef>
              <a:defRPr/>
            </a:pPr>
            <a:r>
              <a:rPr lang="en-US" sz="2000" b="1" dirty="0">
                <a:solidFill>
                  <a:prstClr val="black"/>
                </a:solidFill>
              </a:rPr>
              <a:t>Koma, </a:t>
            </a:r>
            <a:r>
              <a:rPr lang="en-US" sz="2000" b="1" dirty="0" err="1">
                <a:solidFill>
                  <a:prstClr val="black"/>
                </a:solidFill>
              </a:rPr>
              <a:t>mkunthowo</a:t>
            </a:r>
            <a:r>
              <a:rPr lang="en-US" sz="2000" b="1" dirty="0">
                <a:solidFill>
                  <a:prstClr val="black"/>
                </a:solidFill>
              </a:rPr>
              <a:t> </a:t>
            </a:r>
            <a:r>
              <a:rPr lang="en-US" sz="2000" b="1" dirty="0" err="1">
                <a:solidFill>
                  <a:prstClr val="black"/>
                </a:solidFill>
              </a:rPr>
              <a:t>udawapitirira</a:t>
            </a:r>
            <a:r>
              <a:rPr lang="en-US" sz="2000" b="1" dirty="0">
                <a:solidFill>
                  <a:prstClr val="black"/>
                </a:solidFill>
              </a:rPr>
              <a:t> </a:t>
            </a:r>
            <a:r>
              <a:rPr lang="en-US" sz="2000" b="1" dirty="0" err="1">
                <a:solidFill>
                  <a:prstClr val="black"/>
                </a:solidFill>
              </a:rPr>
              <a:t>mphamvu</a:t>
            </a:r>
            <a:r>
              <a:rPr lang="en-US" sz="2000" b="1" dirty="0">
                <a:solidFill>
                  <a:prstClr val="black"/>
                </a:solidFill>
              </a:rPr>
              <a:t>. Mphepo </a:t>
            </a:r>
            <a:r>
              <a:rPr lang="en-US" sz="2000" b="1" dirty="0" err="1">
                <a:solidFill>
                  <a:prstClr val="black"/>
                </a:solidFill>
              </a:rPr>
              <a:t>yamphamvu</a:t>
            </a:r>
            <a:r>
              <a:rPr lang="en-US" sz="2000" b="1" dirty="0">
                <a:solidFill>
                  <a:prstClr val="black"/>
                </a:solidFill>
              </a:rPr>
              <a:t> </a:t>
            </a:r>
            <a:r>
              <a:rPr lang="en-US" sz="2000" b="1" dirty="0" err="1">
                <a:solidFill>
                  <a:prstClr val="black"/>
                </a:solidFill>
              </a:rPr>
              <a:t>inachititsa</a:t>
            </a:r>
            <a:r>
              <a:rPr lang="en-US" sz="2000" b="1" dirty="0">
                <a:solidFill>
                  <a:prstClr val="black"/>
                </a:solidFill>
              </a:rPr>
              <a:t> </a:t>
            </a:r>
            <a:r>
              <a:rPr lang="en-US" sz="2000" b="1" dirty="0" err="1">
                <a:solidFill>
                  <a:prstClr val="black"/>
                </a:solidFill>
              </a:rPr>
              <a:t>mafunde</a:t>
            </a:r>
            <a:r>
              <a:rPr lang="en-US" sz="2000" b="1" dirty="0">
                <a:solidFill>
                  <a:prstClr val="black"/>
                </a:solidFill>
              </a:rPr>
              <a:t> </a:t>
            </a:r>
            <a:r>
              <a:rPr lang="en-US" sz="2000" b="1" dirty="0" err="1">
                <a:solidFill>
                  <a:prstClr val="black"/>
                </a:solidFill>
              </a:rPr>
              <a:t>kukwera</a:t>
            </a:r>
            <a:r>
              <a:rPr lang="en-US" sz="2000" b="1" dirty="0">
                <a:solidFill>
                  <a:prstClr val="black"/>
                </a:solidFill>
              </a:rPr>
              <a:t> </a:t>
            </a:r>
            <a:r>
              <a:rPr lang="en-US" sz="2000" b="1" dirty="0" err="1">
                <a:solidFill>
                  <a:prstClr val="black"/>
                </a:solidFill>
              </a:rPr>
              <a:t>kwambiri</a:t>
            </a:r>
            <a:r>
              <a:rPr lang="en-US" sz="2000" b="1" dirty="0">
                <a:solidFill>
                  <a:prstClr val="black"/>
                </a:solidFill>
              </a:rPr>
              <a:t> </a:t>
            </a:r>
            <a:r>
              <a:rPr lang="en-US" sz="2000" b="1" dirty="0" err="1">
                <a:solidFill>
                  <a:prstClr val="black"/>
                </a:solidFill>
              </a:rPr>
              <a:t>moti</a:t>
            </a:r>
            <a:r>
              <a:rPr lang="en-US" sz="2000" b="1" dirty="0">
                <a:solidFill>
                  <a:prstClr val="black"/>
                </a:solidFill>
              </a:rPr>
              <a:t> </a:t>
            </a:r>
            <a:r>
              <a:rPr lang="en-US" sz="2000" b="1" dirty="0" err="1">
                <a:solidFill>
                  <a:prstClr val="black"/>
                </a:solidFill>
              </a:rPr>
              <a:t>bwato</a:t>
            </a:r>
            <a:r>
              <a:rPr lang="en-US" sz="2000" b="1" dirty="0">
                <a:solidFill>
                  <a:prstClr val="black"/>
                </a:solidFill>
              </a:rPr>
              <a:t> </a:t>
            </a:r>
            <a:r>
              <a:rPr lang="en-US" sz="2000" b="1" dirty="0" err="1">
                <a:solidFill>
                  <a:prstClr val="black"/>
                </a:solidFill>
              </a:rPr>
              <a:t>linayamba</a:t>
            </a:r>
            <a:r>
              <a:rPr lang="en-US" sz="2000" b="1" dirty="0">
                <a:solidFill>
                  <a:prstClr val="black"/>
                </a:solidFill>
              </a:rPr>
              <a:t> </a:t>
            </a:r>
            <a:r>
              <a:rPr lang="en-US" sz="2000" b="1" dirty="0" err="1">
                <a:solidFill>
                  <a:prstClr val="black"/>
                </a:solidFill>
              </a:rPr>
              <a:t>kudzaza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madzi</a:t>
            </a:r>
            <a:r>
              <a:rPr lang="en-US" sz="2000" b="1" dirty="0">
                <a:solidFill>
                  <a:prstClr val="black"/>
                </a:solidFill>
              </a:rPr>
              <a:t>, </a:t>
            </a:r>
            <a:r>
              <a:rPr lang="en-US" sz="2000" b="1" dirty="0" err="1">
                <a:solidFill>
                  <a:prstClr val="black"/>
                </a:solidFill>
              </a:rPr>
              <a:t>ndipo</a:t>
            </a:r>
            <a:r>
              <a:rPr lang="en-US" sz="2000" b="1" dirty="0">
                <a:solidFill>
                  <a:prstClr val="black"/>
                </a:solidFill>
              </a:rPr>
              <a:t> </a:t>
            </a:r>
            <a:r>
              <a:rPr lang="en-US" sz="2000" b="1" dirty="0" err="1">
                <a:solidFill>
                  <a:prstClr val="black"/>
                </a:solidFill>
              </a:rPr>
              <a:t>miyoyo</a:t>
            </a:r>
            <a:r>
              <a:rPr lang="en-US" sz="2000" b="1" dirty="0">
                <a:solidFill>
                  <a:prstClr val="black"/>
                </a:solidFill>
              </a:rPr>
              <a:t> </a:t>
            </a:r>
            <a:r>
              <a:rPr lang="en-US" sz="2000" b="1" dirty="0" err="1">
                <a:solidFill>
                  <a:prstClr val="black"/>
                </a:solidFill>
              </a:rPr>
              <a:t>yawo</a:t>
            </a:r>
            <a:r>
              <a:rPr lang="en-US" sz="2000" b="1" dirty="0">
                <a:solidFill>
                  <a:prstClr val="black"/>
                </a:solidFill>
              </a:rPr>
              <a:t> </a:t>
            </a:r>
            <a:r>
              <a:rPr lang="en-US" sz="2000" b="1" dirty="0" err="1">
                <a:solidFill>
                  <a:prstClr val="black"/>
                </a:solidFill>
              </a:rPr>
              <a:t>inali</a:t>
            </a:r>
            <a:r>
              <a:rPr lang="en-US" sz="2000" b="1" dirty="0">
                <a:solidFill>
                  <a:prstClr val="black"/>
                </a:solidFill>
              </a:rPr>
              <a:t> pa </a:t>
            </a:r>
            <a:r>
              <a:rPr lang="en-US" sz="2000" b="1" dirty="0" err="1">
                <a:solidFill>
                  <a:prstClr val="black"/>
                </a:solidFill>
              </a:rPr>
              <a:t>chiopsezo</a:t>
            </a:r>
            <a:r>
              <a:rPr lang="en-US" sz="2000" b="1" dirty="0">
                <a:solidFill>
                  <a:prstClr val="black"/>
                </a:solidFill>
              </a:rPr>
              <a:t>. </a:t>
            </a:r>
            <a:r>
              <a:rPr lang="en-US" sz="2000" b="1" dirty="0" err="1">
                <a:solidFill>
                  <a:prstClr val="black"/>
                </a:solidFill>
              </a:rPr>
              <a:t>Kenako</a:t>
            </a:r>
            <a:r>
              <a:rPr lang="en-US" sz="2000" b="1" dirty="0">
                <a:solidFill>
                  <a:prstClr val="black"/>
                </a:solidFill>
              </a:rPr>
              <a:t> </a:t>
            </a:r>
            <a:r>
              <a:rPr lang="en-US" sz="2000" b="1" dirty="0" err="1">
                <a:solidFill>
                  <a:prstClr val="black"/>
                </a:solidFill>
              </a:rPr>
              <a:t>anayamba</a:t>
            </a:r>
            <a:r>
              <a:rPr lang="en-US" sz="2000" b="1" dirty="0">
                <a:solidFill>
                  <a:prstClr val="black"/>
                </a:solidFill>
              </a:rPr>
              <a:t> </a:t>
            </a:r>
            <a:r>
              <a:rPr lang="en-US" sz="2000" b="1" dirty="0" err="1">
                <a:solidFill>
                  <a:prstClr val="black"/>
                </a:solidFill>
              </a:rPr>
              <a:t>kudzifunsa</a:t>
            </a:r>
            <a:r>
              <a:rPr lang="en-US" sz="2000" b="1" dirty="0">
                <a:solidFill>
                  <a:prstClr val="black"/>
                </a:solidFill>
              </a:rPr>
              <a:t> </a:t>
            </a:r>
            <a:r>
              <a:rPr lang="en-US" sz="2000" b="1" dirty="0" err="1">
                <a:solidFill>
                  <a:prstClr val="black"/>
                </a:solidFill>
              </a:rPr>
              <a:t>kuti</a:t>
            </a:r>
            <a:r>
              <a:rPr lang="en-US" sz="2000" b="1" dirty="0">
                <a:solidFill>
                  <a:prstClr val="black"/>
                </a:solidFill>
              </a:rPr>
              <a:t>: ‘Kodi Yesu </a:t>
            </a:r>
            <a:r>
              <a:rPr lang="en-US" sz="2000" b="1" dirty="0" err="1">
                <a:solidFill>
                  <a:prstClr val="black"/>
                </a:solidFill>
              </a:rPr>
              <a:t>ali</a:t>
            </a:r>
            <a:r>
              <a:rPr lang="en-US" sz="2000" b="1" dirty="0">
                <a:solidFill>
                  <a:prstClr val="black"/>
                </a:solidFill>
              </a:rPr>
              <a:t> </a:t>
            </a:r>
            <a:r>
              <a:rPr lang="en-US" sz="2000" b="1" dirty="0" err="1">
                <a:solidFill>
                  <a:prstClr val="black"/>
                </a:solidFill>
              </a:rPr>
              <a:t>kuti</a:t>
            </a:r>
            <a:r>
              <a:rPr lang="en-US" sz="2000" b="1" dirty="0">
                <a:solidFill>
                  <a:prstClr val="black"/>
                </a:solidFill>
              </a:rPr>
              <a:t>? Kodi </a:t>
            </a:r>
            <a:r>
              <a:rPr lang="en-US" sz="2000" b="1" dirty="0" err="1">
                <a:solidFill>
                  <a:prstClr val="black"/>
                </a:solidFill>
              </a:rPr>
              <a:t>akugona</a:t>
            </a:r>
            <a:r>
              <a:rPr lang="en-US" sz="2000" b="1" dirty="0">
                <a:solidFill>
                  <a:prstClr val="black"/>
                </a:solidFill>
              </a:rPr>
              <a:t>? </a:t>
            </a:r>
            <a:r>
              <a:rPr lang="en-US" sz="2000" b="1" dirty="0" err="1">
                <a:solidFill>
                  <a:prstClr val="black"/>
                </a:solidFill>
              </a:rPr>
              <a:t>N’chifukwa</a:t>
            </a:r>
            <a:r>
              <a:rPr lang="en-US" sz="2000" b="1" dirty="0">
                <a:solidFill>
                  <a:prstClr val="black"/>
                </a:solidFill>
              </a:rPr>
              <a:t> </a:t>
            </a:r>
            <a:r>
              <a:rPr lang="en-US" sz="2000" b="1" dirty="0" err="1">
                <a:solidFill>
                  <a:prstClr val="black"/>
                </a:solidFill>
              </a:rPr>
              <a:t>chiyani</a:t>
            </a:r>
            <a:r>
              <a:rPr lang="en-US" sz="2000" b="1" dirty="0">
                <a:solidFill>
                  <a:prstClr val="black"/>
                </a:solidFill>
              </a:rPr>
              <a:t> </a:t>
            </a:r>
            <a:r>
              <a:rPr lang="en-US" sz="2000" b="1" dirty="0" err="1">
                <a:solidFill>
                  <a:prstClr val="black"/>
                </a:solidFill>
              </a:rPr>
              <a:t>sakutithandiza</a:t>
            </a:r>
            <a:r>
              <a:rPr lang="en-US" sz="2000" b="1" dirty="0">
                <a:solidFill>
                  <a:prstClr val="black"/>
                </a:solidFill>
              </a:rPr>
              <a:t>? Kodi </a:t>
            </a:r>
            <a:r>
              <a:rPr lang="en-US" sz="2000" b="1" dirty="0" err="1">
                <a:solidFill>
                  <a:prstClr val="black"/>
                </a:solidFill>
              </a:rPr>
              <a:t>sasamala</a:t>
            </a:r>
            <a:r>
              <a:rPr lang="en-US" sz="2000" b="1" dirty="0">
                <a:solidFill>
                  <a:prstClr val="black"/>
                </a:solidFill>
              </a:rPr>
              <a:t> </a:t>
            </a:r>
            <a:r>
              <a:rPr lang="en-US" sz="2000" b="1" dirty="0" err="1">
                <a:solidFill>
                  <a:prstClr val="black"/>
                </a:solidFill>
              </a:rPr>
              <a:t>zimene</a:t>
            </a:r>
            <a:r>
              <a:rPr lang="en-US" sz="2000" b="1" dirty="0">
                <a:solidFill>
                  <a:prstClr val="black"/>
                </a:solidFill>
              </a:rPr>
              <a:t> </a:t>
            </a:r>
            <a:r>
              <a:rPr lang="en-US" sz="2000" b="1" dirty="0" err="1">
                <a:solidFill>
                  <a:prstClr val="black"/>
                </a:solidFill>
              </a:rPr>
              <a:t>zikuchitika</a:t>
            </a:r>
            <a:r>
              <a:rPr lang="en-US" sz="2000" b="1" dirty="0">
                <a:solidFill>
                  <a:prstClr val="black"/>
                </a:solidFill>
              </a:rPr>
              <a:t> </a:t>
            </a:r>
            <a:r>
              <a:rPr lang="en-US" sz="2000" b="1" dirty="0" err="1">
                <a:solidFill>
                  <a:prstClr val="black"/>
                </a:solidFill>
              </a:rPr>
              <a:t>kwa</a:t>
            </a:r>
            <a:r>
              <a:rPr lang="en-US" sz="2000" b="1" dirty="0">
                <a:solidFill>
                  <a:prstClr val="black"/>
                </a:solidFill>
              </a:rPr>
              <a:t> </a:t>
            </a:r>
            <a:r>
              <a:rPr lang="en-US" sz="2000" b="1" dirty="0" err="1">
                <a:solidFill>
                  <a:prstClr val="black"/>
                </a:solidFill>
              </a:rPr>
              <a:t>ife</a:t>
            </a:r>
            <a:r>
              <a:rPr lang="en-US" sz="2000" b="1" dirty="0">
                <a:solidFill>
                  <a:prstClr val="black"/>
                </a:solidFill>
              </a:rPr>
              <a:t>?’ (Marko 4:35-38)."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641693AD-D34C-20C1-D1A0-D71688CA050C}"/>
              </a:ext>
            </a:extLst>
          </p:cNvPr>
          <p:cNvSpPr txBox="1"/>
          <p:nvPr/>
        </p:nvSpPr>
        <p:spPr>
          <a:xfrm>
            <a:off x="2603797" y="5274579"/>
            <a:ext cx="6772253" cy="1631216"/>
          </a:xfrm>
          <a:prstGeom prst="rect">
            <a:avLst/>
          </a:prstGeom>
          <a:noFill/>
        </p:spPr>
        <p:txBody>
          <a:bodyPr wrap="square">
            <a:spAutoFit/>
          </a:bodyPr>
          <a:lstStyle/>
          <a:p>
            <a:pPr>
              <a:spcBef>
                <a:spcPts val="600"/>
              </a:spcBef>
              <a:defRPr/>
            </a:pPr>
            <a:r>
              <a:rPr lang="en-US" sz="2000" b="1" dirty="0" err="1">
                <a:solidFill>
                  <a:prstClr val="black"/>
                </a:solidFill>
              </a:rPr>
              <a:t>Akuyembekezera</a:t>
            </a:r>
            <a:r>
              <a:rPr lang="en-US" sz="2000" b="1" dirty="0">
                <a:solidFill>
                  <a:prstClr val="black"/>
                </a:solidFill>
              </a:rPr>
              <a:t> nthawi </a:t>
            </a:r>
            <a:r>
              <a:rPr lang="en-US" sz="2000" b="1" dirty="0" err="1">
                <a:solidFill>
                  <a:prstClr val="black"/>
                </a:solidFill>
              </a:rPr>
              <a:t>yoti</a:t>
            </a:r>
            <a:r>
              <a:rPr lang="en-US" sz="2000" b="1" dirty="0">
                <a:solidFill>
                  <a:prstClr val="black"/>
                </a:solidFill>
              </a:rPr>
              <a:t> </a:t>
            </a:r>
            <a:r>
              <a:rPr lang="en-US" sz="2000" b="1" dirty="0" err="1">
                <a:solidFill>
                  <a:prstClr val="black"/>
                </a:solidFill>
              </a:rPr>
              <a:t>adzudzule</a:t>
            </a:r>
            <a:r>
              <a:rPr lang="en-US" sz="2000" b="1" dirty="0">
                <a:solidFill>
                  <a:prstClr val="black"/>
                </a:solidFill>
              </a:rPr>
              <a:t> </a:t>
            </a:r>
            <a:r>
              <a:rPr lang="en-US" sz="2000" b="1" dirty="0" err="1">
                <a:solidFill>
                  <a:prstClr val="black"/>
                </a:solidFill>
              </a:rPr>
              <a:t>mphepo</a:t>
            </a:r>
            <a:r>
              <a:rPr lang="en-US" sz="2000" b="1" dirty="0">
                <a:solidFill>
                  <a:prstClr val="black"/>
                </a:solidFill>
              </a:rPr>
              <a:t> </a:t>
            </a:r>
            <a:r>
              <a:rPr lang="en-US" sz="2000" b="1" dirty="0" err="1">
                <a:solidFill>
                  <a:prstClr val="black"/>
                </a:solidFill>
              </a:rPr>
              <a:t>yamkuntho</a:t>
            </a:r>
            <a:r>
              <a:rPr lang="en-US" sz="2000" b="1" dirty="0">
                <a:solidFill>
                  <a:prstClr val="black"/>
                </a:solidFill>
              </a:rPr>
              <a:t> </a:t>
            </a:r>
            <a:r>
              <a:rPr lang="en-US" sz="2000" b="1" dirty="0" err="1">
                <a:solidFill>
                  <a:prstClr val="black"/>
                </a:solidFill>
              </a:rPr>
              <a:t>ya</a:t>
            </a:r>
            <a:r>
              <a:rPr lang="en-US" sz="2000" b="1" dirty="0">
                <a:solidFill>
                  <a:prstClr val="black"/>
                </a:solidFill>
              </a:rPr>
              <a:t> </a:t>
            </a:r>
            <a:r>
              <a:rPr lang="en-US" sz="2000" b="1" dirty="0" err="1">
                <a:solidFill>
                  <a:prstClr val="black"/>
                </a:solidFill>
              </a:rPr>
              <a:t>moyo</a:t>
            </a:r>
            <a:r>
              <a:rPr lang="en-US" sz="2000" b="1" dirty="0">
                <a:solidFill>
                  <a:prstClr val="black"/>
                </a:solidFill>
              </a:rPr>
              <a:t> </a:t>
            </a:r>
            <a:r>
              <a:rPr lang="en-US" sz="2000" b="1" dirty="0" err="1">
                <a:solidFill>
                  <a:prstClr val="black"/>
                </a:solidFill>
              </a:rPr>
              <a:t>wathu</a:t>
            </a:r>
            <a:r>
              <a:rPr lang="en-US" sz="2000" b="1" dirty="0">
                <a:solidFill>
                  <a:prstClr val="black"/>
                </a:solidFill>
              </a:rPr>
              <a:t> </a:t>
            </a:r>
            <a:r>
              <a:rPr lang="en-US" sz="2000" b="1" dirty="0" err="1">
                <a:solidFill>
                  <a:prstClr val="black"/>
                </a:solidFill>
              </a:rPr>
              <a:t>kuti</a:t>
            </a:r>
            <a:r>
              <a:rPr lang="en-US" sz="2000" b="1" dirty="0">
                <a:solidFill>
                  <a:prstClr val="black"/>
                </a:solidFill>
              </a:rPr>
              <a:t>: “Khala bata, </a:t>
            </a:r>
            <a:r>
              <a:rPr lang="en-US" sz="2000" b="1" dirty="0" err="1">
                <a:solidFill>
                  <a:prstClr val="black"/>
                </a:solidFill>
              </a:rPr>
              <a:t>chete</a:t>
            </a:r>
            <a:r>
              <a:rPr lang="en-US" sz="2000" b="1" dirty="0">
                <a:solidFill>
                  <a:prstClr val="black"/>
                </a:solidFill>
              </a:rPr>
              <a:t>!” (Marko 4:39). Iye amatisamalira (1 Petro 5:7). Iye akhoza kutonthoza mphepo </a:t>
            </a:r>
            <a:r>
              <a:rPr lang="en-US" sz="2000" b="1" dirty="0" err="1">
                <a:solidFill>
                  <a:prstClr val="black"/>
                </a:solidFill>
              </a:rPr>
              <a:t>yamkuntho</a:t>
            </a:r>
            <a:r>
              <a:rPr lang="en-US" sz="2000" b="1" dirty="0">
                <a:solidFill>
                  <a:prstClr val="black"/>
                </a:solidFill>
              </a:rPr>
              <a:t> </a:t>
            </a:r>
            <a:r>
              <a:rPr lang="en-US" sz="2000" b="1" dirty="0" err="1">
                <a:solidFill>
                  <a:prstClr val="black"/>
                </a:solidFill>
              </a:rPr>
              <a:t>m’moyo</a:t>
            </a:r>
            <a:r>
              <a:rPr lang="en-US" sz="2000" b="1" dirty="0">
                <a:solidFill>
                  <a:prstClr val="black"/>
                </a:solidFill>
              </a:rPr>
              <a:t> </a:t>
            </a:r>
            <a:r>
              <a:rPr lang="en-US" sz="2000" b="1" dirty="0" err="1">
                <a:solidFill>
                  <a:prstClr val="black"/>
                </a:solidFill>
              </a:rPr>
              <a:t>wathu</a:t>
            </a:r>
            <a:r>
              <a:rPr lang="en-US" sz="2000" b="1" dirty="0">
                <a:solidFill>
                  <a:prstClr val="black"/>
                </a:solidFill>
              </a:rPr>
              <a:t>. Musaiwale kumutamanda Iye akatero (Marko 4:40-41).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38500"/>
            <a:ext cx="888915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MATENDA</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562252"/>
            <a:ext cx="8852891"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chifukwa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anaganiza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kuti</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Ngati</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nditangokhudza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mkanjo</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wake,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ndidzachiritsidwa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(Marko 5:28 </a:t>
            </a:r>
            <a:r>
              <a:rPr lang="en" sz="11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NIV</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9296400" cy="1938992"/>
          </a:xfrm>
          <a:prstGeom prst="rect">
            <a:avLst/>
          </a:prstGeom>
          <a:noFill/>
        </p:spPr>
        <p:txBody>
          <a:bodyPr wrap="square" rtlCol="0">
            <a:spAutoFit/>
          </a:bodyPr>
          <a:lstStyle/>
          <a:p>
            <a:pPr>
              <a:spcBef>
                <a:spcPts val="600"/>
              </a:spcBef>
            </a:pPr>
            <a:r>
              <a:rPr lang="en-US" sz="2000" b="1" dirty="0"/>
              <a:t>Mayi </a:t>
            </a:r>
            <a:r>
              <a:rPr lang="en-US" sz="2000" b="1" dirty="0" err="1"/>
              <a:t>ameneyu</a:t>
            </a:r>
            <a:r>
              <a:rPr lang="en-US" sz="2000" b="1" dirty="0"/>
              <a:t> </a:t>
            </a:r>
            <a:r>
              <a:rPr lang="en-US" sz="2000" b="1" dirty="0" err="1"/>
              <a:t>anavutika</a:t>
            </a:r>
            <a:r>
              <a:rPr lang="en-US" sz="2000" b="1" dirty="0"/>
              <a:t> </a:t>
            </a:r>
            <a:r>
              <a:rPr lang="en-US" sz="2000" b="1" dirty="0" err="1"/>
              <a:t>ndi</a:t>
            </a:r>
            <a:r>
              <a:rPr lang="en-US" sz="2000" b="1" dirty="0"/>
              <a:t> </a:t>
            </a:r>
            <a:r>
              <a:rPr lang="en-US" sz="2000" b="1" dirty="0" err="1"/>
              <a:t>matenda</a:t>
            </a:r>
            <a:r>
              <a:rPr lang="en-US" sz="2000" b="1" dirty="0"/>
              <a:t> </a:t>
            </a:r>
            <a:r>
              <a:rPr lang="en-US" sz="2000" b="1" dirty="0" err="1"/>
              <a:t>otaya</a:t>
            </a:r>
            <a:r>
              <a:rPr lang="en-US" sz="2000" b="1" dirty="0"/>
              <a:t> </a:t>
            </a:r>
            <a:r>
              <a:rPr lang="en-US" sz="2000" b="1" dirty="0" err="1"/>
              <a:t>magazi</a:t>
            </a:r>
            <a:r>
              <a:rPr lang="en-US" sz="2000" b="1" dirty="0"/>
              <a:t> </a:t>
            </a:r>
            <a:r>
              <a:rPr lang="en-US" sz="2000" b="1" dirty="0" err="1"/>
              <a:t>kwa</a:t>
            </a:r>
            <a:r>
              <a:rPr lang="en-US" sz="2000" b="1" dirty="0"/>
              <a:t> </a:t>
            </a:r>
            <a:r>
              <a:rPr lang="en-US" sz="2000" b="1" dirty="0" err="1"/>
              <a:t>zaka</a:t>
            </a:r>
            <a:r>
              <a:rPr lang="en-US" sz="2000" b="1" dirty="0"/>
              <a:t> </a:t>
            </a:r>
            <a:r>
              <a:rPr lang="en-US" sz="2000" b="1" dirty="0" err="1"/>
              <a:t>khumi</a:t>
            </a:r>
            <a:r>
              <a:rPr lang="en-US" sz="2000" b="1" dirty="0"/>
              <a:t> </a:t>
            </a:r>
            <a:r>
              <a:rPr lang="en-US" sz="2000" b="1" dirty="0" err="1"/>
              <a:t>ndi</a:t>
            </a:r>
            <a:r>
              <a:rPr lang="en-US" sz="2000" b="1" dirty="0"/>
              <a:t> </a:t>
            </a:r>
            <a:r>
              <a:rPr lang="en-US" sz="2000" b="1" dirty="0" err="1"/>
              <a:t>ziwiri</a:t>
            </a:r>
            <a:r>
              <a:rPr lang="en-US" sz="2000" b="1" dirty="0"/>
              <a:t>. </a:t>
            </a:r>
            <a:r>
              <a:rPr lang="en-US" sz="2000" b="1" dirty="0" err="1"/>
              <a:t>Anawononga</a:t>
            </a:r>
            <a:r>
              <a:rPr lang="en-US" sz="2000" b="1" dirty="0"/>
              <a:t> </a:t>
            </a:r>
            <a:r>
              <a:rPr lang="en-US" sz="2000" b="1" dirty="0" err="1"/>
              <a:t>zonse</a:t>
            </a:r>
            <a:r>
              <a:rPr lang="en-US" sz="2000" b="1" dirty="0"/>
              <a:t> </a:t>
            </a:r>
            <a:r>
              <a:rPr lang="en-US" sz="2000" b="1" dirty="0" err="1"/>
              <a:t>zimene</a:t>
            </a:r>
            <a:r>
              <a:rPr lang="en-US" sz="2000" b="1" dirty="0"/>
              <a:t> </a:t>
            </a:r>
            <a:r>
              <a:rPr lang="en-US" sz="2000" b="1" dirty="0" err="1"/>
              <a:t>anali</a:t>
            </a:r>
            <a:r>
              <a:rPr lang="en-US" sz="2000" b="1" dirty="0"/>
              <a:t> </a:t>
            </a:r>
            <a:r>
              <a:rPr lang="en-US" sz="2000" b="1" dirty="0" err="1"/>
              <a:t>nazo</a:t>
            </a:r>
            <a:r>
              <a:rPr lang="en-US" sz="2000" b="1" dirty="0"/>
              <a:t> </a:t>
            </a:r>
            <a:r>
              <a:rPr lang="en-US" sz="2000" b="1" dirty="0" err="1"/>
              <a:t>pofuna</a:t>
            </a:r>
            <a:r>
              <a:rPr lang="en-US" sz="2000" b="1" dirty="0"/>
              <a:t> </a:t>
            </a:r>
            <a:r>
              <a:rPr lang="en-US" sz="2000" b="1" dirty="0" err="1"/>
              <a:t>kupeza</a:t>
            </a:r>
            <a:r>
              <a:rPr lang="en-US" sz="2000" b="1" dirty="0"/>
              <a:t> </a:t>
            </a:r>
            <a:r>
              <a:rPr lang="en-US" sz="2000" b="1" dirty="0" err="1"/>
              <a:t>chithandizo</a:t>
            </a:r>
            <a:r>
              <a:rPr lang="en-US" sz="2000" b="1" dirty="0"/>
              <a:t>, </a:t>
            </a:r>
            <a:r>
              <a:rPr lang="en-US" sz="2000" b="1" dirty="0" err="1"/>
              <a:t>koma</a:t>
            </a:r>
            <a:r>
              <a:rPr lang="en-US" sz="2000" b="1" dirty="0"/>
              <a:t> </a:t>
            </a:r>
            <a:r>
              <a:rPr lang="en-US" sz="2000" b="1" dirty="0" err="1"/>
              <a:t>sanapeze</a:t>
            </a:r>
            <a:r>
              <a:rPr lang="en-US" sz="2000" b="1" dirty="0"/>
              <a:t> </a:t>
            </a:r>
            <a:r>
              <a:rPr lang="en-US" sz="2000" b="1" dirty="0" err="1"/>
              <a:t>dokotala</a:t>
            </a:r>
            <a:r>
              <a:rPr lang="en-US" sz="2000" b="1" dirty="0"/>
              <a:t> amene </a:t>
            </a:r>
            <a:r>
              <a:rPr lang="en-US" sz="2000" b="1" dirty="0" err="1"/>
              <a:t>akanamuchiritsa</a:t>
            </a:r>
            <a:r>
              <a:rPr lang="en-US" sz="2000" b="1" dirty="0"/>
              <a:t>. </a:t>
            </a:r>
            <a:r>
              <a:rPr lang="en-US" sz="2000" b="1" dirty="0" err="1"/>
              <a:t>Zimenezi</a:t>
            </a:r>
            <a:r>
              <a:rPr lang="en-US" sz="2000" b="1" dirty="0"/>
              <a:t> </a:t>
            </a:r>
            <a:r>
              <a:rPr lang="en-US" sz="2000" b="1" dirty="0" err="1"/>
              <a:t>zinamupanga</a:t>
            </a:r>
            <a:r>
              <a:rPr lang="en-US" sz="2000" b="1" dirty="0"/>
              <a:t> </a:t>
            </a:r>
            <a:r>
              <a:rPr lang="en-US" sz="2000" b="1" dirty="0" err="1"/>
              <a:t>kukhala</a:t>
            </a:r>
            <a:r>
              <a:rPr lang="en-US" sz="2000" b="1" dirty="0"/>
              <a:t> </a:t>
            </a:r>
            <a:r>
              <a:rPr lang="en-US" sz="2000" b="1" dirty="0" err="1"/>
              <a:t>wosauka</a:t>
            </a:r>
            <a:r>
              <a:rPr lang="en-US" sz="2000" b="1" dirty="0"/>
              <a:t> </a:t>
            </a:r>
            <a:r>
              <a:rPr lang="en-US" sz="2000" b="1" dirty="0" err="1"/>
              <a:t>komanso</a:t>
            </a:r>
            <a:r>
              <a:rPr lang="en-US" sz="2000" b="1" dirty="0"/>
              <a:t> </a:t>
            </a:r>
            <a:r>
              <a:rPr lang="en-US" sz="2000" b="1" dirty="0" err="1"/>
              <a:t>wopanda</a:t>
            </a:r>
            <a:r>
              <a:rPr lang="en-US" sz="2000" b="1" dirty="0"/>
              <a:t> </a:t>
            </a:r>
            <a:r>
              <a:rPr lang="en-US" sz="2000" b="1" dirty="0" err="1"/>
              <a:t>chiyembekezo</a:t>
            </a:r>
            <a:r>
              <a:rPr lang="en-US" sz="2000" b="1" dirty="0"/>
              <a:t> (Marko 5:25-26). </a:t>
            </a:r>
            <a:r>
              <a:rPr lang="en-US" sz="2000" b="1" dirty="0" err="1"/>
              <a:t>Masiku</a:t>
            </a:r>
            <a:r>
              <a:rPr lang="en-US" sz="2000" b="1" dirty="0"/>
              <a:t> </a:t>
            </a:r>
            <a:r>
              <a:rPr lang="en-US" sz="2000" b="1" dirty="0" err="1"/>
              <a:t>ano</a:t>
            </a:r>
            <a:r>
              <a:rPr lang="en-US" sz="2000" b="1" dirty="0"/>
              <a:t>, </a:t>
            </a:r>
            <a:r>
              <a:rPr lang="en-US" sz="2000" b="1" dirty="0" err="1"/>
              <a:t>pali</a:t>
            </a:r>
            <a:r>
              <a:rPr lang="en-US" sz="2000" b="1" dirty="0"/>
              <a:t> </a:t>
            </a:r>
            <a:r>
              <a:rPr lang="en-US" sz="2000" b="1" dirty="0" err="1"/>
              <a:t>mayiko</a:t>
            </a:r>
            <a:r>
              <a:rPr lang="en-US" sz="2000" b="1" dirty="0"/>
              <a:t> </a:t>
            </a:r>
            <a:r>
              <a:rPr lang="en-US" sz="2000" b="1" dirty="0" err="1"/>
              <a:t>omwe</a:t>
            </a:r>
            <a:r>
              <a:rPr lang="en-US" sz="2000" b="1" dirty="0"/>
              <a:t> </a:t>
            </a:r>
            <a:r>
              <a:rPr lang="en-US" sz="2000" b="1" dirty="0" err="1"/>
              <a:t>mulibe</a:t>
            </a:r>
            <a:r>
              <a:rPr lang="en-US" sz="2000" b="1" dirty="0"/>
              <a:t> </a:t>
            </a:r>
            <a:r>
              <a:rPr lang="en-US" sz="2000" b="1" dirty="0" err="1"/>
              <a:t>thandizo</a:t>
            </a:r>
            <a:r>
              <a:rPr lang="en-US" sz="2000" b="1" dirty="0"/>
              <a:t> </a:t>
            </a:r>
            <a:r>
              <a:rPr lang="en-US" sz="2000" b="1" dirty="0" err="1"/>
              <a:t>laulere</a:t>
            </a:r>
            <a:r>
              <a:rPr lang="en-US" sz="2000" b="1" dirty="0"/>
              <a:t> la </a:t>
            </a:r>
            <a:r>
              <a:rPr lang="en-US" sz="2000" b="1" dirty="0" err="1"/>
              <a:t>zamankhwala</a:t>
            </a:r>
            <a:r>
              <a:rPr lang="en-US" sz="2000" b="1" dirty="0"/>
              <a:t>, </a:t>
            </a:r>
            <a:r>
              <a:rPr lang="en-US" sz="2000" b="1" dirty="0" err="1"/>
              <a:t>ndipo</a:t>
            </a:r>
            <a:r>
              <a:rPr lang="en-US" sz="2000" b="1" dirty="0"/>
              <a:t> </a:t>
            </a:r>
            <a:r>
              <a:rPr lang="en-US" sz="2000" b="1" dirty="0" err="1"/>
              <a:t>nkhani</a:t>
            </a:r>
            <a:r>
              <a:rPr lang="en-US" sz="2000" b="1" dirty="0"/>
              <a:t> </a:t>
            </a:r>
            <a:r>
              <a:rPr lang="en-US" sz="2000" b="1" dirty="0" err="1"/>
              <a:t>imeneyi</a:t>
            </a:r>
            <a:r>
              <a:rPr lang="en-US" sz="2000" b="1" dirty="0"/>
              <a:t> </a:t>
            </a:r>
            <a:r>
              <a:rPr lang="en-US" sz="2000" b="1" dirty="0" err="1"/>
              <a:t>ikhoza</a:t>
            </a:r>
            <a:r>
              <a:rPr lang="en-US" sz="2000" b="1" dirty="0"/>
              <a:t> </a:t>
            </a:r>
            <a:r>
              <a:rPr lang="en-US" sz="2000" b="1" dirty="0" err="1"/>
              <a:t>kukhala</a:t>
            </a:r>
            <a:r>
              <a:rPr lang="en-US" sz="2000" b="1" dirty="0"/>
              <a:t> </a:t>
            </a:r>
            <a:r>
              <a:rPr lang="en-US" sz="2000" b="1" dirty="0" err="1"/>
              <a:t>ikuchitikabe</a:t>
            </a:r>
            <a:r>
              <a:rPr lang="en-US" sz="2000" b="1" dirty="0"/>
              <a:t> </a:t>
            </a:r>
            <a:r>
              <a:rPr lang="en-US" sz="2000" b="1" dirty="0" err="1"/>
              <a:t>mpaka</a:t>
            </a:r>
            <a:r>
              <a:rPr lang="en-US" sz="2000" b="1" dirty="0"/>
              <a:t> </a:t>
            </a:r>
            <a:r>
              <a:rPr lang="en-US" sz="2000" b="1" dirty="0" err="1"/>
              <a:t>pano</a:t>
            </a:r>
            <a:r>
              <a:rPr lang="en-US" sz="2000" b="1" dirty="0"/>
              <a:t>.</a:t>
            </a:r>
            <a:endParaRPr lang="en" sz="2000" b="1" dirty="0"/>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497" y="3129216"/>
            <a:ext cx="2774103" cy="2478749"/>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96400" y="152575"/>
            <a:ext cx="2737840"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2561" y="2724150"/>
            <a:ext cx="2111680"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2962975" y="2985890"/>
            <a:ext cx="7026961" cy="969496"/>
          </a:xfrm>
          <a:prstGeom prst="rect">
            <a:avLst/>
          </a:prstGeom>
          <a:noFill/>
        </p:spPr>
        <p:txBody>
          <a:bodyPr wrap="square">
            <a:spAutoFit/>
          </a:bodyPr>
          <a:lstStyle/>
          <a:p>
            <a:pPr>
              <a:spcBef>
                <a:spcPts val="600"/>
              </a:spcBef>
            </a:pPr>
            <a:r>
              <a:rPr lang="en-US" sz="1900" b="1" dirty="0"/>
              <a:t>Kaya </a:t>
            </a:r>
            <a:r>
              <a:rPr lang="en-US" sz="1900" b="1" dirty="0" err="1"/>
              <a:t>zikhale</a:t>
            </a:r>
            <a:r>
              <a:rPr lang="en-US" sz="1900" b="1" dirty="0"/>
              <a:t> </a:t>
            </a:r>
            <a:r>
              <a:rPr lang="en-US" sz="1900" b="1" dirty="0" err="1"/>
              <a:t>bwanji</a:t>
            </a:r>
            <a:r>
              <a:rPr lang="en-US" sz="1900" b="1" dirty="0"/>
              <a:t>, </a:t>
            </a:r>
            <a:r>
              <a:rPr lang="en-US" sz="1900" b="1" dirty="0" err="1"/>
              <a:t>tonse</a:t>
            </a:r>
            <a:r>
              <a:rPr lang="en-US" sz="1900" b="1" dirty="0"/>
              <a:t> </a:t>
            </a:r>
            <a:r>
              <a:rPr lang="en-US" sz="1900" b="1" dirty="0" err="1"/>
              <a:t>titha</a:t>
            </a:r>
            <a:r>
              <a:rPr lang="en-US" sz="1900" b="1" dirty="0"/>
              <a:t> </a:t>
            </a:r>
            <a:r>
              <a:rPr lang="en-US" sz="1900" b="1" dirty="0" err="1"/>
              <a:t>kukumana</a:t>
            </a:r>
            <a:r>
              <a:rPr lang="en-US" sz="1900" b="1" dirty="0"/>
              <a:t> </a:t>
            </a:r>
            <a:r>
              <a:rPr lang="en-US" sz="1900" b="1" dirty="0" err="1"/>
              <a:t>ndi</a:t>
            </a:r>
            <a:r>
              <a:rPr lang="en-US" sz="1900" b="1" dirty="0"/>
              <a:t> </a:t>
            </a:r>
            <a:r>
              <a:rPr lang="en-US" sz="1900" b="1" dirty="0" err="1"/>
              <a:t>zochitika</a:t>
            </a:r>
            <a:r>
              <a:rPr lang="en-US" sz="1900" b="1" dirty="0"/>
              <a:t> </a:t>
            </a:r>
            <a:r>
              <a:rPr lang="en-US" sz="1900" b="1" dirty="0" err="1"/>
              <a:t>zimene</a:t>
            </a:r>
            <a:r>
              <a:rPr lang="en-US" sz="1900" b="1" dirty="0"/>
              <a:t> </a:t>
            </a:r>
            <a:r>
              <a:rPr lang="en-US" sz="1900" b="1" dirty="0" err="1"/>
              <a:t>matenda</a:t>
            </a:r>
            <a:r>
              <a:rPr lang="en-US" sz="1900" b="1" dirty="0"/>
              <a:t> </a:t>
            </a:r>
            <a:r>
              <a:rPr lang="en-US" sz="1900" b="1" dirty="0" err="1"/>
              <a:t>amanditsekera</a:t>
            </a:r>
            <a:r>
              <a:rPr lang="en-US" sz="1900" b="1" dirty="0"/>
              <a:t> </a:t>
            </a:r>
            <a:r>
              <a:rPr lang="en-US" sz="1900" b="1" dirty="0" err="1"/>
              <a:t>m'ndende</a:t>
            </a:r>
            <a:r>
              <a:rPr lang="en-US" sz="1900" b="1" dirty="0"/>
              <a:t> </a:t>
            </a:r>
            <a:r>
              <a:rPr lang="en-US" sz="1900" b="1" dirty="0" err="1"/>
              <a:t>komanso</a:t>
            </a:r>
            <a:r>
              <a:rPr lang="en-US" sz="1900" b="1" dirty="0"/>
              <a:t> </a:t>
            </a:r>
            <a:r>
              <a:rPr lang="en-US" sz="1900" b="1" dirty="0" err="1"/>
              <a:t>kutipanikiza</a:t>
            </a:r>
            <a:r>
              <a:rPr lang="en-US" sz="1900" b="1" dirty="0"/>
              <a:t>, </a:t>
            </a:r>
            <a:r>
              <a:rPr lang="en-US" sz="1900" b="1" dirty="0" err="1"/>
              <a:t>popanda</a:t>
            </a:r>
            <a:r>
              <a:rPr lang="en-US" sz="1900" b="1" dirty="0"/>
              <a:t> </a:t>
            </a:r>
            <a:r>
              <a:rPr lang="en-US" sz="1900" b="1" dirty="0" err="1"/>
              <a:t>kupeza</a:t>
            </a:r>
            <a:r>
              <a:rPr lang="en-US" sz="1900" b="1" dirty="0"/>
              <a:t> </a:t>
            </a:r>
            <a:r>
              <a:rPr lang="en-US" sz="1900" b="1" dirty="0" err="1"/>
              <a:t>mpumulo</a:t>
            </a:r>
            <a:r>
              <a:rPr lang="en-US" sz="1900" b="1" dirty="0"/>
              <a:t>.</a:t>
            </a:r>
            <a:endParaRPr lang="en" sz="1900" b="1" dirty="0"/>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2774102"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2941463" y="5947979"/>
            <a:ext cx="6918630" cy="969496"/>
          </a:xfrm>
          <a:prstGeom prst="rect">
            <a:avLst/>
          </a:prstGeom>
          <a:noFill/>
        </p:spPr>
        <p:txBody>
          <a:bodyPr wrap="square">
            <a:spAutoFit/>
          </a:bodyPr>
          <a:lstStyle/>
          <a:p>
            <a:pPr>
              <a:spcBef>
                <a:spcPts val="600"/>
              </a:spcBef>
              <a:defRPr/>
            </a:pPr>
            <a:r>
              <a:rPr lang="en-US" sz="1900" b="1" dirty="0" err="1">
                <a:solidFill>
                  <a:prstClr val="black"/>
                </a:solidFill>
              </a:rPr>
              <a:t>Mulimonsemo</a:t>
            </a:r>
            <a:r>
              <a:rPr lang="en-US" sz="1900" b="1" dirty="0">
                <a:solidFill>
                  <a:prstClr val="black"/>
                </a:solidFill>
              </a:rPr>
              <a:t>, Yesu </a:t>
            </a:r>
            <a:r>
              <a:rPr lang="en-US" sz="1900" b="1" dirty="0" err="1">
                <a:solidFill>
                  <a:prstClr val="black"/>
                </a:solidFill>
              </a:rPr>
              <a:t>amatipempha</a:t>
            </a:r>
            <a:r>
              <a:rPr lang="en-US" sz="1900" b="1" dirty="0">
                <a:solidFill>
                  <a:prstClr val="black"/>
                </a:solidFill>
              </a:rPr>
              <a:t> </a:t>
            </a:r>
            <a:r>
              <a:rPr lang="en-US" sz="1900" b="1" dirty="0" err="1">
                <a:solidFill>
                  <a:prstClr val="black"/>
                </a:solidFill>
              </a:rPr>
              <a:t>kuti</a:t>
            </a:r>
            <a:r>
              <a:rPr lang="en-US" sz="1900" b="1" dirty="0">
                <a:solidFill>
                  <a:prstClr val="black"/>
                </a:solidFill>
              </a:rPr>
              <a:t> </a:t>
            </a:r>
            <a:r>
              <a:rPr lang="en-US" sz="1900" b="1" dirty="0" err="1">
                <a:solidFill>
                  <a:prstClr val="black"/>
                </a:solidFill>
              </a:rPr>
              <a:t>tipereke</a:t>
            </a:r>
            <a:r>
              <a:rPr lang="en-US" sz="1900" b="1" dirty="0">
                <a:solidFill>
                  <a:prstClr val="black"/>
                </a:solidFill>
              </a:rPr>
              <a:t> </a:t>
            </a:r>
            <a:r>
              <a:rPr lang="en-US" sz="1900" b="1" dirty="0" err="1">
                <a:solidFill>
                  <a:prstClr val="black"/>
                </a:solidFill>
              </a:rPr>
              <a:t>kwa</a:t>
            </a:r>
            <a:r>
              <a:rPr lang="en-US" sz="1900" b="1" dirty="0">
                <a:solidFill>
                  <a:prstClr val="black"/>
                </a:solidFill>
              </a:rPr>
              <a:t> Iye </a:t>
            </a:r>
            <a:r>
              <a:rPr lang="en-US" sz="1900" b="1" dirty="0" err="1">
                <a:solidFill>
                  <a:prstClr val="black"/>
                </a:solidFill>
              </a:rPr>
              <a:t>zolemetsa</a:t>
            </a:r>
            <a:r>
              <a:rPr lang="en-US" sz="1900" b="1" dirty="0">
                <a:solidFill>
                  <a:prstClr val="black"/>
                </a:solidFill>
              </a:rPr>
              <a:t> </a:t>
            </a:r>
            <a:r>
              <a:rPr lang="en-US" sz="1900" b="1" dirty="0" err="1">
                <a:solidFill>
                  <a:prstClr val="black"/>
                </a:solidFill>
              </a:rPr>
              <a:t>zathu</a:t>
            </a:r>
            <a:r>
              <a:rPr lang="en-US" sz="1900" b="1" dirty="0">
                <a:solidFill>
                  <a:prstClr val="black"/>
                </a:solidFill>
              </a:rPr>
              <a:t> </a:t>
            </a:r>
            <a:r>
              <a:rPr lang="en-US" sz="1900" b="1" dirty="0" err="1">
                <a:solidFill>
                  <a:prstClr val="black"/>
                </a:solidFill>
              </a:rPr>
              <a:t>zonse</a:t>
            </a:r>
            <a:r>
              <a:rPr lang="en-US" sz="1900" b="1" dirty="0">
                <a:solidFill>
                  <a:prstClr val="black"/>
                </a:solidFill>
              </a:rPr>
              <a:t> </a:t>
            </a:r>
            <a:r>
              <a:rPr lang="en-US" sz="1900" b="1" dirty="0" err="1">
                <a:solidFill>
                  <a:prstClr val="black"/>
                </a:solidFill>
              </a:rPr>
              <a:t>ndi</a:t>
            </a:r>
            <a:r>
              <a:rPr lang="en-US" sz="1900" b="1" dirty="0">
                <a:solidFill>
                  <a:prstClr val="black"/>
                </a:solidFill>
              </a:rPr>
              <a:t> </a:t>
            </a:r>
            <a:r>
              <a:rPr lang="en-US" sz="1900" b="1" dirty="0" err="1">
                <a:solidFill>
                  <a:prstClr val="black"/>
                </a:solidFill>
              </a:rPr>
              <a:t>nkhawa</a:t>
            </a:r>
            <a:r>
              <a:rPr lang="en-US" sz="1900" b="1" dirty="0">
                <a:solidFill>
                  <a:prstClr val="black"/>
                </a:solidFill>
              </a:rPr>
              <a:t> </a:t>
            </a:r>
            <a:r>
              <a:rPr lang="en-US" sz="1900" b="1" dirty="0" err="1">
                <a:solidFill>
                  <a:prstClr val="black"/>
                </a:solidFill>
              </a:rPr>
              <a:t>zathu</a:t>
            </a:r>
            <a:r>
              <a:rPr lang="en-US" sz="1900" b="1" dirty="0">
                <a:solidFill>
                  <a:prstClr val="black"/>
                </a:solidFill>
              </a:rPr>
              <a:t> </a:t>
            </a:r>
            <a:r>
              <a:rPr lang="en-US" sz="1900" b="1" dirty="0" err="1">
                <a:solidFill>
                  <a:prstClr val="black"/>
                </a:solidFill>
              </a:rPr>
              <a:t>zonse</a:t>
            </a:r>
            <a:r>
              <a:rPr lang="en-US" sz="1900" b="1" dirty="0">
                <a:solidFill>
                  <a:prstClr val="black"/>
                </a:solidFill>
              </a:rPr>
              <a:t>.</a:t>
            </a:r>
            <a:br>
              <a:rPr lang="en-US" sz="1900" b="1" dirty="0">
                <a:solidFill>
                  <a:prstClr val="black"/>
                </a:solidFill>
              </a:rPr>
            </a:br>
            <a:r>
              <a:rPr lang="en-US" sz="1900" b="1" dirty="0">
                <a:solidFill>
                  <a:prstClr val="black"/>
                </a:solidFill>
              </a:rPr>
              <a:t>(Mateyu 11:28-30).</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2974477" y="4752191"/>
            <a:ext cx="6979197" cy="1261884"/>
          </a:xfrm>
          <a:prstGeom prst="rect">
            <a:avLst/>
          </a:prstGeom>
          <a:noFill/>
        </p:spPr>
        <p:txBody>
          <a:bodyPr wrap="square">
            <a:spAutoFit/>
          </a:bodyPr>
          <a:lstStyle/>
          <a:p>
            <a:pPr>
              <a:spcBef>
                <a:spcPts val="600"/>
              </a:spcBef>
              <a:defRPr/>
            </a:pPr>
            <a:r>
              <a:rPr lang="en-GB" sz="1900" b="1" dirty="0" err="1">
                <a:solidFill>
                  <a:prstClr val="black"/>
                </a:solidFill>
              </a:rPr>
              <a:t>Tiyenera</a:t>
            </a:r>
            <a:r>
              <a:rPr lang="en-GB" sz="1900" b="1" dirty="0">
                <a:solidFill>
                  <a:prstClr val="black"/>
                </a:solidFill>
              </a:rPr>
              <a:t> </a:t>
            </a:r>
            <a:r>
              <a:rPr lang="en-GB" sz="1900" b="1" dirty="0" err="1">
                <a:solidFill>
                  <a:prstClr val="black"/>
                </a:solidFill>
              </a:rPr>
              <a:t>kukhala</a:t>
            </a:r>
            <a:r>
              <a:rPr lang="en-GB" sz="1900" b="1" dirty="0">
                <a:solidFill>
                  <a:prstClr val="black"/>
                </a:solidFill>
              </a:rPr>
              <a:t> </a:t>
            </a:r>
            <a:r>
              <a:rPr lang="en-GB" sz="1900" b="1" dirty="0" err="1">
                <a:solidFill>
                  <a:prstClr val="black"/>
                </a:solidFill>
              </a:rPr>
              <a:t>ndi</a:t>
            </a:r>
            <a:r>
              <a:rPr lang="en-GB" sz="1900" b="1" dirty="0">
                <a:solidFill>
                  <a:prstClr val="black"/>
                </a:solidFill>
              </a:rPr>
              <a:t> </a:t>
            </a:r>
            <a:r>
              <a:rPr lang="en-GB" sz="1900" b="1" dirty="0" err="1">
                <a:solidFill>
                  <a:prstClr val="black"/>
                </a:solidFill>
              </a:rPr>
              <a:t>chikhulupiriro</a:t>
            </a:r>
            <a:r>
              <a:rPr lang="en-GB" sz="1900" b="1" dirty="0">
                <a:solidFill>
                  <a:prstClr val="black"/>
                </a:solidFill>
              </a:rPr>
              <a:t> </a:t>
            </a:r>
            <a:r>
              <a:rPr lang="en-GB" sz="1900" b="1" dirty="0" err="1">
                <a:solidFill>
                  <a:prstClr val="black"/>
                </a:solidFill>
              </a:rPr>
              <a:t>kuti</a:t>
            </a:r>
            <a:r>
              <a:rPr lang="en-GB" sz="1900" b="1" dirty="0">
                <a:solidFill>
                  <a:prstClr val="black"/>
                </a:solidFill>
              </a:rPr>
              <a:t> Yesu </a:t>
            </a:r>
            <a:r>
              <a:rPr lang="en-GB" sz="1900" b="1" dirty="0" err="1">
                <a:solidFill>
                  <a:prstClr val="black"/>
                </a:solidFill>
              </a:rPr>
              <a:t>angagwiritse</a:t>
            </a:r>
            <a:r>
              <a:rPr lang="en-GB" sz="1900" b="1" dirty="0">
                <a:solidFill>
                  <a:prstClr val="black"/>
                </a:solidFill>
              </a:rPr>
              <a:t> </a:t>
            </a:r>
            <a:r>
              <a:rPr lang="en-GB" sz="1900" b="1" dirty="0" err="1">
                <a:solidFill>
                  <a:prstClr val="black"/>
                </a:solidFill>
              </a:rPr>
              <a:t>ntchito</a:t>
            </a:r>
            <a:r>
              <a:rPr lang="en-GB" sz="1900" b="1" dirty="0">
                <a:solidFill>
                  <a:prstClr val="black"/>
                </a:solidFill>
              </a:rPr>
              <a:t> </a:t>
            </a:r>
            <a:r>
              <a:rPr lang="en-GB" sz="1900" b="1" dirty="0" err="1">
                <a:solidFill>
                  <a:prstClr val="black"/>
                </a:solidFill>
              </a:rPr>
              <a:t>madokotala</a:t>
            </a:r>
            <a:r>
              <a:rPr lang="en-GB" sz="1900" b="1" dirty="0">
                <a:solidFill>
                  <a:prstClr val="black"/>
                </a:solidFill>
              </a:rPr>
              <a:t> </a:t>
            </a:r>
            <a:r>
              <a:rPr lang="en-GB" sz="1900" b="1" dirty="0" err="1">
                <a:solidFill>
                  <a:prstClr val="black"/>
                </a:solidFill>
              </a:rPr>
              <a:t>odziwa</a:t>
            </a:r>
            <a:r>
              <a:rPr lang="en-GB" sz="1900" b="1" dirty="0">
                <a:solidFill>
                  <a:prstClr val="black"/>
                </a:solidFill>
              </a:rPr>
              <a:t> </a:t>
            </a:r>
            <a:r>
              <a:rPr lang="en-GB" sz="1900" b="1" dirty="0" err="1">
                <a:solidFill>
                  <a:prstClr val="black"/>
                </a:solidFill>
              </a:rPr>
              <a:t>bwino</a:t>
            </a:r>
            <a:r>
              <a:rPr lang="en-GB" sz="1900" b="1" dirty="0">
                <a:solidFill>
                  <a:prstClr val="black"/>
                </a:solidFill>
              </a:rPr>
              <a:t> </a:t>
            </a:r>
            <a:r>
              <a:rPr lang="en-GB" sz="1900" b="1" dirty="0" err="1">
                <a:solidFill>
                  <a:prstClr val="black"/>
                </a:solidFill>
              </a:rPr>
              <a:t>ntchito</a:t>
            </a:r>
            <a:r>
              <a:rPr lang="en-GB" sz="1900" b="1" dirty="0">
                <a:solidFill>
                  <a:prstClr val="black"/>
                </a:solidFill>
              </a:rPr>
              <a:t> </a:t>
            </a:r>
            <a:r>
              <a:rPr lang="en-GB" sz="1900" b="1" dirty="0" err="1">
                <a:solidFill>
                  <a:prstClr val="black"/>
                </a:solidFill>
              </a:rPr>
              <a:t>yawo</a:t>
            </a:r>
            <a:r>
              <a:rPr lang="en-GB" sz="1900" b="1" dirty="0">
                <a:solidFill>
                  <a:prstClr val="black"/>
                </a:solidFill>
              </a:rPr>
              <a:t> </a:t>
            </a:r>
            <a:r>
              <a:rPr lang="en-GB" sz="1900" b="1" dirty="0" err="1">
                <a:solidFill>
                  <a:prstClr val="black"/>
                </a:solidFill>
              </a:rPr>
              <a:t>kuti</a:t>
            </a:r>
            <a:r>
              <a:rPr lang="en-GB" sz="1900" b="1" dirty="0">
                <a:solidFill>
                  <a:prstClr val="black"/>
                </a:solidFill>
              </a:rPr>
              <a:t> </a:t>
            </a:r>
            <a:r>
              <a:rPr lang="en-GB" sz="1900" b="1" dirty="0" err="1">
                <a:solidFill>
                  <a:prstClr val="black"/>
                </a:solidFill>
              </a:rPr>
              <a:t>atichiritse</a:t>
            </a:r>
            <a:r>
              <a:rPr lang="en-GB" sz="1900" b="1" dirty="0">
                <a:solidFill>
                  <a:prstClr val="black"/>
                </a:solidFill>
              </a:rPr>
              <a:t>, </a:t>
            </a:r>
            <a:r>
              <a:rPr lang="en-GB" sz="1900" b="1" dirty="0" err="1">
                <a:solidFill>
                  <a:prstClr val="black"/>
                </a:solidFill>
              </a:rPr>
              <a:t>komanso</a:t>
            </a:r>
            <a:r>
              <a:rPr lang="en-GB" sz="1900" b="1" dirty="0">
                <a:solidFill>
                  <a:prstClr val="black"/>
                </a:solidFill>
              </a:rPr>
              <a:t> </a:t>
            </a:r>
            <a:r>
              <a:rPr lang="en-GB" sz="1900" b="1" dirty="0" err="1">
                <a:solidFill>
                  <a:prstClr val="black"/>
                </a:solidFill>
              </a:rPr>
              <a:t>angathe</a:t>
            </a:r>
            <a:r>
              <a:rPr lang="en-GB" sz="1900" b="1" dirty="0">
                <a:solidFill>
                  <a:prstClr val="black"/>
                </a:solidFill>
              </a:rPr>
              <a:t> </a:t>
            </a:r>
            <a:r>
              <a:rPr lang="en-GB" sz="1900" b="1" dirty="0" err="1">
                <a:solidFill>
                  <a:prstClr val="black"/>
                </a:solidFill>
              </a:rPr>
              <a:t>kuchita</a:t>
            </a:r>
            <a:r>
              <a:rPr lang="en-GB" sz="1900" b="1" dirty="0">
                <a:solidFill>
                  <a:prstClr val="black"/>
                </a:solidFill>
              </a:rPr>
              <a:t> </a:t>
            </a:r>
            <a:r>
              <a:rPr lang="en-GB" sz="1900" b="1" dirty="0" err="1">
                <a:solidFill>
                  <a:prstClr val="black"/>
                </a:solidFill>
              </a:rPr>
              <a:t>zozizwitsa</a:t>
            </a:r>
            <a:r>
              <a:rPr lang="en-GB" sz="1900" b="1" dirty="0">
                <a:solidFill>
                  <a:prstClr val="black"/>
                </a:solidFill>
              </a:rPr>
              <a:t> </a:t>
            </a:r>
            <a:r>
              <a:rPr lang="en-GB" sz="1900" b="1" dirty="0" err="1">
                <a:solidFill>
                  <a:prstClr val="black"/>
                </a:solidFill>
              </a:rPr>
              <a:t>mwachindunji</a:t>
            </a:r>
            <a:r>
              <a:rPr lang="en-GB" sz="1900" b="1" dirty="0">
                <a:solidFill>
                  <a:prstClr val="black"/>
                </a:solidFill>
              </a:rPr>
              <a:t> </a:t>
            </a:r>
            <a:r>
              <a:rPr lang="en-GB" sz="1900" b="1" dirty="0" err="1">
                <a:solidFill>
                  <a:prstClr val="black"/>
                </a:solidFill>
              </a:rPr>
              <a:t>m'miyoyo</a:t>
            </a:r>
            <a:r>
              <a:rPr lang="en-GB" sz="1900" b="1" dirty="0">
                <a:solidFill>
                  <a:prstClr val="black"/>
                </a:solidFill>
              </a:rPr>
              <a:t> </a:t>
            </a:r>
            <a:r>
              <a:rPr lang="en-GB" sz="1900" b="1" dirty="0" err="1">
                <a:solidFill>
                  <a:prstClr val="black"/>
                </a:solidFill>
              </a:rPr>
              <a:t>yathu</a:t>
            </a:r>
            <a:r>
              <a:rPr kumimoji="0" lang="en" sz="1900" b="1" i="0" u="none" strike="noStrike" kern="1200" cap="none" spc="0" normalizeH="0" baseline="0" noProof="0" dirty="0">
                <a:ln>
                  <a:noFill/>
                </a:ln>
                <a:solidFill>
                  <a:prstClr val="black"/>
                </a:solidFill>
                <a:effectLst/>
                <a:uLnTx/>
                <a:uFillTx/>
                <a:latin typeface="Aptos" panose="02110004020202020204"/>
              </a:rPr>
              <a:t>.</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2981100" y="3876879"/>
            <a:ext cx="6878993" cy="969496"/>
          </a:xfrm>
          <a:prstGeom prst="rect">
            <a:avLst/>
          </a:prstGeom>
          <a:noFill/>
        </p:spPr>
        <p:txBody>
          <a:bodyPr wrap="square">
            <a:spAutoFit/>
          </a:bodyPr>
          <a:lstStyle/>
          <a:p>
            <a:pPr>
              <a:spcBef>
                <a:spcPts val="600"/>
              </a:spcBef>
              <a:defRPr/>
            </a:pPr>
            <a:r>
              <a:rPr lang="en-US" sz="1900" b="1" dirty="0">
                <a:solidFill>
                  <a:prstClr val="black"/>
                </a:solidFill>
              </a:rPr>
              <a:t>Mayi </a:t>
            </a:r>
            <a:r>
              <a:rPr lang="en-US" sz="1900" b="1" dirty="0" err="1">
                <a:solidFill>
                  <a:prstClr val="black"/>
                </a:solidFill>
              </a:rPr>
              <a:t>ameneyo</a:t>
            </a:r>
            <a:r>
              <a:rPr lang="en-US" sz="1900" b="1" dirty="0">
                <a:solidFill>
                  <a:prstClr val="black"/>
                </a:solidFill>
              </a:rPr>
              <a:t> </a:t>
            </a:r>
            <a:r>
              <a:rPr lang="en-US" sz="1900" b="1" dirty="0" err="1">
                <a:solidFill>
                  <a:prstClr val="black"/>
                </a:solidFill>
              </a:rPr>
              <a:t>anaona</a:t>
            </a:r>
            <a:r>
              <a:rPr lang="en-US" sz="1900" b="1" dirty="0">
                <a:solidFill>
                  <a:prstClr val="black"/>
                </a:solidFill>
              </a:rPr>
              <a:t> </a:t>
            </a:r>
            <a:r>
              <a:rPr lang="en-US" sz="1900" b="1" dirty="0" err="1">
                <a:solidFill>
                  <a:prstClr val="black"/>
                </a:solidFill>
              </a:rPr>
              <a:t>kuti</a:t>
            </a:r>
            <a:r>
              <a:rPr lang="en-US" sz="1900" b="1" dirty="0">
                <a:solidFill>
                  <a:prstClr val="black"/>
                </a:solidFill>
              </a:rPr>
              <a:t> Yesu </a:t>
            </a:r>
            <a:r>
              <a:rPr lang="en-US" sz="1900" b="1" dirty="0" err="1">
                <a:solidFill>
                  <a:prstClr val="black"/>
                </a:solidFill>
              </a:rPr>
              <a:t>ndiye</a:t>
            </a:r>
            <a:r>
              <a:rPr lang="en-US" sz="1900" b="1" dirty="0">
                <a:solidFill>
                  <a:prstClr val="black"/>
                </a:solidFill>
              </a:rPr>
              <a:t> </a:t>
            </a:r>
            <a:r>
              <a:rPr lang="en-US" sz="1900" b="1" dirty="0" err="1">
                <a:solidFill>
                  <a:prstClr val="black"/>
                </a:solidFill>
              </a:rPr>
              <a:t>yankho</a:t>
            </a:r>
            <a:r>
              <a:rPr lang="en-US" sz="1900" b="1" dirty="0">
                <a:solidFill>
                  <a:prstClr val="black"/>
                </a:solidFill>
              </a:rPr>
              <a:t> la </a:t>
            </a:r>
            <a:r>
              <a:rPr lang="en-US" sz="1900" b="1" dirty="0" err="1">
                <a:solidFill>
                  <a:prstClr val="black"/>
                </a:solidFill>
              </a:rPr>
              <a:t>mavuto</a:t>
            </a:r>
            <a:r>
              <a:rPr lang="en-US" sz="1900" b="1" dirty="0">
                <a:solidFill>
                  <a:prstClr val="black"/>
                </a:solidFill>
              </a:rPr>
              <a:t> </a:t>
            </a:r>
            <a:r>
              <a:rPr lang="en-US" sz="1900" b="1" dirty="0" err="1">
                <a:solidFill>
                  <a:prstClr val="black"/>
                </a:solidFill>
              </a:rPr>
              <a:t>ake</a:t>
            </a:r>
            <a:r>
              <a:rPr lang="en-US" sz="1900" b="1" dirty="0">
                <a:solidFill>
                  <a:prstClr val="black"/>
                </a:solidFill>
              </a:rPr>
              <a:t>, </a:t>
            </a:r>
            <a:r>
              <a:rPr lang="en-US" sz="1900" b="1" dirty="0" err="1">
                <a:solidFill>
                  <a:prstClr val="black"/>
                </a:solidFill>
              </a:rPr>
              <a:t>ndipo</a:t>
            </a:r>
            <a:r>
              <a:rPr lang="en-US" sz="1900" b="1" dirty="0">
                <a:solidFill>
                  <a:prstClr val="black"/>
                </a:solidFill>
              </a:rPr>
              <a:t> </a:t>
            </a:r>
            <a:r>
              <a:rPr lang="en-US" sz="1900" b="1" dirty="0" err="1">
                <a:solidFill>
                  <a:prstClr val="black"/>
                </a:solidFill>
              </a:rPr>
              <a:t>chifukwa</a:t>
            </a:r>
            <a:r>
              <a:rPr lang="en-US" sz="1900" b="1" dirty="0">
                <a:solidFill>
                  <a:prstClr val="black"/>
                </a:solidFill>
              </a:rPr>
              <a:t> cha </a:t>
            </a:r>
            <a:r>
              <a:rPr lang="en-US" sz="1900" b="1" dirty="0" err="1">
                <a:solidFill>
                  <a:prstClr val="black"/>
                </a:solidFill>
              </a:rPr>
              <a:t>chikhulupiriro</a:t>
            </a:r>
            <a:r>
              <a:rPr lang="en-US" sz="1900" b="1" dirty="0">
                <a:solidFill>
                  <a:prstClr val="black"/>
                </a:solidFill>
              </a:rPr>
              <a:t> </a:t>
            </a:r>
            <a:r>
              <a:rPr lang="en-US" sz="1900" b="1" dirty="0" err="1">
                <a:solidFill>
                  <a:prstClr val="black"/>
                </a:solidFill>
              </a:rPr>
              <a:t>chake</a:t>
            </a:r>
            <a:r>
              <a:rPr lang="en-US" sz="1900" b="1" dirty="0">
                <a:solidFill>
                  <a:prstClr val="black"/>
                </a:solidFill>
              </a:rPr>
              <a:t> </a:t>
            </a:r>
            <a:r>
              <a:rPr lang="en-US" sz="1900" b="1" dirty="0" err="1">
                <a:solidFill>
                  <a:prstClr val="black"/>
                </a:solidFill>
              </a:rPr>
              <a:t>anachiritsidwa</a:t>
            </a:r>
            <a:r>
              <a:rPr lang="en-US" sz="1900" b="1" dirty="0">
                <a:solidFill>
                  <a:prstClr val="black"/>
                </a:solidFill>
              </a:rPr>
              <a:t> </a:t>
            </a:r>
            <a:r>
              <a:rPr lang="en-US" sz="1900" b="1" dirty="0" err="1">
                <a:solidFill>
                  <a:prstClr val="black"/>
                </a:solidFill>
              </a:rPr>
              <a:t>ndi</a:t>
            </a:r>
            <a:r>
              <a:rPr lang="en-US" sz="1900" b="1" dirty="0">
                <a:solidFill>
                  <a:prstClr val="black"/>
                </a:solidFill>
              </a:rPr>
              <a:t> </a:t>
            </a:r>
            <a:r>
              <a:rPr lang="en-US" sz="1900" b="1" dirty="0" err="1">
                <a:solidFill>
                  <a:prstClr val="black"/>
                </a:solidFill>
              </a:rPr>
              <a:t>kupulumutsidwa</a:t>
            </a:r>
            <a:r>
              <a:rPr lang="en-US" sz="1900" b="1" dirty="0">
                <a:solidFill>
                  <a:prstClr val="black"/>
                </a:solidFill>
              </a:rPr>
              <a:t> (Marko 5:27-29).</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MATSOKA</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187965" y="552930"/>
            <a:ext cx="6956766"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a:t>
            </a:r>
            <a:r>
              <a:rPr lang="en-US" b="1" dirty="0">
                <a:solidFill>
                  <a:srgbClr val="D8BEFF"/>
                </a:solidFill>
                <a:effectLst>
                  <a:outerShdw blurRad="38100" dist="38100" dir="2700000" algn="tl">
                    <a:srgbClr val="000000"/>
                  </a:outerShdw>
                </a:effectLst>
                <a:latin typeface="Comic Sans MS" panose="030F0702030302020204" pitchFamily="66" charset="0"/>
              </a:rPr>
              <a:t>Ndipo khungu langa litaonongeka,</a:t>
            </a:r>
          </a:p>
          <a:p>
            <a:pPr algn="ctr"/>
            <a:r>
              <a:rPr lang="en-US" b="1" dirty="0">
                <a:solidFill>
                  <a:srgbClr val="D8BEFF"/>
                </a:solidFill>
                <a:effectLst>
                  <a:outerShdw blurRad="38100" dist="38100" dir="2700000" algn="tl">
                    <a:srgbClr val="000000"/>
                  </a:outerShdw>
                </a:effectLst>
                <a:latin typeface="Comic Sans MS" panose="030F0702030302020204" pitchFamily="66" charset="0"/>
              </a:rPr>
              <a:t>pamenepo wopanda thupi langa, ndidzapenya Mulungu,</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(Yobu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3" y="1230026"/>
            <a:ext cx="7074395" cy="1323439"/>
          </a:xfrm>
          <a:prstGeom prst="rect">
            <a:avLst/>
          </a:prstGeom>
          <a:noFill/>
        </p:spPr>
        <p:txBody>
          <a:bodyPr wrap="square" rtlCol="0">
            <a:spAutoFit/>
          </a:bodyPr>
          <a:lstStyle/>
          <a:p>
            <a:pPr>
              <a:spcBef>
                <a:spcPts val="600"/>
              </a:spcBef>
            </a:pPr>
            <a:r>
              <a:rPr lang="en-US" sz="2000" b="1" dirty="0" err="1"/>
              <a:t>Nkhondo</a:t>
            </a:r>
            <a:r>
              <a:rPr lang="en-US" sz="2000" b="1" dirty="0"/>
              <a:t>, </a:t>
            </a:r>
            <a:r>
              <a:rPr lang="en-US" sz="2000" b="1" dirty="0" err="1"/>
              <a:t>chiwawa</a:t>
            </a:r>
            <a:r>
              <a:rPr lang="en-US" sz="2000" b="1" dirty="0"/>
              <a:t>, </a:t>
            </a:r>
            <a:r>
              <a:rPr lang="en-US" sz="2000" b="1" dirty="0" err="1"/>
              <a:t>ndi</a:t>
            </a:r>
            <a:r>
              <a:rPr lang="en-US" sz="2000" b="1" dirty="0"/>
              <a:t> </a:t>
            </a:r>
            <a:r>
              <a:rPr lang="en-US" sz="2000" b="1" dirty="0" err="1"/>
              <a:t>masoka</a:t>
            </a:r>
            <a:r>
              <a:rPr lang="en-US" sz="2000" b="1" dirty="0"/>
              <a:t> </a:t>
            </a:r>
            <a:r>
              <a:rPr lang="en-US" sz="2000" b="1" dirty="0" err="1"/>
              <a:t>achilengedwe</a:t>
            </a:r>
            <a:r>
              <a:rPr lang="en-US" sz="2000" b="1" dirty="0"/>
              <a:t> </a:t>
            </a:r>
            <a:r>
              <a:rPr lang="en-US" sz="2000" b="1" dirty="0" err="1"/>
              <a:t>zinasintha</a:t>
            </a:r>
            <a:r>
              <a:rPr lang="en-US" sz="2000" b="1" dirty="0"/>
              <a:t> </a:t>
            </a:r>
            <a:r>
              <a:rPr lang="en-US" sz="2000" b="1" dirty="0" err="1"/>
              <a:t>kwambiri</a:t>
            </a:r>
            <a:r>
              <a:rPr lang="en-US" sz="2000" b="1" dirty="0"/>
              <a:t> </a:t>
            </a:r>
            <a:r>
              <a:rPr lang="en-US" sz="2000" b="1" dirty="0" err="1"/>
              <a:t>moyo</a:t>
            </a:r>
            <a:r>
              <a:rPr lang="en-US" sz="2000" b="1" dirty="0"/>
              <a:t> </a:t>
            </a:r>
            <a:r>
              <a:rPr lang="en-US" sz="2000" b="1" dirty="0" err="1"/>
              <a:t>wa</a:t>
            </a:r>
            <a:r>
              <a:rPr lang="en-US" sz="2000" b="1" dirty="0"/>
              <a:t> </a:t>
            </a:r>
            <a:r>
              <a:rPr lang="en-US" sz="2000" b="1" dirty="0" err="1"/>
              <a:t>Yobu</a:t>
            </a:r>
            <a:r>
              <a:rPr lang="en-US" sz="2000" b="1" dirty="0"/>
              <a:t> (</a:t>
            </a:r>
            <a:r>
              <a:rPr lang="en-US" sz="2000" b="1" dirty="0" err="1"/>
              <a:t>Yobu</a:t>
            </a:r>
            <a:r>
              <a:rPr lang="en-US" sz="2000" b="1" dirty="0"/>
              <a:t> 1:13-19). </a:t>
            </a:r>
            <a:r>
              <a:rPr lang="en-US" sz="2000" b="1" dirty="0" err="1"/>
              <a:t>Tonsefe</a:t>
            </a:r>
            <a:r>
              <a:rPr lang="en-US" sz="2000" b="1" dirty="0"/>
              <a:t> </a:t>
            </a:r>
            <a:r>
              <a:rPr lang="en-US" sz="2000" b="1" dirty="0" err="1"/>
              <a:t>tili</a:t>
            </a:r>
            <a:r>
              <a:rPr lang="en-US" sz="2000" b="1" dirty="0"/>
              <a:t> </a:t>
            </a:r>
            <a:r>
              <a:rPr lang="en-US" sz="2000" b="1" dirty="0" err="1"/>
              <a:t>pachiwopsezo</a:t>
            </a:r>
            <a:r>
              <a:rPr lang="en-US" sz="2000" b="1" dirty="0"/>
              <a:t> </a:t>
            </a:r>
            <a:r>
              <a:rPr lang="en-US" sz="2000" b="1" dirty="0" err="1"/>
              <a:t>chokumana</a:t>
            </a:r>
            <a:r>
              <a:rPr lang="en-US" sz="2000" b="1" dirty="0"/>
              <a:t> </a:t>
            </a:r>
            <a:r>
              <a:rPr lang="en-US" sz="2000" b="1" dirty="0" err="1"/>
              <a:t>ndi</a:t>
            </a:r>
            <a:r>
              <a:rPr lang="en-US" sz="2000" b="1" dirty="0"/>
              <a:t> </a:t>
            </a:r>
            <a:r>
              <a:rPr lang="en-US" sz="2000" b="1" dirty="0" err="1"/>
              <a:t>masoka</a:t>
            </a:r>
            <a:r>
              <a:rPr lang="en-US" sz="2000" b="1" dirty="0"/>
              <a:t>, kaya </a:t>
            </a:r>
            <a:r>
              <a:rPr lang="en-US" sz="2000" b="1" dirty="0" err="1"/>
              <a:t>achilengedwe</a:t>
            </a:r>
            <a:r>
              <a:rPr lang="en-US" sz="2000" b="1" dirty="0"/>
              <a:t> </a:t>
            </a:r>
            <a:r>
              <a:rPr lang="en-US" sz="2000" b="1" dirty="0" err="1"/>
              <a:t>kapena</a:t>
            </a:r>
            <a:r>
              <a:rPr lang="en-US" sz="2000" b="1" dirty="0"/>
              <a:t> </a:t>
            </a:r>
            <a:r>
              <a:rPr lang="en-US" sz="2000" b="1" dirty="0" err="1"/>
              <a:t>oyambitsidwa</a:t>
            </a:r>
            <a:r>
              <a:rPr lang="en-US" sz="2000" b="1" dirty="0"/>
              <a:t> </a:t>
            </a:r>
            <a:r>
              <a:rPr lang="en-US" sz="2000" b="1" dirty="0" err="1"/>
              <a:t>ndi</a:t>
            </a:r>
            <a:r>
              <a:rPr lang="en-US" sz="2000" b="1" dirty="0"/>
              <a:t> </a:t>
            </a:r>
            <a:r>
              <a:rPr lang="en-US" sz="2000" b="1" dirty="0" err="1"/>
              <a:t>kuipa</a:t>
            </a:r>
            <a:r>
              <a:rPr lang="en-US" sz="2000" b="1" dirty="0"/>
              <a:t> </a:t>
            </a:r>
            <a:r>
              <a:rPr lang="en-US" sz="2000" b="1" dirty="0" err="1"/>
              <a:t>komwe</a:t>
            </a:r>
            <a:r>
              <a:rPr lang="en-US" sz="2000" b="1" dirty="0"/>
              <a:t> </a:t>
            </a:r>
            <a:r>
              <a:rPr lang="en-US" sz="2000" b="1" dirty="0" err="1"/>
              <a:t>kuli</a:t>
            </a:r>
            <a:r>
              <a:rPr lang="en-US" sz="2000" b="1" dirty="0"/>
              <a:t> </a:t>
            </a:r>
            <a:r>
              <a:rPr lang="en-US" sz="2000" b="1" dirty="0" err="1"/>
              <a:t>m’dziko</a:t>
            </a:r>
            <a:r>
              <a:rPr lang="en-US" sz="2000" b="1" dirty="0"/>
              <a:t> </a:t>
            </a:r>
            <a:r>
              <a:rPr lang="en-US" sz="2000" b="1" dirty="0" err="1"/>
              <a:t>lino</a:t>
            </a:r>
            <a:r>
              <a:rPr lang="en-US" sz="2000" b="1" dirty="0"/>
              <a:t>.</a:t>
            </a:r>
            <a:endParaRPr lang="en" sz="2000" b="1" dirty="0"/>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3652661302"/>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522011" y="3392482"/>
            <a:ext cx="5669989" cy="2246769"/>
          </a:xfrm>
          <a:prstGeom prst="rect">
            <a:avLst/>
          </a:prstGeom>
          <a:noFill/>
        </p:spPr>
        <p:txBody>
          <a:bodyPr wrap="square" rtlCol="0">
            <a:spAutoFit/>
          </a:bodyPr>
          <a:lstStyle/>
          <a:p>
            <a:pPr>
              <a:spcBef>
                <a:spcPts val="600"/>
              </a:spcBef>
            </a:pPr>
            <a:r>
              <a:rPr lang="en-US" sz="2000" b="1" dirty="0" err="1"/>
              <a:t>Ngati</a:t>
            </a:r>
            <a:r>
              <a:rPr lang="en-US" sz="2000" b="1" dirty="0"/>
              <a:t> </a:t>
            </a:r>
            <a:r>
              <a:rPr lang="en-US" sz="2000" b="1" dirty="0" err="1"/>
              <a:t>sititaya</a:t>
            </a:r>
            <a:r>
              <a:rPr lang="en-US" sz="2000" b="1" dirty="0"/>
              <a:t> </a:t>
            </a:r>
            <a:r>
              <a:rPr lang="en-US" sz="2000" b="1" dirty="0" err="1"/>
              <a:t>mtima</a:t>
            </a:r>
            <a:r>
              <a:rPr lang="en-US" sz="2000" b="1" dirty="0"/>
              <a:t>, </a:t>
            </a:r>
            <a:r>
              <a:rPr lang="en-US" sz="2000" b="1" dirty="0" err="1"/>
              <a:t>tidzaona</a:t>
            </a:r>
            <a:r>
              <a:rPr lang="en-US" sz="2000" b="1" dirty="0"/>
              <a:t> </a:t>
            </a:r>
            <a:r>
              <a:rPr lang="en-US" sz="2000" b="1" dirty="0" err="1"/>
              <a:t>kuti</a:t>
            </a:r>
            <a:r>
              <a:rPr lang="en-US" sz="2000" b="1" dirty="0"/>
              <a:t> </a:t>
            </a:r>
            <a:r>
              <a:rPr lang="en-US" sz="2000" b="1" dirty="0" err="1"/>
              <a:t>ngakhale</a:t>
            </a:r>
            <a:r>
              <a:rPr lang="en-US" sz="2000" b="1" dirty="0"/>
              <a:t> </a:t>
            </a:r>
            <a:r>
              <a:rPr lang="en-US" sz="2000" b="1" dirty="0" err="1"/>
              <a:t>m’mayesero</a:t>
            </a:r>
            <a:r>
              <a:rPr lang="en-US" sz="2000" b="1" dirty="0"/>
              <a:t> </a:t>
            </a:r>
            <a:r>
              <a:rPr lang="en-US" sz="2000" b="1" dirty="0" err="1"/>
              <a:t>athu</a:t>
            </a:r>
            <a:r>
              <a:rPr lang="en-US" sz="2000" b="1" dirty="0"/>
              <a:t> </a:t>
            </a:r>
            <a:r>
              <a:rPr lang="en-US" sz="2000" b="1" dirty="0" err="1"/>
              <a:t>ovuta</a:t>
            </a:r>
            <a:r>
              <a:rPr lang="en-US" sz="2000" b="1" dirty="0"/>
              <a:t> </a:t>
            </a:r>
            <a:r>
              <a:rPr lang="en-US" sz="2000" b="1" dirty="0" err="1"/>
              <a:t>kwambiri</a:t>
            </a:r>
            <a:r>
              <a:rPr lang="en-US" sz="2000" b="1" dirty="0"/>
              <a:t>, Mulungu </a:t>
            </a:r>
            <a:r>
              <a:rPr lang="en-US" sz="2000" b="1" dirty="0" err="1"/>
              <a:t>amakhala</a:t>
            </a:r>
            <a:r>
              <a:rPr lang="en-US" sz="2000" b="1" dirty="0"/>
              <a:t> </a:t>
            </a:r>
            <a:r>
              <a:rPr lang="en-US" sz="2000" b="1" dirty="0" err="1"/>
              <a:t>nafe</a:t>
            </a:r>
            <a:r>
              <a:rPr lang="en-US" sz="2000" b="1" dirty="0"/>
              <a:t> </a:t>
            </a:r>
            <a:r>
              <a:rPr lang="en-US" sz="2000" b="1" dirty="0" err="1"/>
              <a:t>nthawi</a:t>
            </a:r>
            <a:r>
              <a:rPr lang="en-US" sz="2000" b="1" dirty="0"/>
              <a:t> </a:t>
            </a:r>
            <a:r>
              <a:rPr lang="en-US" sz="2000" b="1" dirty="0" err="1"/>
              <a:t>zonse</a:t>
            </a:r>
            <a:r>
              <a:rPr lang="en-US" sz="2000" b="1" dirty="0"/>
              <a:t>. Iye </a:t>
            </a:r>
            <a:r>
              <a:rPr lang="en-US" sz="2000" b="1" dirty="0" err="1"/>
              <a:t>amatikonda</a:t>
            </a:r>
            <a:r>
              <a:rPr lang="en-US" sz="2000" b="1" dirty="0"/>
              <a:t> </a:t>
            </a:r>
            <a:r>
              <a:rPr lang="en-US" sz="2000" b="1" dirty="0" err="1"/>
              <a:t>ndipo</a:t>
            </a:r>
            <a:r>
              <a:rPr lang="en-US" sz="2000" b="1" dirty="0"/>
              <a:t> </a:t>
            </a:r>
            <a:r>
              <a:rPr lang="en-US" sz="2000" b="1" dirty="0" err="1"/>
              <a:t>amatipatsa</a:t>
            </a:r>
            <a:r>
              <a:rPr lang="en-US" sz="2000" b="1" dirty="0"/>
              <a:t> </a:t>
            </a:r>
            <a:r>
              <a:rPr lang="en-US" sz="2000" b="1" dirty="0" err="1"/>
              <a:t>mphamvu</a:t>
            </a:r>
            <a:r>
              <a:rPr lang="en-US" sz="2000" b="1" dirty="0"/>
              <a:t> </a:t>
            </a:r>
            <a:r>
              <a:rPr lang="en-US" sz="2000" b="1" dirty="0" err="1"/>
              <a:t>kuti</a:t>
            </a:r>
            <a:r>
              <a:rPr lang="en-US" sz="2000" b="1" dirty="0"/>
              <a:t> </a:t>
            </a:r>
            <a:r>
              <a:rPr lang="en-US" sz="2000" b="1" dirty="0" err="1"/>
              <a:t>tipeze</a:t>
            </a:r>
            <a:r>
              <a:rPr lang="en-US" sz="2000" b="1" dirty="0"/>
              <a:t> </a:t>
            </a:r>
            <a:r>
              <a:rPr lang="en-US" sz="2000" b="1" dirty="0" err="1"/>
              <a:t>mphamvu</a:t>
            </a:r>
            <a:r>
              <a:rPr lang="en-US" sz="2000" b="1" dirty="0"/>
              <a:t> </a:t>
            </a:r>
            <a:r>
              <a:rPr lang="en-US" sz="2000" b="1" dirty="0" err="1"/>
              <a:t>m’kufooka</a:t>
            </a:r>
            <a:r>
              <a:rPr lang="en-US" sz="2000" b="1" dirty="0"/>
              <a:t>, </a:t>
            </a:r>
            <a:r>
              <a:rPr lang="en-US" sz="2000" b="1" dirty="0" err="1"/>
              <a:t>chilimbikitso</a:t>
            </a:r>
            <a:r>
              <a:rPr lang="en-US" sz="2000" b="1" dirty="0"/>
              <a:t> </a:t>
            </a:r>
            <a:r>
              <a:rPr lang="en-US" sz="2000" b="1" dirty="0" err="1"/>
              <a:t>m’kukhumudwa</a:t>
            </a:r>
            <a:r>
              <a:rPr lang="en-US" sz="2000" b="1" dirty="0"/>
              <a:t>, </a:t>
            </a:r>
            <a:r>
              <a:rPr lang="en-US" sz="2000" b="1" dirty="0" err="1"/>
              <a:t>ndi</a:t>
            </a:r>
            <a:r>
              <a:rPr lang="en-US" sz="2000" b="1" dirty="0"/>
              <a:t> </a:t>
            </a:r>
            <a:r>
              <a:rPr lang="en-US" sz="2000" b="1" dirty="0" err="1"/>
              <a:t>chiyembekezo</a:t>
            </a:r>
            <a:r>
              <a:rPr lang="en-US" sz="2000" b="1" dirty="0"/>
              <a:t> </a:t>
            </a:r>
            <a:r>
              <a:rPr lang="en-US" sz="2000" b="1" dirty="0" err="1"/>
              <a:t>pakati</a:t>
            </a:r>
            <a:r>
              <a:rPr lang="en-US" sz="2000" b="1" dirty="0"/>
              <a:t> pa </a:t>
            </a:r>
            <a:r>
              <a:rPr lang="en-US" sz="2000" b="1" dirty="0" err="1"/>
              <a:t>tsoka</a:t>
            </a:r>
            <a:r>
              <a:rPr lang="en-US" sz="2000" b="1" dirty="0"/>
              <a:t> (</a:t>
            </a:r>
            <a:r>
              <a:rPr lang="en-US" sz="2000" b="1" dirty="0" err="1"/>
              <a:t>Yoweli</a:t>
            </a:r>
            <a:r>
              <a:rPr lang="en-US" sz="2000" b="1" dirty="0"/>
              <a:t> 3:10; Aroma 5:3-5).</a:t>
            </a:r>
            <a:endParaRPr lang="en" sz="2000" b="1" dirty="0"/>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48817" y="5531"/>
            <a:ext cx="2325568" cy="1631217"/>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7801"/>
            <a:ext cx="2325565" cy="1627303"/>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80616" y="1701419"/>
            <a:ext cx="2325566" cy="1631216"/>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64929" y="1701419"/>
            <a:ext cx="2325566" cy="1631216"/>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367920"/>
            <a:ext cx="741146" cy="651380"/>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517726"/>
            <a:ext cx="7001973" cy="400110"/>
          </a:xfrm>
          <a:prstGeom prst="rect">
            <a:avLst/>
          </a:prstGeom>
          <a:noFill/>
        </p:spPr>
        <p:txBody>
          <a:bodyPr wrap="square">
            <a:spAutoFit/>
          </a:bodyPr>
          <a:lstStyle/>
          <a:p>
            <a:pPr lvl="0">
              <a:spcBef>
                <a:spcPts val="600"/>
              </a:spcBef>
              <a:defRPr/>
            </a:pPr>
            <a:r>
              <a:rPr lang="fi-FI" sz="2000" b="1" dirty="0" err="1">
                <a:solidFill>
                  <a:prstClr val="black"/>
                </a:solidFill>
              </a:rPr>
              <a:t>Kodi</a:t>
            </a:r>
            <a:r>
              <a:rPr lang="fi-FI" sz="2000" b="1" dirty="0">
                <a:solidFill>
                  <a:prstClr val="black"/>
                </a:solidFill>
              </a:rPr>
              <a:t> </a:t>
            </a:r>
            <a:r>
              <a:rPr lang="fi-FI" sz="2000" b="1" dirty="0" err="1">
                <a:solidFill>
                  <a:prstClr val="black"/>
                </a:solidFill>
              </a:rPr>
              <a:t>tingadzatani</a:t>
            </a:r>
            <a:r>
              <a:rPr lang="fi-FI" sz="2000" b="1" dirty="0">
                <a:solidFill>
                  <a:prstClr val="black"/>
                </a:solidFill>
              </a:rPr>
              <a:t>? Kodi Yobu anatani?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529632" y="5560395"/>
            <a:ext cx="5725868" cy="1323439"/>
          </a:xfrm>
          <a:prstGeom prst="rect">
            <a:avLst/>
          </a:prstGeom>
          <a:noFill/>
        </p:spPr>
        <p:txBody>
          <a:bodyPr wrap="square">
            <a:spAutoFit/>
          </a:bodyPr>
          <a:lstStyle/>
          <a:p>
            <a:pPr lvl="0">
              <a:spcBef>
                <a:spcPts val="600"/>
              </a:spcBef>
              <a:defRPr/>
            </a:pPr>
            <a:r>
              <a:rPr lang="en-US" sz="2000" b="1" dirty="0">
                <a:solidFill>
                  <a:prstClr val="black"/>
                </a:solidFill>
              </a:rPr>
              <a:t>Ngati mukukumana ndi mavuto, ganizirani mfundo yakuti chikondi ndi chisamaliro cha Mulungu pa inu ndiye chinthu chotetezeka komanso chokhazikika kwambiri pamoyo wanu.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ZOKHUMUDWITSA</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rPr>
              <a:t>Ndipo tinayembekeza ife kuti Iye ndiye wakudzayo kudzaombola Israele. </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 (Luka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3456506" y="1156504"/>
            <a:ext cx="8735494" cy="707886"/>
          </a:xfrm>
          <a:prstGeom prst="rect">
            <a:avLst/>
          </a:prstGeom>
          <a:noFill/>
        </p:spPr>
        <p:txBody>
          <a:bodyPr wrap="square" rtlCol="0">
            <a:spAutoFit/>
          </a:bodyPr>
          <a:lstStyle/>
          <a:p>
            <a:pPr>
              <a:spcBef>
                <a:spcPts val="600"/>
              </a:spcBef>
            </a:pPr>
            <a:r>
              <a:rPr lang="en-US" sz="2000" b="1" dirty="0"/>
              <a:t>Chiyembekezo </a:t>
            </a:r>
            <a:r>
              <a:rPr lang="en-US" sz="2000" b="1" dirty="0" err="1"/>
              <a:t>chinali</a:t>
            </a:r>
            <a:r>
              <a:rPr lang="en-US" sz="2000" b="1" dirty="0"/>
              <a:t> </a:t>
            </a:r>
            <a:r>
              <a:rPr lang="en-US" sz="2000" b="1" dirty="0" err="1"/>
              <a:t>ichi</a:t>
            </a:r>
            <a:r>
              <a:rPr lang="en-US" sz="2000" b="1" dirty="0"/>
              <a:t>: Yesu </a:t>
            </a:r>
            <a:r>
              <a:rPr lang="en-US" sz="2000" b="1" dirty="0" err="1"/>
              <a:t>ndiye</a:t>
            </a:r>
            <a:r>
              <a:rPr lang="en-US" sz="2000" b="1" dirty="0"/>
              <a:t> </a:t>
            </a:r>
            <a:r>
              <a:rPr lang="en-US" sz="2000" b="1" dirty="0" err="1"/>
              <a:t>Mesiya</a:t>
            </a:r>
            <a:r>
              <a:rPr lang="en-US" sz="2000" b="1" dirty="0"/>
              <a:t> amene </a:t>
            </a:r>
            <a:r>
              <a:rPr lang="en-US" sz="2000" b="1" dirty="0" err="1"/>
              <a:t>adzawombola</a:t>
            </a:r>
            <a:r>
              <a:rPr lang="en-US" sz="2000" b="1" dirty="0"/>
              <a:t> Israeli. Koma </a:t>
            </a:r>
            <a:r>
              <a:rPr lang="en-US" sz="2000" b="1" dirty="0" err="1"/>
              <a:t>zenizeni</a:t>
            </a:r>
            <a:r>
              <a:rPr lang="en-US" sz="2000" b="1" dirty="0"/>
              <a:t> </a:t>
            </a:r>
            <a:r>
              <a:rPr lang="en-US" sz="2000" b="1" dirty="0" err="1"/>
              <a:t>zake</a:t>
            </a:r>
            <a:r>
              <a:rPr lang="en-US" sz="2000" b="1" dirty="0"/>
              <a:t> </a:t>
            </a:r>
            <a:r>
              <a:rPr lang="en-US" sz="2000" b="1" dirty="0" err="1"/>
              <a:t>zinali</a:t>
            </a:r>
            <a:r>
              <a:rPr lang="en-US" sz="2000" b="1" dirty="0"/>
              <a:t> </a:t>
            </a:r>
            <a:r>
              <a:rPr lang="en-US" sz="2000" b="1" dirty="0" err="1"/>
              <a:t>izi</a:t>
            </a:r>
            <a:r>
              <a:rPr lang="en-US" sz="2000" b="1" dirty="0"/>
              <a:t>: Iye </a:t>
            </a:r>
            <a:r>
              <a:rPr lang="en-US" sz="2000" b="1" dirty="0" err="1"/>
              <a:t>anamwalira</a:t>
            </a:r>
            <a:r>
              <a:rPr lang="en-US" sz="2000" b="1" dirty="0"/>
              <a:t> (Luka 24:18-21).</a:t>
            </a:r>
            <a:endParaRPr lang="en" sz="2000" b="1" dirty="0"/>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1981687441"/>
              </p:ext>
            </p:extLst>
          </p:nvPr>
        </p:nvGraphicFramePr>
        <p:xfrm>
          <a:off x="6095998" y="4207032"/>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1" y="1327560"/>
            <a:ext cx="1589560"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09814" y="1327559"/>
            <a:ext cx="1389478"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3456506" y="2787136"/>
            <a:ext cx="8735494" cy="1323439"/>
          </a:xfrm>
          <a:prstGeom prst="rect">
            <a:avLst/>
          </a:prstGeom>
          <a:noFill/>
        </p:spPr>
        <p:txBody>
          <a:bodyPr wrap="square">
            <a:spAutoFit/>
          </a:bodyPr>
          <a:lstStyle/>
          <a:p>
            <a:pPr lvl="0">
              <a:spcBef>
                <a:spcPts val="600"/>
              </a:spcBef>
              <a:defRPr/>
            </a:pPr>
            <a:r>
              <a:rPr lang="en-US" sz="2000" b="1" dirty="0">
                <a:solidFill>
                  <a:prstClr val="black"/>
                </a:solidFill>
              </a:rPr>
              <a:t>Moleza mtima, Yesu anawathandiza kuti akhalenso ndi chiyembekezo. Pomaliza, “maso awo anatseguka” (Luka 24:31), ndipo anathamanga kukalimbikitsa omwe </a:t>
            </a:r>
            <a:r>
              <a:rPr lang="en-US" sz="2000" b="1" dirty="0" err="1">
                <a:solidFill>
                  <a:prstClr val="black"/>
                </a:solidFill>
              </a:rPr>
              <a:t>anali</a:t>
            </a:r>
            <a:r>
              <a:rPr lang="en-US" sz="2000" b="1" dirty="0">
                <a:solidFill>
                  <a:prstClr val="black"/>
                </a:solidFill>
              </a:rPr>
              <a:t> </a:t>
            </a:r>
            <a:r>
              <a:rPr lang="en-US" sz="2000" b="1" dirty="0" err="1">
                <a:solidFill>
                  <a:prstClr val="black"/>
                </a:solidFill>
              </a:rPr>
              <a:t>okhumudwabe</a:t>
            </a:r>
            <a:r>
              <a:rPr lang="en-US" sz="2000" b="1" dirty="0">
                <a:solidFill>
                  <a:prstClr val="black"/>
                </a:solidFill>
              </a:rPr>
              <a:t> (Luka 24:32–35; 2 Akorinto 1:4). Kodi tingaphunzire chiyani kuchokera ku zomwe adakumana nazo?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3456506" y="1813497"/>
            <a:ext cx="8735494" cy="1015663"/>
          </a:xfrm>
          <a:prstGeom prst="rect">
            <a:avLst/>
          </a:prstGeom>
          <a:noFill/>
        </p:spPr>
        <p:txBody>
          <a:bodyPr wrap="square">
            <a:spAutoFit/>
          </a:bodyPr>
          <a:lstStyle/>
          <a:p>
            <a:pPr>
              <a:spcBef>
                <a:spcPts val="600"/>
              </a:spcBef>
              <a:defRPr/>
            </a:pPr>
            <a:r>
              <a:rPr lang="en-US" sz="2000" b="1" dirty="0" err="1">
                <a:solidFill>
                  <a:prstClr val="black"/>
                </a:solidFill>
              </a:rPr>
              <a:t>Kukhumudwa</a:t>
            </a:r>
            <a:r>
              <a:rPr lang="en-US" sz="2000" b="1" dirty="0">
                <a:solidFill>
                  <a:prstClr val="black"/>
                </a:solidFill>
              </a:rPr>
              <a:t> </a:t>
            </a:r>
            <a:r>
              <a:rPr lang="en-US" sz="2000" b="1" dirty="0" err="1">
                <a:solidFill>
                  <a:prstClr val="black"/>
                </a:solidFill>
              </a:rPr>
              <a:t>kwawo</a:t>
            </a:r>
            <a:r>
              <a:rPr lang="en-US" sz="2000" b="1" dirty="0">
                <a:solidFill>
                  <a:prstClr val="black"/>
                </a:solidFill>
              </a:rPr>
              <a:t> </a:t>
            </a:r>
            <a:r>
              <a:rPr lang="en-US" sz="2000" b="1" dirty="0" err="1">
                <a:solidFill>
                  <a:prstClr val="black"/>
                </a:solidFill>
              </a:rPr>
              <a:t>kunali</a:t>
            </a:r>
            <a:r>
              <a:rPr lang="en-US" sz="2000" b="1" dirty="0">
                <a:solidFill>
                  <a:prstClr val="black"/>
                </a:solidFill>
              </a:rPr>
              <a:t> </a:t>
            </a:r>
            <a:r>
              <a:rPr lang="en-US" sz="2000" b="1" dirty="0" err="1">
                <a:solidFill>
                  <a:prstClr val="black"/>
                </a:solidFill>
              </a:rPr>
              <a:t>kwakukulu</a:t>
            </a:r>
            <a:r>
              <a:rPr lang="en-US" sz="2000" b="1" dirty="0">
                <a:solidFill>
                  <a:prstClr val="black"/>
                </a:solidFill>
              </a:rPr>
              <a:t> </a:t>
            </a:r>
            <a:r>
              <a:rPr lang="en-US" sz="2000" b="1" dirty="0" err="1">
                <a:solidFill>
                  <a:prstClr val="black"/>
                </a:solidFill>
              </a:rPr>
              <a:t>kwambiri</a:t>
            </a:r>
            <a:r>
              <a:rPr lang="en-US" sz="2000" b="1" dirty="0">
                <a:solidFill>
                  <a:prstClr val="black"/>
                </a:solidFill>
              </a:rPr>
              <a:t> </a:t>
            </a:r>
            <a:r>
              <a:rPr lang="en-US" sz="2000" b="1" dirty="0" err="1">
                <a:solidFill>
                  <a:prstClr val="black"/>
                </a:solidFill>
              </a:rPr>
              <a:t>moti</a:t>
            </a:r>
            <a:r>
              <a:rPr lang="en-US" sz="2000" b="1" dirty="0">
                <a:solidFill>
                  <a:prstClr val="black"/>
                </a:solidFill>
              </a:rPr>
              <a:t> </a:t>
            </a:r>
            <a:r>
              <a:rPr lang="en-US" sz="2000" b="1" dirty="0" err="1">
                <a:solidFill>
                  <a:prstClr val="black"/>
                </a:solidFill>
              </a:rPr>
              <a:t>sanathe</a:t>
            </a:r>
            <a:r>
              <a:rPr lang="en-US" sz="2000" b="1" dirty="0">
                <a:solidFill>
                  <a:prstClr val="black"/>
                </a:solidFill>
              </a:rPr>
              <a:t> </a:t>
            </a:r>
            <a:r>
              <a:rPr lang="en-US" sz="2000" b="1" dirty="0" err="1">
                <a:solidFill>
                  <a:prstClr val="black"/>
                </a:solidFill>
              </a:rPr>
              <a:t>kuvomereza</a:t>
            </a:r>
            <a:r>
              <a:rPr lang="en-US" sz="2000" b="1" dirty="0">
                <a:solidFill>
                  <a:prstClr val="black"/>
                </a:solidFill>
              </a:rPr>
              <a:t> </a:t>
            </a:r>
            <a:r>
              <a:rPr lang="en-US" sz="2000" b="1" dirty="0" err="1">
                <a:solidFill>
                  <a:prstClr val="black"/>
                </a:solidFill>
              </a:rPr>
              <a:t>ngakhale</a:t>
            </a:r>
            <a:r>
              <a:rPr lang="en-US" sz="2000" b="1" dirty="0">
                <a:solidFill>
                  <a:prstClr val="black"/>
                </a:solidFill>
              </a:rPr>
              <a:t> </a:t>
            </a:r>
            <a:r>
              <a:rPr lang="en-US" sz="2000" b="1" dirty="0" err="1">
                <a:solidFill>
                  <a:prstClr val="black"/>
                </a:solidFill>
              </a:rPr>
              <a:t>umboni</a:t>
            </a:r>
            <a:r>
              <a:rPr lang="en-US" sz="2000" b="1" dirty="0">
                <a:solidFill>
                  <a:prstClr val="black"/>
                </a:solidFill>
              </a:rPr>
              <a:t> </a:t>
            </a:r>
            <a:r>
              <a:rPr lang="en-US" sz="2000" b="1" dirty="0" err="1">
                <a:solidFill>
                  <a:prstClr val="black"/>
                </a:solidFill>
              </a:rPr>
              <a:t>woonekeratu</a:t>
            </a:r>
            <a:r>
              <a:rPr lang="en-US" sz="2000" b="1" dirty="0">
                <a:solidFill>
                  <a:prstClr val="black"/>
                </a:solidFill>
              </a:rPr>
              <a:t> </a:t>
            </a:r>
            <a:r>
              <a:rPr lang="en-US" sz="2000" b="1" dirty="0" err="1">
                <a:solidFill>
                  <a:prstClr val="black"/>
                </a:solidFill>
              </a:rPr>
              <a:t>wa</a:t>
            </a:r>
            <a:r>
              <a:rPr lang="en-US" sz="2000" b="1" dirty="0">
                <a:solidFill>
                  <a:prstClr val="black"/>
                </a:solidFill>
              </a:rPr>
              <a:t> </a:t>
            </a:r>
            <a:r>
              <a:rPr lang="en-US" sz="2000" b="1" dirty="0" err="1">
                <a:solidFill>
                  <a:prstClr val="black"/>
                </a:solidFill>
              </a:rPr>
              <a:t>kuuka</a:t>
            </a:r>
            <a:r>
              <a:rPr lang="en-US" sz="2000" b="1" dirty="0">
                <a:solidFill>
                  <a:prstClr val="black"/>
                </a:solidFill>
              </a:rPr>
              <a:t> </a:t>
            </a:r>
            <a:r>
              <a:rPr lang="en-US" sz="2000" b="1" dirty="0" err="1">
                <a:solidFill>
                  <a:prstClr val="black"/>
                </a:solidFill>
              </a:rPr>
              <a:t>kwa</a:t>
            </a:r>
            <a:r>
              <a:rPr lang="en-US" sz="2000" b="1" dirty="0">
                <a:solidFill>
                  <a:prstClr val="black"/>
                </a:solidFill>
              </a:rPr>
              <a:t> Yesu </a:t>
            </a:r>
            <a:r>
              <a:rPr lang="en-US" sz="2000" b="1" dirty="0" err="1">
                <a:solidFill>
                  <a:prstClr val="black"/>
                </a:solidFill>
              </a:rPr>
              <a:t>kwa</a:t>
            </a:r>
            <a:r>
              <a:rPr lang="en-US" sz="2000" b="1" dirty="0">
                <a:solidFill>
                  <a:prstClr val="black"/>
                </a:solidFill>
              </a:rPr>
              <a:t> </a:t>
            </a:r>
            <a:r>
              <a:rPr lang="en-US" sz="2000" b="1" dirty="0" err="1">
                <a:solidFill>
                  <a:prstClr val="black"/>
                </a:solidFill>
              </a:rPr>
              <a:t>akufa</a:t>
            </a:r>
            <a:r>
              <a:rPr lang="en-US" sz="2000" b="1" dirty="0">
                <a:solidFill>
                  <a:prstClr val="black"/>
                </a:solidFill>
              </a:rPr>
              <a:t> (Luka 24:22-24).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rPr>
              <a:t>KUONA YESU</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Pakuti ndiyesa kuti masauko a nyengo yatsopano sayenera kulinganizidwa ndi ulemerero umene udzaonetsedwa kwa ife. ”</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(Aroma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119238" y="1480247"/>
            <a:ext cx="4617862" cy="1323439"/>
          </a:xfrm>
          <a:prstGeom prst="rect">
            <a:avLst/>
          </a:prstGeom>
          <a:noFill/>
        </p:spPr>
        <p:txBody>
          <a:bodyPr wrap="square" rtlCol="0">
            <a:spAutoFit/>
          </a:bodyPr>
          <a:lstStyle/>
          <a:p>
            <a:pPr>
              <a:spcBef>
                <a:spcPts val="600"/>
              </a:spcBef>
            </a:pPr>
            <a:r>
              <a:rPr lang="en-US" sz="2000" b="1" dirty="0" err="1"/>
              <a:t>Pamene</a:t>
            </a:r>
            <a:r>
              <a:rPr lang="en-US" sz="2000" b="1" dirty="0"/>
              <a:t> Ellen G. White </a:t>
            </a:r>
            <a:r>
              <a:rPr lang="en-US" sz="2000" b="1" dirty="0" err="1"/>
              <a:t>anali</a:t>
            </a:r>
            <a:r>
              <a:rPr lang="en-US" sz="2000" b="1" dirty="0"/>
              <a:t> </a:t>
            </a:r>
            <a:r>
              <a:rPr lang="en-US" sz="2000" b="1" dirty="0" err="1"/>
              <a:t>m’chisoni</a:t>
            </a:r>
            <a:r>
              <a:rPr lang="en-US" sz="2000" b="1" dirty="0"/>
              <a:t> </a:t>
            </a:r>
            <a:r>
              <a:rPr lang="en-US" sz="2000" b="1" dirty="0" err="1"/>
              <a:t>chachikulu</a:t>
            </a:r>
            <a:r>
              <a:rPr lang="en-US" sz="2000" b="1" dirty="0"/>
              <a:t> </a:t>
            </a:r>
            <a:r>
              <a:rPr lang="en-US" sz="2000" b="1" dirty="0" err="1"/>
              <a:t>kwambiri</a:t>
            </a:r>
            <a:r>
              <a:rPr lang="en-US" sz="2000" b="1" dirty="0"/>
              <a:t> </a:t>
            </a:r>
            <a:r>
              <a:rPr lang="en-US" sz="2000" b="1" dirty="0" err="1"/>
              <a:t>ndi</a:t>
            </a:r>
            <a:r>
              <a:rPr lang="en-US" sz="2000" b="1" dirty="0"/>
              <a:t> </a:t>
            </a:r>
            <a:r>
              <a:rPr lang="en-US" sz="2000" b="1" dirty="0" err="1"/>
              <a:t>kutaya</a:t>
            </a:r>
            <a:r>
              <a:rPr lang="en-US" sz="2000" b="1" dirty="0"/>
              <a:t> </a:t>
            </a:r>
            <a:r>
              <a:rPr lang="en-US" sz="2000" b="1" dirty="0" err="1"/>
              <a:t>mtima</a:t>
            </a:r>
            <a:r>
              <a:rPr lang="en-US" sz="2000" b="1" dirty="0"/>
              <a:t>, </a:t>
            </a:r>
            <a:r>
              <a:rPr lang="en-US" sz="2000" b="1" dirty="0" err="1"/>
              <a:t>analandira</a:t>
            </a:r>
            <a:r>
              <a:rPr lang="en-US" sz="2000" b="1" dirty="0"/>
              <a:t> </a:t>
            </a:r>
            <a:r>
              <a:rPr lang="en-US" sz="2000" b="1" dirty="0" err="1"/>
              <a:t>masomphenya</a:t>
            </a:r>
            <a:r>
              <a:rPr lang="en-US" sz="2000" b="1" dirty="0"/>
              <a:t> </a:t>
            </a:r>
            <a:r>
              <a:rPr lang="en-US" sz="2000" b="1" dirty="0" err="1"/>
              <a:t>omwe</a:t>
            </a:r>
            <a:r>
              <a:rPr lang="en-US" sz="2000" b="1" dirty="0"/>
              <a:t> </a:t>
            </a:r>
            <a:r>
              <a:rPr lang="en-US" sz="2000" b="1" dirty="0" err="1"/>
              <a:t>mwa</a:t>
            </a:r>
            <a:r>
              <a:rPr lang="en-US" sz="2000" b="1" dirty="0"/>
              <a:t> </a:t>
            </a:r>
            <a:r>
              <a:rPr lang="en-US" sz="2000" b="1" dirty="0" err="1"/>
              <a:t>iwo</a:t>
            </a:r>
            <a:r>
              <a:rPr lang="en-US" sz="2000" b="1" dirty="0"/>
              <a:t> </a:t>
            </a:r>
            <a:r>
              <a:rPr lang="en-US" sz="2000" b="1" dirty="0" err="1"/>
              <a:t>anaona</a:t>
            </a:r>
            <a:r>
              <a:rPr lang="en-US" sz="2000" b="1" dirty="0"/>
              <a:t> Yesu.</a:t>
            </a:r>
            <a:endParaRPr lang="en" sz="2000" b="1" dirty="0"/>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762500" y="1455466"/>
            <a:ext cx="7288329"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141171" y="5402534"/>
            <a:ext cx="4750990" cy="1323439"/>
          </a:xfrm>
          <a:prstGeom prst="rect">
            <a:avLst/>
          </a:prstGeom>
          <a:noFill/>
        </p:spPr>
        <p:txBody>
          <a:bodyPr wrap="square">
            <a:spAutoFit/>
          </a:bodyPr>
          <a:lstStyle/>
          <a:p>
            <a:pPr lvl="0">
              <a:spcBef>
                <a:spcPts val="600"/>
              </a:spcBef>
              <a:defRPr/>
            </a:pPr>
            <a:r>
              <a:rPr lang="en-US" sz="2000" b="1" dirty="0">
                <a:solidFill>
                  <a:prstClr val="black"/>
                </a:solidFill>
              </a:rPr>
              <a:t>Maloto amenewa adamupatsa chiyembekezo ndi chikhulupiriro, komanso chitsimikizo chakuti akhoza kudalira Mulungu.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141171" y="4244815"/>
            <a:ext cx="4750990" cy="1015663"/>
          </a:xfrm>
          <a:prstGeom prst="rect">
            <a:avLst/>
          </a:prstGeom>
          <a:noFill/>
        </p:spPr>
        <p:txBody>
          <a:bodyPr wrap="square">
            <a:spAutoFit/>
          </a:bodyPr>
          <a:lstStyle/>
          <a:p>
            <a:pPr lvl="0">
              <a:spcBef>
                <a:spcPts val="600"/>
              </a:spcBef>
              <a:defRPr/>
            </a:pPr>
            <a:r>
              <a:rPr lang="en-US" sz="2000" b="1" dirty="0">
                <a:solidFill>
                  <a:prstClr val="black"/>
                </a:solidFill>
              </a:rPr>
              <a:t>Iye anaona zinthu zokongola, ndipo zinkaoneka ngati wapeza chitetezo ndi mtendere wakumwamba.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141171" y="2853204"/>
            <a:ext cx="4617863" cy="1323439"/>
          </a:xfrm>
          <a:prstGeom prst="rect">
            <a:avLst/>
          </a:prstGeom>
          <a:noFill/>
        </p:spPr>
        <p:txBody>
          <a:bodyPr wrap="square">
            <a:spAutoFit/>
          </a:bodyPr>
          <a:lstStyle/>
          <a:p>
            <a:pPr>
              <a:spcBef>
                <a:spcPts val="600"/>
              </a:spcBef>
              <a:defRPr/>
            </a:pPr>
            <a:r>
              <a:rPr lang="en-US" sz="2000" b="1" dirty="0" err="1">
                <a:solidFill>
                  <a:prstClr val="black"/>
                </a:solidFill>
              </a:rPr>
              <a:t>Anazindikira</a:t>
            </a:r>
            <a:r>
              <a:rPr lang="en-US" sz="2000" b="1" dirty="0">
                <a:solidFill>
                  <a:prstClr val="black"/>
                </a:solidFill>
              </a:rPr>
              <a:t> </a:t>
            </a:r>
            <a:r>
              <a:rPr lang="en-US" sz="2000" b="1" dirty="0" err="1">
                <a:solidFill>
                  <a:prstClr val="black"/>
                </a:solidFill>
              </a:rPr>
              <a:t>kuti</a:t>
            </a:r>
            <a:r>
              <a:rPr lang="en-US" sz="2000" b="1" dirty="0">
                <a:solidFill>
                  <a:prstClr val="black"/>
                </a:solidFill>
              </a:rPr>
              <a:t> Yesu </a:t>
            </a:r>
            <a:r>
              <a:rPr lang="en-US" sz="2000" b="1" dirty="0" err="1">
                <a:solidFill>
                  <a:prstClr val="black"/>
                </a:solidFill>
              </a:rPr>
              <a:t>amamvetsa</a:t>
            </a:r>
            <a:r>
              <a:rPr lang="en-US" sz="2000" b="1" dirty="0">
                <a:solidFill>
                  <a:prstClr val="black"/>
                </a:solidFill>
              </a:rPr>
              <a:t> </a:t>
            </a:r>
            <a:r>
              <a:rPr lang="en-US" sz="2000" b="1" dirty="0" err="1">
                <a:solidFill>
                  <a:prstClr val="black"/>
                </a:solidFill>
              </a:rPr>
              <a:t>zonse</a:t>
            </a:r>
            <a:r>
              <a:rPr lang="en-US" sz="2000" b="1" dirty="0">
                <a:solidFill>
                  <a:prstClr val="black"/>
                </a:solidFill>
              </a:rPr>
              <a:t> </a:t>
            </a:r>
            <a:r>
              <a:rPr lang="en-US" sz="2000" b="1" dirty="0" err="1">
                <a:solidFill>
                  <a:prstClr val="black"/>
                </a:solidFill>
              </a:rPr>
              <a:t>zimene</a:t>
            </a:r>
            <a:r>
              <a:rPr lang="en-US" sz="2000" b="1" dirty="0">
                <a:solidFill>
                  <a:prstClr val="black"/>
                </a:solidFill>
              </a:rPr>
              <a:t> </a:t>
            </a:r>
            <a:r>
              <a:rPr lang="en-US" sz="2000" b="1" dirty="0" err="1">
                <a:solidFill>
                  <a:prstClr val="black"/>
                </a:solidFill>
              </a:rPr>
              <a:t>ankadutsamo</a:t>
            </a:r>
            <a:r>
              <a:rPr lang="en-US" sz="2000" b="1" dirty="0">
                <a:solidFill>
                  <a:prstClr val="black"/>
                </a:solidFill>
              </a:rPr>
              <a:t>. </a:t>
            </a:r>
            <a:r>
              <a:rPr lang="en-US" sz="2000" b="1" dirty="0" err="1">
                <a:solidFill>
                  <a:prstClr val="black"/>
                </a:solidFill>
              </a:rPr>
              <a:t>Panthawi</a:t>
            </a:r>
            <a:r>
              <a:rPr lang="en-US" sz="2000" b="1" dirty="0">
                <a:solidFill>
                  <a:prstClr val="black"/>
                </a:solidFill>
              </a:rPr>
              <a:t> </a:t>
            </a:r>
            <a:r>
              <a:rPr lang="en-US" sz="2000" b="1" dirty="0" err="1">
                <a:solidFill>
                  <a:prstClr val="black"/>
                </a:solidFill>
              </a:rPr>
              <a:t>ina</a:t>
            </a:r>
            <a:r>
              <a:rPr lang="en-US" sz="2000" b="1" dirty="0">
                <a:solidFill>
                  <a:prstClr val="black"/>
                </a:solidFill>
              </a:rPr>
              <a:t>, Yesu </a:t>
            </a:r>
            <a:r>
              <a:rPr lang="en-US" sz="2000" b="1" dirty="0" err="1">
                <a:solidFill>
                  <a:prstClr val="black"/>
                </a:solidFill>
              </a:rPr>
              <a:t>anaika</a:t>
            </a:r>
            <a:r>
              <a:rPr lang="en-US" sz="2000" b="1" dirty="0">
                <a:solidFill>
                  <a:prstClr val="black"/>
                </a:solidFill>
              </a:rPr>
              <a:t> </a:t>
            </a:r>
            <a:r>
              <a:rPr lang="en-US" sz="2000" b="1" dirty="0" err="1">
                <a:solidFill>
                  <a:prstClr val="black"/>
                </a:solidFill>
              </a:rPr>
              <a:t>dzanja</a:t>
            </a:r>
            <a:r>
              <a:rPr lang="en-US" sz="2000" b="1" dirty="0">
                <a:solidFill>
                  <a:prstClr val="black"/>
                </a:solidFill>
              </a:rPr>
              <a:t> lake </a:t>
            </a:r>
            <a:r>
              <a:rPr lang="en-US" sz="2000" b="1" dirty="0" err="1">
                <a:solidFill>
                  <a:prstClr val="black"/>
                </a:solidFill>
              </a:rPr>
              <a:t>pamutu</a:t>
            </a:r>
            <a:r>
              <a:rPr lang="en-US" sz="2000" b="1" dirty="0">
                <a:solidFill>
                  <a:prstClr val="black"/>
                </a:solidFill>
              </a:rPr>
              <a:t> </a:t>
            </a:r>
            <a:r>
              <a:rPr lang="en-US" sz="2000" b="1" dirty="0" err="1">
                <a:solidFill>
                  <a:prstClr val="black"/>
                </a:solidFill>
              </a:rPr>
              <a:t>pake</a:t>
            </a:r>
            <a:r>
              <a:rPr lang="en-US" sz="2000" b="1" dirty="0">
                <a:solidFill>
                  <a:prstClr val="black"/>
                </a:solidFill>
              </a:rPr>
              <a:t> </a:t>
            </a:r>
            <a:r>
              <a:rPr lang="en-US" sz="2000" b="1" dirty="0" err="1">
                <a:solidFill>
                  <a:prstClr val="black"/>
                </a:solidFill>
              </a:rPr>
              <a:t>nati</a:t>
            </a:r>
            <a:r>
              <a:rPr lang="en-US" sz="2000" b="1" dirty="0">
                <a:solidFill>
                  <a:prstClr val="black"/>
                </a:solidFill>
              </a:rPr>
              <a:t> </a:t>
            </a:r>
            <a:r>
              <a:rPr lang="en-US" sz="2000" b="1" dirty="0" err="1">
                <a:solidFill>
                  <a:prstClr val="black"/>
                </a:solidFill>
              </a:rPr>
              <a:t>kwa</a:t>
            </a:r>
            <a:r>
              <a:rPr lang="en-US" sz="2000" b="1" dirty="0">
                <a:solidFill>
                  <a:prstClr val="black"/>
                </a:solidFill>
              </a:rPr>
              <a:t> iye, ‘</a:t>
            </a:r>
            <a:r>
              <a:rPr lang="en-US" sz="2000" b="1" dirty="0" err="1">
                <a:solidFill>
                  <a:prstClr val="black"/>
                </a:solidFill>
              </a:rPr>
              <a:t>Usaope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194509" y="266700"/>
            <a:ext cx="4199691" cy="1631216"/>
          </a:xfrm>
          <a:custGeom>
            <a:avLst/>
            <a:gdLst>
              <a:gd name="csX0" fmla="*/ 0 w 4199691"/>
              <a:gd name="csY0" fmla="*/ 0 h 1631216"/>
              <a:gd name="csX1" fmla="*/ 683950 w 4199691"/>
              <a:gd name="csY1" fmla="*/ 0 h 1631216"/>
              <a:gd name="csX2" fmla="*/ 1367899 w 4199691"/>
              <a:gd name="csY2" fmla="*/ 0 h 1631216"/>
              <a:gd name="csX3" fmla="*/ 1925858 w 4199691"/>
              <a:gd name="csY3" fmla="*/ 0 h 1631216"/>
              <a:gd name="csX4" fmla="*/ 2567811 w 4199691"/>
              <a:gd name="csY4" fmla="*/ 0 h 1631216"/>
              <a:gd name="csX5" fmla="*/ 3251761 w 4199691"/>
              <a:gd name="csY5" fmla="*/ 0 h 1631216"/>
              <a:gd name="csX6" fmla="*/ 4199691 w 4199691"/>
              <a:gd name="csY6" fmla="*/ 0 h 1631216"/>
              <a:gd name="csX7" fmla="*/ 4199691 w 4199691"/>
              <a:gd name="csY7" fmla="*/ 543739 h 1631216"/>
              <a:gd name="csX8" fmla="*/ 4199691 w 4199691"/>
              <a:gd name="csY8" fmla="*/ 1071165 h 1631216"/>
              <a:gd name="csX9" fmla="*/ 4199691 w 4199691"/>
              <a:gd name="csY9" fmla="*/ 1631216 h 1631216"/>
              <a:gd name="csX10" fmla="*/ 3557738 w 4199691"/>
              <a:gd name="csY10" fmla="*/ 1631216 h 1631216"/>
              <a:gd name="csX11" fmla="*/ 2957782 w 4199691"/>
              <a:gd name="csY11" fmla="*/ 1631216 h 1631216"/>
              <a:gd name="csX12" fmla="*/ 2399823 w 4199691"/>
              <a:gd name="csY12" fmla="*/ 1631216 h 1631216"/>
              <a:gd name="csX13" fmla="*/ 1715874 w 4199691"/>
              <a:gd name="csY13" fmla="*/ 1631216 h 1631216"/>
              <a:gd name="csX14" fmla="*/ 1073921 w 4199691"/>
              <a:gd name="csY14" fmla="*/ 1631216 h 1631216"/>
              <a:gd name="csX15" fmla="*/ 515962 w 4199691"/>
              <a:gd name="csY15" fmla="*/ 1631216 h 1631216"/>
              <a:gd name="csX16" fmla="*/ 0 w 4199691"/>
              <a:gd name="csY16" fmla="*/ 1631216 h 1631216"/>
              <a:gd name="csX17" fmla="*/ 0 w 4199691"/>
              <a:gd name="csY17" fmla="*/ 1136414 h 1631216"/>
              <a:gd name="csX18" fmla="*/ 0 w 4199691"/>
              <a:gd name="csY18" fmla="*/ 560051 h 1631216"/>
              <a:gd name="csX19" fmla="*/ 0 w 4199691"/>
              <a:gd name="csY19"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4199691" h="1631216" extrusionOk="0">
                <a:moveTo>
                  <a:pt x="0" y="0"/>
                </a:moveTo>
                <a:cubicBezTo>
                  <a:pt x="236980" y="-16087"/>
                  <a:pt x="535646" y="112"/>
                  <a:pt x="683950" y="0"/>
                </a:cubicBezTo>
                <a:cubicBezTo>
                  <a:pt x="832254" y="-112"/>
                  <a:pt x="1072703" y="47466"/>
                  <a:pt x="1367899" y="0"/>
                </a:cubicBezTo>
                <a:cubicBezTo>
                  <a:pt x="1663095" y="-47466"/>
                  <a:pt x="1741628" y="14079"/>
                  <a:pt x="1925858" y="0"/>
                </a:cubicBezTo>
                <a:cubicBezTo>
                  <a:pt x="2110088" y="-14079"/>
                  <a:pt x="2338696" y="914"/>
                  <a:pt x="2567811" y="0"/>
                </a:cubicBezTo>
                <a:cubicBezTo>
                  <a:pt x="2796926" y="-914"/>
                  <a:pt x="3096699" y="63778"/>
                  <a:pt x="3251761" y="0"/>
                </a:cubicBezTo>
                <a:cubicBezTo>
                  <a:pt x="3406823" y="-63778"/>
                  <a:pt x="3794944" y="11826"/>
                  <a:pt x="4199691" y="0"/>
                </a:cubicBezTo>
                <a:cubicBezTo>
                  <a:pt x="4240228" y="140557"/>
                  <a:pt x="4170725" y="420705"/>
                  <a:pt x="4199691" y="543739"/>
                </a:cubicBezTo>
                <a:cubicBezTo>
                  <a:pt x="4228657" y="666773"/>
                  <a:pt x="4172419" y="829470"/>
                  <a:pt x="4199691" y="1071165"/>
                </a:cubicBezTo>
                <a:cubicBezTo>
                  <a:pt x="4226963" y="1312860"/>
                  <a:pt x="4142880" y="1421941"/>
                  <a:pt x="4199691" y="1631216"/>
                </a:cubicBezTo>
                <a:cubicBezTo>
                  <a:pt x="3990648" y="1684645"/>
                  <a:pt x="3727620" y="1574395"/>
                  <a:pt x="3557738" y="1631216"/>
                </a:cubicBezTo>
                <a:cubicBezTo>
                  <a:pt x="3387856" y="1688037"/>
                  <a:pt x="3195597" y="1612448"/>
                  <a:pt x="2957782" y="1631216"/>
                </a:cubicBezTo>
                <a:cubicBezTo>
                  <a:pt x="2719967" y="1649984"/>
                  <a:pt x="2562061" y="1611100"/>
                  <a:pt x="2399823" y="1631216"/>
                </a:cubicBezTo>
                <a:cubicBezTo>
                  <a:pt x="2237585" y="1651332"/>
                  <a:pt x="1963721" y="1621965"/>
                  <a:pt x="1715874" y="1631216"/>
                </a:cubicBezTo>
                <a:cubicBezTo>
                  <a:pt x="1468027" y="1640467"/>
                  <a:pt x="1281849" y="1603444"/>
                  <a:pt x="1073921" y="1631216"/>
                </a:cubicBezTo>
                <a:cubicBezTo>
                  <a:pt x="865993" y="1658988"/>
                  <a:pt x="793823" y="1573031"/>
                  <a:pt x="515962" y="1631216"/>
                </a:cubicBezTo>
                <a:cubicBezTo>
                  <a:pt x="238101" y="1689401"/>
                  <a:pt x="248247" y="1621615"/>
                  <a:pt x="0" y="1631216"/>
                </a:cubicBezTo>
                <a:cubicBezTo>
                  <a:pt x="-58358" y="1505399"/>
                  <a:pt x="56942" y="1345894"/>
                  <a:pt x="0" y="1136414"/>
                </a:cubicBezTo>
                <a:cubicBezTo>
                  <a:pt x="-56942" y="926934"/>
                  <a:pt x="34581" y="779410"/>
                  <a:pt x="0" y="560051"/>
                </a:cubicBezTo>
                <a:cubicBezTo>
                  <a:pt x="-34581" y="340692"/>
                  <a:pt x="31852" y="136592"/>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omic Sans MS" panose="030F0702030302020204" pitchFamily="66" charset="0"/>
              </a:rPr>
              <a:t>“</a:t>
            </a:r>
            <a:r>
              <a:rPr lang="en-US" sz="2000" b="1" dirty="0">
                <a:solidFill>
                  <a:schemeClr val="accent3">
                    <a:lumMod val="75000"/>
                  </a:schemeClr>
                </a:solidFill>
                <a:latin typeface="Comic Sans MS" panose="030F0702030302020204" pitchFamily="66" charset="0"/>
              </a:rPr>
              <a:t>Ndipo tidziwa kuti m'zonse Mulungu agwirira ntchito ubwino kwa iwo amene amamukonda, iwo amene aitanidwa monga mwa cholinga chake.” (Aroma 8:28)</a:t>
            </a:r>
            <a:endParaRPr lang="en" sz="1600" b="1" dirty="0">
              <a:solidFill>
                <a:schemeClr val="accent3">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omic Sans MS" panose="030F0702030302020204" pitchFamily="66" charset="0"/>
              </a:rPr>
              <a:t>“</a:t>
            </a:r>
            <a:r>
              <a:rPr lang="en-US" sz="2000" b="1" dirty="0">
                <a:solidFill>
                  <a:schemeClr val="accent1">
                    <a:lumMod val="50000"/>
                  </a:schemeClr>
                </a:solidFill>
                <a:latin typeface="Comic Sans MS" panose="030F0702030302020204" pitchFamily="66" charset="0"/>
              </a:rPr>
              <a:t>Musadere nkhawa ndi chilichonse, koma nthawi zonse, mwa pemphero ndi pembedzero, pamodzi ndi chiyamiko, zopempha zanu zidziwike kwa Mulungu. Ndipo mtendere wa Mulungu, wopambana luntha lonse, udzasunga mitima yanu ndi maganizo anu mwa Khristu Yesu</a:t>
            </a:r>
            <a:r>
              <a:rPr lang="en-US" b="1" dirty="0">
                <a:solidFill>
                  <a:schemeClr val="accent1">
                    <a:lumMod val="50000"/>
                  </a:schemeClr>
                </a:solidFill>
                <a:latin typeface="Comic Sans MS" panose="030F0702030302020204" pitchFamily="66" charset="0"/>
              </a:rPr>
              <a:t>." (Afilipi 4:6-7)</a:t>
            </a:r>
            <a:endParaRPr lang="en" b="1" dirty="0">
              <a:solidFill>
                <a:schemeClr val="accent1">
                  <a:lumMod val="50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67C6E267-BDDA-7A57-3083-9FEF84E6B07D}"/>
              </a:ext>
            </a:extLst>
          </p:cNvPr>
          <p:cNvSpPr txBox="1"/>
          <p:nvPr/>
        </p:nvSpPr>
        <p:spPr>
          <a:xfrm>
            <a:off x="194509" y="2529392"/>
            <a:ext cx="6206291" cy="2585323"/>
          </a:xfrm>
          <a:custGeom>
            <a:avLst/>
            <a:gdLst>
              <a:gd name="csX0" fmla="*/ 0 w 6206291"/>
              <a:gd name="csY0" fmla="*/ 0 h 2585323"/>
              <a:gd name="csX1" fmla="*/ 564208 w 6206291"/>
              <a:gd name="csY1" fmla="*/ 0 h 2585323"/>
              <a:gd name="csX2" fmla="*/ 1066354 w 6206291"/>
              <a:gd name="csY2" fmla="*/ 0 h 2585323"/>
              <a:gd name="csX3" fmla="*/ 1630562 w 6206291"/>
              <a:gd name="csY3" fmla="*/ 0 h 2585323"/>
              <a:gd name="csX4" fmla="*/ 2318896 w 6206291"/>
              <a:gd name="csY4" fmla="*/ 0 h 2585323"/>
              <a:gd name="csX5" fmla="*/ 2945167 w 6206291"/>
              <a:gd name="csY5" fmla="*/ 0 h 2585323"/>
              <a:gd name="csX6" fmla="*/ 3509375 w 6206291"/>
              <a:gd name="csY6" fmla="*/ 0 h 2585323"/>
              <a:gd name="csX7" fmla="*/ 3887395 w 6206291"/>
              <a:gd name="csY7" fmla="*/ 0 h 2585323"/>
              <a:gd name="csX8" fmla="*/ 4327477 w 6206291"/>
              <a:gd name="csY8" fmla="*/ 0 h 2585323"/>
              <a:gd name="csX9" fmla="*/ 4767560 w 6206291"/>
              <a:gd name="csY9" fmla="*/ 0 h 2585323"/>
              <a:gd name="csX10" fmla="*/ 5207642 w 6206291"/>
              <a:gd name="csY10" fmla="*/ 0 h 2585323"/>
              <a:gd name="csX11" fmla="*/ 5585662 w 6206291"/>
              <a:gd name="csY11" fmla="*/ 0 h 2585323"/>
              <a:gd name="csX12" fmla="*/ 6206291 w 6206291"/>
              <a:gd name="csY12" fmla="*/ 0 h 2585323"/>
              <a:gd name="csX13" fmla="*/ 6206291 w 6206291"/>
              <a:gd name="csY13" fmla="*/ 517065 h 2585323"/>
              <a:gd name="csX14" fmla="*/ 6206291 w 6206291"/>
              <a:gd name="csY14" fmla="*/ 1008276 h 2585323"/>
              <a:gd name="csX15" fmla="*/ 6206291 w 6206291"/>
              <a:gd name="csY15" fmla="*/ 1577047 h 2585323"/>
              <a:gd name="csX16" fmla="*/ 6206291 w 6206291"/>
              <a:gd name="csY16" fmla="*/ 2119965 h 2585323"/>
              <a:gd name="csX17" fmla="*/ 6206291 w 6206291"/>
              <a:gd name="csY17" fmla="*/ 2585323 h 2585323"/>
              <a:gd name="csX18" fmla="*/ 5517957 w 6206291"/>
              <a:gd name="csY18" fmla="*/ 2585323 h 2585323"/>
              <a:gd name="csX19" fmla="*/ 5077874 w 6206291"/>
              <a:gd name="csY19" fmla="*/ 2585323 h 2585323"/>
              <a:gd name="csX20" fmla="*/ 4451603 w 6206291"/>
              <a:gd name="csY20" fmla="*/ 2585323 h 2585323"/>
              <a:gd name="csX21" fmla="*/ 4073584 w 6206291"/>
              <a:gd name="csY21" fmla="*/ 2585323 h 2585323"/>
              <a:gd name="csX22" fmla="*/ 3447313 w 6206291"/>
              <a:gd name="csY22" fmla="*/ 2585323 h 2585323"/>
              <a:gd name="csX23" fmla="*/ 3007230 w 6206291"/>
              <a:gd name="csY23" fmla="*/ 2585323 h 2585323"/>
              <a:gd name="csX24" fmla="*/ 2318896 w 6206291"/>
              <a:gd name="csY24" fmla="*/ 2585323 h 2585323"/>
              <a:gd name="csX25" fmla="*/ 1878814 w 6206291"/>
              <a:gd name="csY25" fmla="*/ 2585323 h 2585323"/>
              <a:gd name="csX26" fmla="*/ 1500794 w 6206291"/>
              <a:gd name="csY26" fmla="*/ 2585323 h 2585323"/>
              <a:gd name="csX27" fmla="*/ 998649 w 6206291"/>
              <a:gd name="csY27" fmla="*/ 2585323 h 2585323"/>
              <a:gd name="csX28" fmla="*/ 0 w 6206291"/>
              <a:gd name="csY28" fmla="*/ 2585323 h 2585323"/>
              <a:gd name="csX29" fmla="*/ 0 w 6206291"/>
              <a:gd name="csY29" fmla="*/ 2042405 h 2585323"/>
              <a:gd name="csX30" fmla="*/ 0 w 6206291"/>
              <a:gd name="csY30" fmla="*/ 1577047 h 2585323"/>
              <a:gd name="csX31" fmla="*/ 0 w 6206291"/>
              <a:gd name="csY31" fmla="*/ 1059982 h 2585323"/>
              <a:gd name="csX32" fmla="*/ 0 w 6206291"/>
              <a:gd name="csY32" fmla="*/ 491211 h 2585323"/>
              <a:gd name="csX33" fmla="*/ 0 w 6206291"/>
              <a:gd name="csY33" fmla="*/ 0 h 25853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206291" h="2585323" extrusionOk="0">
                <a:moveTo>
                  <a:pt x="0" y="0"/>
                </a:moveTo>
                <a:cubicBezTo>
                  <a:pt x="254916" y="-66757"/>
                  <a:pt x="296762" y="29209"/>
                  <a:pt x="564208" y="0"/>
                </a:cubicBezTo>
                <a:cubicBezTo>
                  <a:pt x="831654" y="-29209"/>
                  <a:pt x="913655" y="48152"/>
                  <a:pt x="1066354" y="0"/>
                </a:cubicBezTo>
                <a:cubicBezTo>
                  <a:pt x="1219053" y="-48152"/>
                  <a:pt x="1413733" y="1161"/>
                  <a:pt x="1630562" y="0"/>
                </a:cubicBezTo>
                <a:cubicBezTo>
                  <a:pt x="1847391" y="-1161"/>
                  <a:pt x="1975980" y="18305"/>
                  <a:pt x="2318896" y="0"/>
                </a:cubicBezTo>
                <a:cubicBezTo>
                  <a:pt x="2661812" y="-18305"/>
                  <a:pt x="2758623" y="58935"/>
                  <a:pt x="2945167" y="0"/>
                </a:cubicBezTo>
                <a:cubicBezTo>
                  <a:pt x="3131711" y="-58935"/>
                  <a:pt x="3339497" y="44600"/>
                  <a:pt x="3509375" y="0"/>
                </a:cubicBezTo>
                <a:cubicBezTo>
                  <a:pt x="3679253" y="-44600"/>
                  <a:pt x="3770338" y="19933"/>
                  <a:pt x="3887395" y="0"/>
                </a:cubicBezTo>
                <a:cubicBezTo>
                  <a:pt x="4004452" y="-19933"/>
                  <a:pt x="4139500" y="2612"/>
                  <a:pt x="4327477" y="0"/>
                </a:cubicBezTo>
                <a:cubicBezTo>
                  <a:pt x="4515454" y="-2612"/>
                  <a:pt x="4636977" y="514"/>
                  <a:pt x="4767560" y="0"/>
                </a:cubicBezTo>
                <a:cubicBezTo>
                  <a:pt x="4898143" y="-514"/>
                  <a:pt x="5025570" y="18512"/>
                  <a:pt x="5207642" y="0"/>
                </a:cubicBezTo>
                <a:cubicBezTo>
                  <a:pt x="5389714" y="-18512"/>
                  <a:pt x="5448394" y="3184"/>
                  <a:pt x="5585662" y="0"/>
                </a:cubicBezTo>
                <a:cubicBezTo>
                  <a:pt x="5722930" y="-3184"/>
                  <a:pt x="5928707" y="69856"/>
                  <a:pt x="6206291" y="0"/>
                </a:cubicBezTo>
                <a:cubicBezTo>
                  <a:pt x="6266863" y="209226"/>
                  <a:pt x="6178020" y="359047"/>
                  <a:pt x="6206291" y="517065"/>
                </a:cubicBezTo>
                <a:cubicBezTo>
                  <a:pt x="6234562" y="675084"/>
                  <a:pt x="6178460" y="872443"/>
                  <a:pt x="6206291" y="1008276"/>
                </a:cubicBezTo>
                <a:cubicBezTo>
                  <a:pt x="6234122" y="1144109"/>
                  <a:pt x="6179936" y="1398243"/>
                  <a:pt x="6206291" y="1577047"/>
                </a:cubicBezTo>
                <a:cubicBezTo>
                  <a:pt x="6232646" y="1755851"/>
                  <a:pt x="6188464" y="1922736"/>
                  <a:pt x="6206291" y="2119965"/>
                </a:cubicBezTo>
                <a:cubicBezTo>
                  <a:pt x="6224118" y="2317194"/>
                  <a:pt x="6156769" y="2406513"/>
                  <a:pt x="6206291" y="2585323"/>
                </a:cubicBezTo>
                <a:cubicBezTo>
                  <a:pt x="5903245" y="2611470"/>
                  <a:pt x="5695047" y="2545579"/>
                  <a:pt x="5517957" y="2585323"/>
                </a:cubicBezTo>
                <a:cubicBezTo>
                  <a:pt x="5340867" y="2625067"/>
                  <a:pt x="5188951" y="2538355"/>
                  <a:pt x="5077874" y="2585323"/>
                </a:cubicBezTo>
                <a:cubicBezTo>
                  <a:pt x="4966797" y="2632291"/>
                  <a:pt x="4578996" y="2516504"/>
                  <a:pt x="4451603" y="2585323"/>
                </a:cubicBezTo>
                <a:cubicBezTo>
                  <a:pt x="4324210" y="2654142"/>
                  <a:pt x="4256861" y="2562971"/>
                  <a:pt x="4073584" y="2585323"/>
                </a:cubicBezTo>
                <a:cubicBezTo>
                  <a:pt x="3890307" y="2607675"/>
                  <a:pt x="3697685" y="2535999"/>
                  <a:pt x="3447313" y="2585323"/>
                </a:cubicBezTo>
                <a:cubicBezTo>
                  <a:pt x="3196941" y="2634647"/>
                  <a:pt x="3118382" y="2560409"/>
                  <a:pt x="3007230" y="2585323"/>
                </a:cubicBezTo>
                <a:cubicBezTo>
                  <a:pt x="2896078" y="2610237"/>
                  <a:pt x="2559870" y="2518138"/>
                  <a:pt x="2318896" y="2585323"/>
                </a:cubicBezTo>
                <a:cubicBezTo>
                  <a:pt x="2077922" y="2652508"/>
                  <a:pt x="2093629" y="2534149"/>
                  <a:pt x="1878814" y="2585323"/>
                </a:cubicBezTo>
                <a:cubicBezTo>
                  <a:pt x="1663999" y="2636497"/>
                  <a:pt x="1685456" y="2573044"/>
                  <a:pt x="1500794" y="2585323"/>
                </a:cubicBezTo>
                <a:cubicBezTo>
                  <a:pt x="1316132" y="2597602"/>
                  <a:pt x="1217056" y="2560763"/>
                  <a:pt x="998649" y="2585323"/>
                </a:cubicBezTo>
                <a:cubicBezTo>
                  <a:pt x="780242" y="2609883"/>
                  <a:pt x="380350" y="2526965"/>
                  <a:pt x="0" y="2585323"/>
                </a:cubicBezTo>
                <a:cubicBezTo>
                  <a:pt x="-21777" y="2362955"/>
                  <a:pt x="19856" y="2289592"/>
                  <a:pt x="0" y="2042405"/>
                </a:cubicBezTo>
                <a:cubicBezTo>
                  <a:pt x="-19856" y="1795218"/>
                  <a:pt x="52367" y="1728307"/>
                  <a:pt x="0" y="1577047"/>
                </a:cubicBezTo>
                <a:cubicBezTo>
                  <a:pt x="-52367" y="1425787"/>
                  <a:pt x="23807" y="1207572"/>
                  <a:pt x="0" y="1059982"/>
                </a:cubicBezTo>
                <a:cubicBezTo>
                  <a:pt x="-23807" y="912393"/>
                  <a:pt x="33011" y="606390"/>
                  <a:pt x="0" y="491211"/>
                </a:cubicBezTo>
                <a:cubicBezTo>
                  <a:pt x="-33011" y="376032"/>
                  <a:pt x="17761" y="109854"/>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b="1" dirty="0">
                <a:ln>
                  <a:solidFill>
                    <a:srgbClr val="9F4E4B"/>
                  </a:solidFill>
                </a:ln>
                <a:solidFill>
                  <a:srgbClr val="9F4E4B"/>
                </a:solidFill>
                <a:latin typeface="Comic Sans MS" panose="030F0702030302020204" pitchFamily="66" charset="0"/>
              </a:rPr>
              <a:t>“</a:t>
            </a:r>
            <a:r>
              <a:rPr lang="en-US" b="1" dirty="0">
                <a:ln>
                  <a:solidFill>
                    <a:srgbClr val="9F4E4B"/>
                  </a:solidFill>
                </a:ln>
                <a:solidFill>
                  <a:srgbClr val="9F4E4B"/>
                </a:solidFill>
                <a:latin typeface="Comic Sans MS" panose="030F0702030302020204" pitchFamily="66" charset="0"/>
              </a:rPr>
              <a:t>Muchiyese chimwemwe chenicheni, abale anga, pamene mukukumana ndi mayesero amitundumitundu, podziwa kuti kuyesedwa kwa chikhulupiriro chanu kumabweretsa chipiriro. Lolani chipiriro chimalize ntchito yake kuti mukhale angwiro ndi angwiro, osasowa kanthu. […] Wodala iye amene apirira mayesero; pakuti, atapirira mayesero, adzalandira korona wa moyo, amene Ambuye adalonjeza iwo akumkonda Iye.” (Yakobo 1:2-4, 12)</a:t>
            </a:r>
            <a:endParaRPr lang="en" sz="1600" b="1" dirty="0">
              <a:ln>
                <a:solidFill>
                  <a:srgbClr val="9F4E4B"/>
                </a:solidFill>
              </a:ln>
              <a:solidFill>
                <a:srgbClr val="9F4E4B"/>
              </a:solidFill>
              <a:latin typeface="Comic Sans MS" panose="030F0702030302020204" pitchFamily="66" charset="0"/>
            </a:endParaRP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a:t>
            </a:r>
            <a:r>
              <a:rPr lang="en-US" sz="2000" b="1" dirty="0">
                <a:solidFill>
                  <a:schemeClr val="accent2">
                    <a:lumMod val="50000"/>
                  </a:schemeClr>
                </a:solidFill>
                <a:latin typeface="Comic Sans MS" panose="030F0702030302020204" pitchFamily="66" charset="0"/>
              </a:rPr>
              <a:t>Koma anati kwa ine, Chisomo changa chikukwanira; pakuti mphamvu yanga imakwaniritsidwa m’ufoko.” Chifukwa chake, ndidzadzitamandira mokondwera kwambiri ndi zofoka zanga, kuti mphamvu ya Khristu ikhale pa ine.” (2 Akorinto 12:9)</a:t>
            </a:r>
            <a:endParaRPr lang="en" sz="1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2632</TotalTime>
  <Words>1188</Words>
  <Application>Microsoft Office PowerPoint</Application>
  <PresentationFormat>Panorámica</PresentationFormat>
  <Paragraphs>60</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Constantia</vt:lpstr>
      <vt:lpstr>Aptos Display</vt:lpstr>
      <vt:lpstr>Arial</vt:lpstr>
      <vt:lpstr>Aptos</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108</cp:revision>
  <dcterms:created xsi:type="dcterms:W3CDTF">2026-04-25T14:07:55Z</dcterms:created>
  <dcterms:modified xsi:type="dcterms:W3CDTF">2026-06-13T12:47:23Z</dcterms:modified>
</cp:coreProperties>
</file>