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5706" autoAdjust="0"/>
  </p:normalViewPr>
  <p:slideViewPr>
    <p:cSldViewPr snapToGrid="0">
      <p:cViewPr varScale="1">
        <p:scale>
          <a:sx n="29" d="100"/>
          <a:sy n="29" d="100"/>
        </p:scale>
        <p:origin x="90" y="15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en-US" sz="1800" b="1" noProof="0" dirty="0">
              <a:effectLst>
                <a:outerShdw blurRad="38100" dist="38100" dir="2700000" algn="tl">
                  <a:srgbClr val="000000"/>
                </a:outerShdw>
              </a:effectLst>
            </a:rPr>
            <a:t>Dziwani munthu wina ndipo pangani ubwenzi pakapita nthawi</a:t>
          </a:r>
          <a:endParaRPr lang="en-US" sz="18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en-US" sz="1800" b="1" noProof="0" dirty="0" err="1">
              <a:effectLst>
                <a:outerShdw blurRad="38100" dist="38100" dir="2700000" algn="tl">
                  <a:srgbClr val="000000"/>
                </a:outerShdw>
              </a:effectLst>
            </a:rPr>
            <a:t>Pempherani</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kuti</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Mzimu</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Woyera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ugwire</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ntchito</a:t>
          </a:r>
          <a:r>
            <a:rPr lang="en-US" sz="1800" b="1" noProof="0" dirty="0">
              <a:effectLst>
                <a:outerShdw blurRad="38100" dist="38100" dir="2700000" algn="tl">
                  <a:srgbClr val="000000"/>
                </a:outerShdw>
              </a:effectLst>
            </a:rPr>
            <a:t> pa </a:t>
          </a:r>
          <a:r>
            <a:rPr lang="en-US" sz="1800" b="1" noProof="0" dirty="0" err="1">
              <a:effectLst>
                <a:outerShdw blurRad="38100" dist="38100" dir="2700000" algn="tl">
                  <a:srgbClr val="000000"/>
                </a:outerShdw>
              </a:effectLst>
            </a:rPr>
            <a:t>mtima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wa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munthuyo</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Pempherani</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kuti</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mupeze</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mwayi</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woyenera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wolankhulana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naye</a:t>
          </a:r>
          <a:endParaRPr lang="en-US" sz="18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en-GB" sz="1900" b="1" noProof="0" dirty="0" err="1">
              <a:effectLst>
                <a:outerShdw blurRad="38100" dist="38100" dir="2700000" algn="tl">
                  <a:srgbClr val="000000"/>
                </a:outerShdw>
              </a:effectLst>
            </a:rPr>
            <a:t>Fufuzani</a:t>
          </a:r>
          <a:r>
            <a:rPr lang="en-GB" sz="1900" b="1" noProof="0" dirty="0">
              <a:effectLst>
                <a:outerShdw blurRad="38100" dist="38100" dir="2700000" algn="tl">
                  <a:srgbClr val="000000"/>
                </a:outerShdw>
              </a:effectLst>
            </a:rPr>
            <a:t> </a:t>
          </a:r>
          <a:r>
            <a:rPr lang="en-GB" sz="1900" b="1" noProof="0" dirty="0" err="1">
              <a:effectLst>
                <a:outerShdw blurRad="38100" dist="38100" dir="2700000" algn="tl">
                  <a:srgbClr val="000000"/>
                </a:outerShdw>
              </a:effectLst>
            </a:rPr>
            <a:t>njira</a:t>
          </a:r>
          <a:r>
            <a:rPr lang="en-GB" sz="1900" b="1" noProof="0" dirty="0">
              <a:effectLst>
                <a:outerShdw blurRad="38100" dist="38100" dir="2700000" algn="tl">
                  <a:srgbClr val="000000"/>
                </a:outerShdw>
              </a:effectLst>
            </a:rPr>
            <a:t> </a:t>
          </a:r>
          <a:r>
            <a:rPr lang="en-GB" sz="1900" b="1" noProof="0" dirty="0" err="1">
              <a:effectLst>
                <a:outerShdw blurRad="38100" dist="38100" dir="2700000" algn="tl">
                  <a:srgbClr val="000000"/>
                </a:outerShdw>
              </a:effectLst>
            </a:rPr>
            <a:t>zachibadwa</a:t>
          </a:r>
          <a:r>
            <a:rPr lang="en-GB" sz="1900" b="1" noProof="0" dirty="0">
              <a:effectLst>
                <a:outerShdw blurRad="38100" dist="38100" dir="2700000" algn="tl">
                  <a:srgbClr val="000000"/>
                </a:outerShdw>
              </a:effectLst>
            </a:rPr>
            <a:t> </a:t>
          </a:r>
          <a:r>
            <a:rPr lang="en-GB" sz="1900" b="1" noProof="0" dirty="0" err="1">
              <a:effectLst>
                <a:outerShdw blurRad="38100" dist="38100" dir="2700000" algn="tl">
                  <a:srgbClr val="000000"/>
                </a:outerShdw>
              </a:effectLst>
            </a:rPr>
            <a:t>zolankhulira</a:t>
          </a:r>
          <a:r>
            <a:rPr lang="en-GB" sz="1900" b="1" noProof="0" dirty="0">
              <a:effectLst>
                <a:outerShdw blurRad="38100" dist="38100" dir="2700000" algn="tl">
                  <a:srgbClr val="000000"/>
                </a:outerShdw>
              </a:effectLst>
            </a:rPr>
            <a:t> za </a:t>
          </a:r>
          <a:r>
            <a:rPr lang="en-GB" sz="1900" b="1" noProof="0" dirty="0" err="1">
              <a:effectLst>
                <a:outerShdw blurRad="38100" dist="38100" dir="2700000" algn="tl">
                  <a:srgbClr val="000000"/>
                </a:outerShdw>
              </a:effectLst>
            </a:rPr>
            <a:t>zomwe</a:t>
          </a:r>
          <a:r>
            <a:rPr lang="en-GB" sz="1900" b="1" noProof="0" dirty="0">
              <a:effectLst>
                <a:outerShdw blurRad="38100" dist="38100" dir="2700000" algn="tl">
                  <a:srgbClr val="000000"/>
                </a:outerShdw>
              </a:effectLst>
            </a:rPr>
            <a:t> </a:t>
          </a:r>
          <a:r>
            <a:rPr lang="en-GB" sz="1900" b="1" noProof="0" dirty="0" err="1">
              <a:effectLst>
                <a:outerShdw blurRad="38100" dist="38100" dir="2700000" algn="tl">
                  <a:srgbClr val="000000"/>
                </a:outerShdw>
              </a:effectLst>
            </a:rPr>
            <a:t>mwakumana</a:t>
          </a:r>
          <a:r>
            <a:rPr lang="en-GB" sz="1900" b="1" noProof="0" dirty="0">
              <a:effectLst>
                <a:outerShdw blurRad="38100" dist="38100" dir="2700000" algn="tl">
                  <a:srgbClr val="000000"/>
                </a:outerShdw>
              </a:effectLst>
            </a:rPr>
            <a:t> </a:t>
          </a:r>
          <a:r>
            <a:rPr lang="en-GB" sz="1900" b="1" noProof="0" dirty="0" err="1">
              <a:effectLst>
                <a:outerShdw blurRad="38100" dist="38100" dir="2700000" algn="tl">
                  <a:srgbClr val="000000"/>
                </a:outerShdw>
              </a:effectLst>
            </a:rPr>
            <a:t>nazo</a:t>
          </a:r>
          <a:r>
            <a:rPr lang="en-GB" sz="1900" b="1" noProof="0" dirty="0">
              <a:effectLst>
                <a:outerShdw blurRad="38100" dist="38100" dir="2700000" algn="tl">
                  <a:srgbClr val="000000"/>
                </a:outerShdw>
              </a:effectLst>
            </a:rPr>
            <a:t> pa </a:t>
          </a:r>
          <a:r>
            <a:rPr lang="en-GB" sz="1900" b="1" noProof="0" dirty="0" err="1">
              <a:effectLst>
                <a:outerShdw blurRad="38100" dist="38100" dir="2700000" algn="tl">
                  <a:srgbClr val="000000"/>
                </a:outerShdw>
              </a:effectLst>
            </a:rPr>
            <a:t>chikhulupiriro</a:t>
          </a:r>
          <a:r>
            <a:rPr lang="en-GB" sz="1900" b="1" noProof="0" dirty="0">
              <a:effectLst>
                <a:outerShdw blurRad="38100" dist="38100" dir="2700000" algn="tl">
                  <a:srgbClr val="000000"/>
                </a:outerShdw>
              </a:effectLst>
            </a:rPr>
            <a:t> </a:t>
          </a:r>
          <a:r>
            <a:rPr lang="en-GB" sz="1900" b="1" noProof="0" dirty="0" err="1">
              <a:effectLst>
                <a:outerShdw blurRad="38100" dist="38100" dir="2700000" algn="tl">
                  <a:srgbClr val="000000"/>
                </a:outerShdw>
              </a:effectLst>
            </a:rPr>
            <a:t>chanu</a:t>
          </a:r>
          <a:r>
            <a:rPr lang="en-GB" sz="1900" b="1" noProof="0" dirty="0">
              <a:effectLst>
                <a:outerShdw blurRad="38100" dist="38100" dir="2700000" algn="tl">
                  <a:srgbClr val="000000"/>
                </a:outerShdw>
              </a:effectLst>
            </a:rPr>
            <a:t> </a:t>
          </a:r>
          <a:r>
            <a:rPr lang="en-GB" sz="1900" b="1" noProof="0" dirty="0" err="1">
              <a:effectLst>
                <a:outerShdw blurRad="38100" dist="38100" dir="2700000" algn="tl">
                  <a:srgbClr val="000000"/>
                </a:outerShdw>
              </a:effectLst>
            </a:rPr>
            <a:t>kapena</a:t>
          </a:r>
          <a:r>
            <a:rPr lang="en-GB" sz="1900" b="1" noProof="0" dirty="0">
              <a:effectLst>
                <a:outerShdw blurRad="38100" dist="38100" dir="2700000" algn="tl">
                  <a:srgbClr val="000000"/>
                </a:outerShdw>
              </a:effectLst>
            </a:rPr>
            <a:t> </a:t>
          </a:r>
          <a:r>
            <a:rPr lang="en-GB" sz="1900" b="1" noProof="0" dirty="0" err="1">
              <a:effectLst>
                <a:outerShdw blurRad="38100" dist="38100" dir="2700000" algn="tl">
                  <a:srgbClr val="000000"/>
                </a:outerShdw>
              </a:effectLst>
            </a:rPr>
            <a:t>apempherereni</a:t>
          </a:r>
          <a:endParaRPr lang="en-US" sz="19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en-US" sz="2000" b="1" noProof="0" dirty="0">
              <a:effectLst>
                <a:outerShdw blurRad="38100" dist="38100" dir="2700000" algn="tl">
                  <a:srgbClr val="000000"/>
                </a:outerShdw>
              </a:effectLst>
            </a:rPr>
            <a:t>Pezani njira zolumikizirana ndi mnzanu watsopano ndi ena </a:t>
          </a:r>
          <a:r>
            <a:rPr lang="en-US" sz="2000" b="1" noProof="0" dirty="0" err="1">
              <a:effectLst>
                <a:outerShdw blurRad="38100" dist="38100" dir="2700000" algn="tl">
                  <a:srgbClr val="000000"/>
                </a:outerShdw>
              </a:effectLst>
            </a:rPr>
            <a:t>ochokera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kumpingo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wanu</a:t>
          </a:r>
          <a:endParaRPr lang="en-US" sz="20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en-US" sz="2000" b="1" noProof="0" dirty="0">
              <a:effectLst>
                <a:outerShdw blurRad="38100" dist="38100" dir="2700000" algn="tl">
                  <a:srgbClr val="000000"/>
                </a:outerShdw>
              </a:effectLst>
            </a:rPr>
            <a:t>Pemphererani zosowa kapena mafunso omwe mnzanu watsopano angakhale nawo</a:t>
          </a:r>
          <a:endParaRPr lang="en-U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en-US" sz="2000" b="1" noProof="0" dirty="0">
              <a:effectLst>
                <a:outerShdw blurRad="38100" dist="38100" dir="2700000" algn="tl">
                  <a:srgbClr val="000000"/>
                </a:outerShdw>
              </a:effectLst>
            </a:rPr>
            <a:t>Fufuzani mwayi wowasonyeza momwe Baibulo limaperekera chitonthozo, uphungu, ndi chitsogozo m'miyoyo yathu</a:t>
          </a:r>
          <a:endParaRPr lang="en-US" sz="20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r>
            <a:rPr lang="en-GB" sz="1600" b="1" noProof="0" dirty="0" err="1">
              <a:effectLst>
                <a:outerShdw blurRad="38100" dist="38100" dir="2700000" algn="tl">
                  <a:srgbClr val="000000"/>
                </a:outerShdw>
              </a:effectLst>
            </a:rPr>
            <a:t>Nthawi</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idzafika</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imene</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mudzafuna</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kufunsa</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mnzanuyo</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ngati</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angakonde</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kuphunzira</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Baibulo</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limodzi</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nanu</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Pambuyo</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pake</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mnzanuyo</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angafune</a:t>
          </a:r>
          <a:r>
            <a:rPr lang="en-GB" sz="1600" b="1" noProof="0" dirty="0">
              <a:effectLst>
                <a:outerShdw blurRad="38100" dist="38100" dir="2700000" algn="tl">
                  <a:srgbClr val="000000"/>
                </a:outerShdw>
              </a:effectLst>
            </a:rPr>
            <a:t> </a:t>
          </a:r>
          <a:r>
            <a:rPr lang="en-GB" sz="1600" b="1" noProof="0" dirty="0" err="1">
              <a:effectLst>
                <a:outerShdw blurRad="38100" dist="38100" dir="2700000" algn="tl">
                  <a:srgbClr val="000000"/>
                </a:outerShdw>
              </a:effectLst>
            </a:rPr>
            <a:t>kubatizidwa</a:t>
          </a:r>
          <a:r>
            <a:rPr lang="en-US" sz="1600" b="1" noProof="0" dirty="0">
              <a:effectLst>
                <a:outerShdw blurRad="38100" dist="38100" dir="2700000" algn="tl">
                  <a:srgbClr val="000000"/>
                </a:outerShdw>
              </a:effectLst>
            </a:rPr>
            <a:t>.</a:t>
          </a:r>
          <a:endParaRPr lang="en-US" sz="16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Dziwani munthu wina ndipo pangani ubwenzi pakapita nthawi</a:t>
          </a:r>
          <a:endParaRPr lang="en-US" sz="1800" kern="1200" noProof="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err="1">
              <a:effectLst>
                <a:outerShdw blurRad="38100" dist="38100" dir="2700000" algn="tl">
                  <a:srgbClr val="000000"/>
                </a:outerShdw>
              </a:effectLst>
            </a:rPr>
            <a:t>Pempherani</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kuti</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Mzimu</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Woyera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ugwire</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ntchito</a:t>
          </a:r>
          <a:r>
            <a:rPr lang="en-US" sz="1800" b="1" kern="1200" noProof="0" dirty="0">
              <a:effectLst>
                <a:outerShdw blurRad="38100" dist="38100" dir="2700000" algn="tl">
                  <a:srgbClr val="000000"/>
                </a:outerShdw>
              </a:effectLst>
            </a:rPr>
            <a:t> pa </a:t>
          </a:r>
          <a:r>
            <a:rPr lang="en-US" sz="1800" b="1" kern="1200" noProof="0" dirty="0" err="1">
              <a:effectLst>
                <a:outerShdw blurRad="38100" dist="38100" dir="2700000" algn="tl">
                  <a:srgbClr val="000000"/>
                </a:outerShdw>
              </a:effectLst>
            </a:rPr>
            <a:t>mtima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wa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munthuyo</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Pempherani</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kuti</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mupeze</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mwayi</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woyenera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wolankhulana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naye</a:t>
          </a:r>
          <a:endParaRPr lang="en-US" sz="1800" kern="1200" noProof="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noProof="0" dirty="0" err="1">
              <a:effectLst>
                <a:outerShdw blurRad="38100" dist="38100" dir="2700000" algn="tl">
                  <a:srgbClr val="000000"/>
                </a:outerShdw>
              </a:effectLst>
            </a:rPr>
            <a:t>Fufuzani</a:t>
          </a:r>
          <a:r>
            <a:rPr lang="en-GB" sz="1900" b="1" kern="1200" noProof="0" dirty="0">
              <a:effectLst>
                <a:outerShdw blurRad="38100" dist="38100" dir="2700000" algn="tl">
                  <a:srgbClr val="000000"/>
                </a:outerShdw>
              </a:effectLst>
            </a:rPr>
            <a:t> </a:t>
          </a:r>
          <a:r>
            <a:rPr lang="en-GB" sz="1900" b="1" kern="1200" noProof="0" dirty="0" err="1">
              <a:effectLst>
                <a:outerShdw blurRad="38100" dist="38100" dir="2700000" algn="tl">
                  <a:srgbClr val="000000"/>
                </a:outerShdw>
              </a:effectLst>
            </a:rPr>
            <a:t>njira</a:t>
          </a:r>
          <a:r>
            <a:rPr lang="en-GB" sz="1900" b="1" kern="1200" noProof="0" dirty="0">
              <a:effectLst>
                <a:outerShdw blurRad="38100" dist="38100" dir="2700000" algn="tl">
                  <a:srgbClr val="000000"/>
                </a:outerShdw>
              </a:effectLst>
            </a:rPr>
            <a:t> </a:t>
          </a:r>
          <a:r>
            <a:rPr lang="en-GB" sz="1900" b="1" kern="1200" noProof="0" dirty="0" err="1">
              <a:effectLst>
                <a:outerShdw blurRad="38100" dist="38100" dir="2700000" algn="tl">
                  <a:srgbClr val="000000"/>
                </a:outerShdw>
              </a:effectLst>
            </a:rPr>
            <a:t>zachibadwa</a:t>
          </a:r>
          <a:r>
            <a:rPr lang="en-GB" sz="1900" b="1" kern="1200" noProof="0" dirty="0">
              <a:effectLst>
                <a:outerShdw blurRad="38100" dist="38100" dir="2700000" algn="tl">
                  <a:srgbClr val="000000"/>
                </a:outerShdw>
              </a:effectLst>
            </a:rPr>
            <a:t> </a:t>
          </a:r>
          <a:r>
            <a:rPr lang="en-GB" sz="1900" b="1" kern="1200" noProof="0" dirty="0" err="1">
              <a:effectLst>
                <a:outerShdw blurRad="38100" dist="38100" dir="2700000" algn="tl">
                  <a:srgbClr val="000000"/>
                </a:outerShdw>
              </a:effectLst>
            </a:rPr>
            <a:t>zolankhulira</a:t>
          </a:r>
          <a:r>
            <a:rPr lang="en-GB" sz="1900" b="1" kern="1200" noProof="0" dirty="0">
              <a:effectLst>
                <a:outerShdw blurRad="38100" dist="38100" dir="2700000" algn="tl">
                  <a:srgbClr val="000000"/>
                </a:outerShdw>
              </a:effectLst>
            </a:rPr>
            <a:t> za </a:t>
          </a:r>
          <a:r>
            <a:rPr lang="en-GB" sz="1900" b="1" kern="1200" noProof="0" dirty="0" err="1">
              <a:effectLst>
                <a:outerShdw blurRad="38100" dist="38100" dir="2700000" algn="tl">
                  <a:srgbClr val="000000"/>
                </a:outerShdw>
              </a:effectLst>
            </a:rPr>
            <a:t>zomwe</a:t>
          </a:r>
          <a:r>
            <a:rPr lang="en-GB" sz="1900" b="1" kern="1200" noProof="0" dirty="0">
              <a:effectLst>
                <a:outerShdw blurRad="38100" dist="38100" dir="2700000" algn="tl">
                  <a:srgbClr val="000000"/>
                </a:outerShdw>
              </a:effectLst>
            </a:rPr>
            <a:t> </a:t>
          </a:r>
          <a:r>
            <a:rPr lang="en-GB" sz="1900" b="1" kern="1200" noProof="0" dirty="0" err="1">
              <a:effectLst>
                <a:outerShdw blurRad="38100" dist="38100" dir="2700000" algn="tl">
                  <a:srgbClr val="000000"/>
                </a:outerShdw>
              </a:effectLst>
            </a:rPr>
            <a:t>mwakumana</a:t>
          </a:r>
          <a:r>
            <a:rPr lang="en-GB" sz="1900" b="1" kern="1200" noProof="0" dirty="0">
              <a:effectLst>
                <a:outerShdw blurRad="38100" dist="38100" dir="2700000" algn="tl">
                  <a:srgbClr val="000000"/>
                </a:outerShdw>
              </a:effectLst>
            </a:rPr>
            <a:t> </a:t>
          </a:r>
          <a:r>
            <a:rPr lang="en-GB" sz="1900" b="1" kern="1200" noProof="0" dirty="0" err="1">
              <a:effectLst>
                <a:outerShdw blurRad="38100" dist="38100" dir="2700000" algn="tl">
                  <a:srgbClr val="000000"/>
                </a:outerShdw>
              </a:effectLst>
            </a:rPr>
            <a:t>nazo</a:t>
          </a:r>
          <a:r>
            <a:rPr lang="en-GB" sz="1900" b="1" kern="1200" noProof="0" dirty="0">
              <a:effectLst>
                <a:outerShdw blurRad="38100" dist="38100" dir="2700000" algn="tl">
                  <a:srgbClr val="000000"/>
                </a:outerShdw>
              </a:effectLst>
            </a:rPr>
            <a:t> pa </a:t>
          </a:r>
          <a:r>
            <a:rPr lang="en-GB" sz="1900" b="1" kern="1200" noProof="0" dirty="0" err="1">
              <a:effectLst>
                <a:outerShdw blurRad="38100" dist="38100" dir="2700000" algn="tl">
                  <a:srgbClr val="000000"/>
                </a:outerShdw>
              </a:effectLst>
            </a:rPr>
            <a:t>chikhulupiriro</a:t>
          </a:r>
          <a:r>
            <a:rPr lang="en-GB" sz="1900" b="1" kern="1200" noProof="0" dirty="0">
              <a:effectLst>
                <a:outerShdw blurRad="38100" dist="38100" dir="2700000" algn="tl">
                  <a:srgbClr val="000000"/>
                </a:outerShdw>
              </a:effectLst>
            </a:rPr>
            <a:t> </a:t>
          </a:r>
          <a:r>
            <a:rPr lang="en-GB" sz="1900" b="1" kern="1200" noProof="0" dirty="0" err="1">
              <a:effectLst>
                <a:outerShdw blurRad="38100" dist="38100" dir="2700000" algn="tl">
                  <a:srgbClr val="000000"/>
                </a:outerShdw>
              </a:effectLst>
            </a:rPr>
            <a:t>chanu</a:t>
          </a:r>
          <a:r>
            <a:rPr lang="en-GB" sz="1900" b="1" kern="1200" noProof="0" dirty="0">
              <a:effectLst>
                <a:outerShdw blurRad="38100" dist="38100" dir="2700000" algn="tl">
                  <a:srgbClr val="000000"/>
                </a:outerShdw>
              </a:effectLst>
            </a:rPr>
            <a:t> </a:t>
          </a:r>
          <a:r>
            <a:rPr lang="en-GB" sz="1900" b="1" kern="1200" noProof="0" dirty="0" err="1">
              <a:effectLst>
                <a:outerShdw blurRad="38100" dist="38100" dir="2700000" algn="tl">
                  <a:srgbClr val="000000"/>
                </a:outerShdw>
              </a:effectLst>
            </a:rPr>
            <a:t>kapena</a:t>
          </a:r>
          <a:r>
            <a:rPr lang="en-GB" sz="1900" b="1" kern="1200" noProof="0" dirty="0">
              <a:effectLst>
                <a:outerShdw blurRad="38100" dist="38100" dir="2700000" algn="tl">
                  <a:srgbClr val="000000"/>
                </a:outerShdw>
              </a:effectLst>
            </a:rPr>
            <a:t> </a:t>
          </a:r>
          <a:r>
            <a:rPr lang="en-GB" sz="1900" b="1" kern="1200" noProof="0" dirty="0" err="1">
              <a:effectLst>
                <a:outerShdw blurRad="38100" dist="38100" dir="2700000" algn="tl">
                  <a:srgbClr val="000000"/>
                </a:outerShdw>
              </a:effectLst>
            </a:rPr>
            <a:t>apempherereni</a:t>
          </a:r>
          <a:endParaRPr lang="en-US" sz="1900" kern="1200" noProof="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Pezani njira zolumikizirana ndi mnzanu watsopano ndi ena </a:t>
          </a:r>
          <a:r>
            <a:rPr lang="en-US" sz="2000" b="1" kern="1200" noProof="0" dirty="0" err="1">
              <a:effectLst>
                <a:outerShdw blurRad="38100" dist="38100" dir="2700000" algn="tl">
                  <a:srgbClr val="000000"/>
                </a:outerShdw>
              </a:effectLst>
            </a:rPr>
            <a:t>ochokera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kumpingo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wanu</a:t>
          </a:r>
          <a:endParaRPr lang="en-US" sz="2000" kern="1200" noProof="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Pemphererani zosowa kapena mafunso omwe mnzanu watsopano angakhale nawo</a:t>
          </a:r>
          <a:endParaRPr lang="en-US" sz="2000" kern="1200" noProof="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Fufuzani mwayi wowasonyeza momwe Baibulo limaperekera chitonthozo, uphungu, ndi chitsogozo m'miyoyo yathu</a:t>
          </a:r>
          <a:endParaRPr lang="en-US" sz="2000" kern="1200" noProof="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noProof="0" dirty="0" err="1">
              <a:effectLst>
                <a:outerShdw blurRad="38100" dist="38100" dir="2700000" algn="tl">
                  <a:srgbClr val="000000"/>
                </a:outerShdw>
              </a:effectLst>
            </a:rPr>
            <a:t>Nthawi</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idzafika</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imene</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mudzafuna</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kufunsa</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mnzanuyo</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ngati</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angakonde</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kuphunzira</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Baibulo</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limodzi</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nanu</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Pambuyo</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pake</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mnzanuyo</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angafune</a:t>
          </a:r>
          <a:r>
            <a:rPr lang="en-GB" sz="1600" b="1" kern="1200" noProof="0" dirty="0">
              <a:effectLst>
                <a:outerShdw blurRad="38100" dist="38100" dir="2700000" algn="tl">
                  <a:srgbClr val="000000"/>
                </a:outerShdw>
              </a:effectLst>
            </a:rPr>
            <a:t> </a:t>
          </a:r>
          <a:r>
            <a:rPr lang="en-GB" sz="1600" b="1" kern="1200" noProof="0" dirty="0" err="1">
              <a:effectLst>
                <a:outerShdw blurRad="38100" dist="38100" dir="2700000" algn="tl">
                  <a:srgbClr val="000000"/>
                </a:outerShdw>
              </a:effectLst>
            </a:rPr>
            <a:t>kubatizidwa</a:t>
          </a:r>
          <a:r>
            <a:rPr lang="en-US" sz="1600" b="1" kern="1200" noProof="0" dirty="0">
              <a:effectLst>
                <a:outerShdw blurRad="38100" dist="38100" dir="2700000" algn="tl">
                  <a:srgbClr val="000000"/>
                </a:outerShdw>
              </a:effectLst>
            </a:rPr>
            <a:t>.</a:t>
          </a:r>
          <a:endParaRPr lang="en-US" sz="1600" kern="1200" noProof="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BC96-76A3-4109-A732-042C373FF114}" type="datetimeFigureOut">
              <a:rPr lang="en-US" smtClean="0"/>
              <a:t>6/20/2026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8F06E-76E3-4B8D-A620-B8BA495B8155}" type="slidenum">
              <a:rPr lang="en-US" smtClean="0"/>
              <a:t>‹Nº›</a:t>
            </a:fld>
            <a:endParaRPr lang="en-US" dirty="0"/>
          </a:p>
        </p:txBody>
      </p:sp>
    </p:spTree>
    <p:extLst>
      <p:ext uri="{BB962C8B-B14F-4D97-AF65-F5344CB8AC3E}">
        <p14:creationId xmlns:p14="http://schemas.microsoft.com/office/powerpoint/2010/main" val="76651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8F06E-76E3-4B8D-A620-B8BA495B8155}" type="slidenum">
              <a:rPr lang="en-US" smtClean="0"/>
              <a:t>3</a:t>
            </a:fld>
            <a:endParaRPr lang="en-US" dirty="0"/>
          </a:p>
        </p:txBody>
      </p:sp>
    </p:spTree>
    <p:extLst>
      <p:ext uri="{BB962C8B-B14F-4D97-AF65-F5344CB8AC3E}">
        <p14:creationId xmlns:p14="http://schemas.microsoft.com/office/powerpoint/2010/main" val="396229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20/06/2026</a:t>
            </a:fld>
            <a:endParaRPr lang="es-ES" dirty="0"/>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dirty="0"/>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dirty="0"/>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20/06/2026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dirty="0"/>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9542620" y="6471821"/>
            <a:ext cx="2649380" cy="338554"/>
          </a:xfrm>
          <a:prstGeom prst="rect">
            <a:avLst/>
          </a:prstGeom>
          <a:noFill/>
        </p:spPr>
        <p:txBody>
          <a:bodyPr wrap="none" rtlCol="0">
            <a:spAutoFit/>
          </a:bodyPr>
          <a:lstStyle/>
          <a:p>
            <a:pPr algn="r"/>
            <a:r>
              <a:rPr lang="en-US" sz="1600" b="1" dirty="0">
                <a:solidFill>
                  <a:srgbClr val="FFFF99"/>
                </a:solidFill>
                <a:effectLst>
                  <a:outerShdw blurRad="38100" dist="38100" dir="2700000" algn="tl">
                    <a:srgbClr val="000000"/>
                  </a:outerShdw>
                </a:effectLst>
              </a:rPr>
              <a:t>Phunziro</a:t>
            </a:r>
            <a:r>
              <a:rPr lang="en-US" sz="1600" b="1" noProof="0" dirty="0">
                <a:solidFill>
                  <a:srgbClr val="FFFF99"/>
                </a:solidFill>
                <a:effectLst>
                  <a:outerShdw blurRad="38100" dist="38100" dir="2700000" algn="tl">
                    <a:srgbClr val="000000"/>
                  </a:outerShdw>
                </a:effectLst>
              </a:rPr>
              <a:t> 12  June 20, 2026</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rPr>
              <a:t>GAWIRANI ENA ZA IYE</a:t>
            </a: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5" y="1653559"/>
            <a:ext cx="2683898" cy="2513205"/>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en-US" sz="4400"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MULUNGU AMAFUNAFUNA ANA AKE</a:t>
            </a:r>
            <a:endParaRPr lang="en-US" sz="4400"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C646FC66-F9A6-3ABA-B052-2C75D3FC6354}"/>
              </a:ext>
            </a:extLst>
          </p:cNvPr>
          <p:cNvSpPr txBox="1"/>
          <p:nvPr/>
        </p:nvSpPr>
        <p:spPr>
          <a:xfrm>
            <a:off x="414868" y="678181"/>
            <a:ext cx="10554366" cy="923330"/>
          </a:xfrm>
          <a:prstGeom prst="rect">
            <a:avLst/>
          </a:prstGeom>
          <a:noFill/>
        </p:spPr>
        <p:txBody>
          <a:bodyPr wrap="square">
            <a:spAutoFit/>
          </a:bodyPr>
          <a:lstStyle/>
          <a:p>
            <a:pPr algn="ctr"/>
            <a:r>
              <a:rPr lang="en-US" b="1" noProof="0"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Kodi Efereimu si mwana wanga wokondedwa,mwana amene Ine ndimakondwera naye?</a:t>
            </a:r>
          </a:p>
          <a:p>
            <a:pPr algn="ctr"/>
            <a:r>
              <a:rPr lang="en-US" b="1" dirty="0">
                <a:solidFill>
                  <a:schemeClr val="accent1">
                    <a:lumMod val="75000"/>
                  </a:schemeClr>
                </a:solidFill>
                <a:latin typeface="Comic Sans MS" panose="030F0702030302020204" pitchFamily="66" charset="0"/>
              </a:rPr>
              <a:t>Ngakhale nthawi zambiri ndimamudzudzula,ndimamukumbukirabe.Kotero mtima wanga ukumufunabe; ndimamumvera chifundo chachikulu </a:t>
            </a:r>
            <a:r>
              <a:rPr lang="en-US" b="1" dirty="0" err="1">
                <a:solidFill>
                  <a:schemeClr val="accent1">
                    <a:lumMod val="75000"/>
                  </a:schemeClr>
                </a:solidFill>
                <a:latin typeface="Comic Sans MS" panose="030F0702030302020204" pitchFamily="66" charset="0"/>
              </a:rPr>
              <a:t>kwambiri</a:t>
            </a:r>
            <a:r>
              <a:rPr lang="en-US" b="1" dirty="0">
                <a:solidFill>
                  <a:schemeClr val="accent1">
                    <a:lumMod val="75000"/>
                  </a:schemeClr>
                </a:solidFill>
                <a:latin typeface="Comic Sans MS" panose="030F0702030302020204" pitchFamily="66" charset="0"/>
              </a:rPr>
              <a:t>,”</a:t>
            </a:r>
            <a:r>
              <a:rPr lang="en-US" b="1" dirty="0" err="1">
                <a:solidFill>
                  <a:schemeClr val="accent1">
                    <a:lumMod val="75000"/>
                  </a:schemeClr>
                </a:solidFill>
                <a:latin typeface="Comic Sans MS" panose="030F0702030302020204" pitchFamily="66" charset="0"/>
              </a:rPr>
              <a:t>akutero</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Yehova</a:t>
            </a:r>
            <a:r>
              <a:rPr lang="en-US" b="1" dirty="0">
                <a:solidFill>
                  <a:schemeClr val="accent1">
                    <a:lumMod val="75000"/>
                  </a:schemeClr>
                </a:solidFill>
                <a:latin typeface="Comic Sans MS" panose="030F0702030302020204" pitchFamily="66" charset="0"/>
              </a:rPr>
              <a:t>. (Yeremia 31:20)</a:t>
            </a:r>
            <a:endParaRPr lang="en-US" sz="1400" b="1" noProof="0"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A48FE12C-C9B7-0B2F-6761-22A02139524C}"/>
              </a:ext>
            </a:extLst>
          </p:cNvPr>
          <p:cNvSpPr txBox="1"/>
          <p:nvPr/>
        </p:nvSpPr>
        <p:spPr>
          <a:xfrm>
            <a:off x="2696901" y="1675574"/>
            <a:ext cx="7118431" cy="1015663"/>
          </a:xfrm>
          <a:prstGeom prst="rect">
            <a:avLst/>
          </a:prstGeom>
          <a:noFill/>
        </p:spPr>
        <p:txBody>
          <a:bodyPr wrap="square" rtlCol="0">
            <a:spAutoFit/>
          </a:bodyPr>
          <a:lstStyle/>
          <a:p>
            <a:pPr>
              <a:spcBef>
                <a:spcPts val="600"/>
              </a:spcBef>
            </a:pPr>
            <a:r>
              <a:rPr lang="en-US" sz="2000" b="1" dirty="0"/>
              <a:t>Pa </a:t>
            </a:r>
            <a:r>
              <a:rPr lang="en-US" sz="2000" b="1" dirty="0" err="1"/>
              <a:t>nthawi</a:t>
            </a:r>
            <a:r>
              <a:rPr lang="en-US" sz="2000" b="1" dirty="0"/>
              <a:t> </a:t>
            </a:r>
            <a:r>
              <a:rPr lang="en-US" sz="2000" b="1" dirty="0" err="1"/>
              <a:t>ina</a:t>
            </a:r>
            <a:r>
              <a:rPr lang="en-US" sz="2000" b="1" dirty="0"/>
              <a:t>, </a:t>
            </a:r>
            <a:r>
              <a:rPr lang="en-US" sz="2000" b="1" dirty="0" err="1"/>
              <a:t>anthu</a:t>
            </a:r>
            <a:r>
              <a:rPr lang="en-US" sz="2000" b="1" dirty="0"/>
              <a:t> a Mulungu </a:t>
            </a:r>
            <a:r>
              <a:rPr lang="en-US" sz="2000" b="1" dirty="0" err="1"/>
              <a:t>anagawikana</a:t>
            </a:r>
            <a:r>
              <a:rPr lang="en-US" sz="2000" b="1" dirty="0"/>
              <a:t>: </a:t>
            </a:r>
            <a:r>
              <a:rPr lang="en-US" sz="2000" b="1" dirty="0" err="1"/>
              <a:t>Efraimu</a:t>
            </a:r>
            <a:r>
              <a:rPr lang="en-US" sz="2000" b="1" dirty="0"/>
              <a:t> (</a:t>
            </a:r>
            <a:r>
              <a:rPr lang="en-US" sz="2000" b="1" dirty="0" err="1"/>
              <a:t>ufumu</a:t>
            </a:r>
            <a:r>
              <a:rPr lang="en-US" sz="2000" b="1" dirty="0"/>
              <a:t> </a:t>
            </a:r>
            <a:r>
              <a:rPr lang="en-US" sz="2000" b="1" dirty="0" err="1"/>
              <a:t>wakumpoto</a:t>
            </a:r>
            <a:r>
              <a:rPr lang="en-US" sz="2000" b="1" dirty="0"/>
              <a:t>) </a:t>
            </a:r>
            <a:r>
              <a:rPr lang="en-US" sz="2000" b="1" dirty="0" err="1"/>
              <a:t>anasiya</a:t>
            </a:r>
            <a:r>
              <a:rPr lang="en-US" sz="2000" b="1" dirty="0"/>
              <a:t> Mulungu, </a:t>
            </a:r>
            <a:r>
              <a:rPr lang="en-US" sz="2000" b="1" dirty="0" err="1"/>
              <a:t>pamene</a:t>
            </a:r>
            <a:r>
              <a:rPr lang="en-US" sz="2000" b="1" dirty="0"/>
              <a:t> Yuda (</a:t>
            </a:r>
            <a:r>
              <a:rPr lang="en-US" sz="2000" b="1" dirty="0" err="1"/>
              <a:t>ufumu</a:t>
            </a:r>
            <a:r>
              <a:rPr lang="en-US" sz="2000" b="1" dirty="0"/>
              <a:t> </a:t>
            </a:r>
            <a:r>
              <a:rPr lang="en-US" sz="2000" b="1" dirty="0" err="1"/>
              <a:t>wakumwera</a:t>
            </a:r>
            <a:r>
              <a:rPr lang="en-US" sz="2000" b="1" dirty="0"/>
              <a:t>) </a:t>
            </a:r>
            <a:r>
              <a:rPr lang="en-US" sz="2000" b="1" dirty="0" err="1"/>
              <a:t>anapitiriza</a:t>
            </a:r>
            <a:r>
              <a:rPr lang="en-US" sz="2000" b="1" dirty="0"/>
              <a:t> </a:t>
            </a:r>
            <a:r>
              <a:rPr lang="en-US" sz="2000" b="1" dirty="0" err="1"/>
              <a:t>kukhala</a:t>
            </a:r>
            <a:r>
              <a:rPr lang="en-US" sz="2000" b="1" dirty="0"/>
              <a:t> </a:t>
            </a:r>
            <a:r>
              <a:rPr lang="en-US" sz="2000" b="1" dirty="0" err="1"/>
              <a:t>wokhulupirika</a:t>
            </a:r>
            <a:r>
              <a:rPr lang="en-US" sz="2000" b="1" dirty="0"/>
              <a:t>.</a:t>
            </a:r>
            <a:endParaRPr lang="en-US" sz="2000" b="1" noProof="0" dirty="0"/>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07929" y="1884112"/>
            <a:ext cx="214374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688009" y="4697240"/>
            <a:ext cx="2258755"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11575" y="4253800"/>
            <a:ext cx="9688009" cy="1015663"/>
          </a:xfrm>
          <a:prstGeom prst="rect">
            <a:avLst/>
          </a:prstGeom>
          <a:noFill/>
        </p:spPr>
        <p:txBody>
          <a:bodyPr wrap="square">
            <a:spAutoFit/>
          </a:bodyPr>
          <a:lstStyle/>
          <a:p>
            <a:pPr>
              <a:spcBef>
                <a:spcPts val="600"/>
              </a:spcBef>
            </a:pPr>
            <a:r>
              <a:rPr lang="en-US" sz="2000" b="1" dirty="0" err="1"/>
              <a:t>Anthu</a:t>
            </a:r>
            <a:r>
              <a:rPr lang="en-US" sz="2000" b="1" dirty="0"/>
              <a:t> amene </a:t>
            </a:r>
            <a:r>
              <a:rPr lang="en-US" sz="2000" b="1" dirty="0" err="1"/>
              <a:t>anatumikira</a:t>
            </a:r>
            <a:r>
              <a:rPr lang="en-US" sz="2000" b="1" dirty="0"/>
              <a:t> Mulungu </a:t>
            </a:r>
            <a:r>
              <a:rPr lang="en-US" sz="2000" b="1" dirty="0" err="1"/>
              <a:t>kenako</a:t>
            </a:r>
            <a:r>
              <a:rPr lang="en-US" sz="2000" b="1" dirty="0"/>
              <a:t> </a:t>
            </a:r>
            <a:r>
              <a:rPr lang="en-US" sz="2000" b="1" dirty="0" err="1"/>
              <a:t>n’kumusiya</a:t>
            </a:r>
            <a:r>
              <a:rPr lang="en-US" sz="2000" b="1" dirty="0"/>
              <a:t>, Mulungu </a:t>
            </a:r>
            <a:r>
              <a:rPr lang="en-US" sz="2000" b="1" dirty="0" err="1"/>
              <a:t>akupitirizabe</a:t>
            </a:r>
            <a:r>
              <a:rPr lang="en-US" sz="2000" b="1" dirty="0"/>
              <a:t> </a:t>
            </a:r>
            <a:r>
              <a:rPr lang="en-US" sz="2000" b="1" dirty="0" err="1"/>
              <a:t>kuwaitana</a:t>
            </a:r>
            <a:r>
              <a:rPr lang="en-US" sz="2000" b="1" dirty="0"/>
              <a:t> </a:t>
            </a:r>
            <a:r>
              <a:rPr lang="en-US" sz="2000" b="1" dirty="0" err="1"/>
              <a:t>mwachikondi</a:t>
            </a:r>
            <a:r>
              <a:rPr lang="en-US" sz="2000" b="1" dirty="0"/>
              <a:t>. Iwo </a:t>
            </a:r>
            <a:r>
              <a:rPr lang="en-US" sz="2000" b="1" dirty="0" err="1"/>
              <a:t>ndi</a:t>
            </a:r>
            <a:r>
              <a:rPr lang="en-US" sz="2000" b="1" dirty="0"/>
              <a:t> ana </a:t>
            </a:r>
            <a:r>
              <a:rPr lang="en-US" sz="2000" b="1" dirty="0" err="1"/>
              <a:t>ake</a:t>
            </a:r>
            <a:r>
              <a:rPr lang="en-US" sz="2000" b="1" dirty="0"/>
              <a:t>, </a:t>
            </a:r>
            <a:r>
              <a:rPr lang="en-US" sz="2000" b="1" dirty="0" err="1"/>
              <a:t>ndipo</a:t>
            </a:r>
            <a:r>
              <a:rPr lang="en-US" sz="2000" b="1" dirty="0"/>
              <a:t> </a:t>
            </a:r>
            <a:r>
              <a:rPr lang="en-US" sz="2000" b="1" dirty="0" err="1"/>
              <a:t>amawakonda</a:t>
            </a:r>
            <a:r>
              <a:rPr lang="en-US" sz="2000" b="1" dirty="0"/>
              <a:t> </a:t>
            </a:r>
            <a:r>
              <a:rPr lang="en-US" sz="2000" b="1" dirty="0" err="1"/>
              <a:t>komanso</a:t>
            </a:r>
            <a:r>
              <a:rPr lang="en-US" sz="2000" b="1" dirty="0"/>
              <a:t> </a:t>
            </a:r>
            <a:r>
              <a:rPr lang="en-US" sz="2000" b="1" dirty="0" err="1"/>
              <a:t>amawalimbikitsa</a:t>
            </a:r>
            <a:r>
              <a:rPr lang="en-US" sz="2000" b="1" dirty="0"/>
              <a:t> </a:t>
            </a:r>
            <a:r>
              <a:rPr lang="en-US" sz="2000" b="1" dirty="0" err="1"/>
              <a:t>mosalekeza</a:t>
            </a:r>
            <a:r>
              <a:rPr lang="en-US" sz="2000" b="1" dirty="0"/>
              <a:t> </a:t>
            </a:r>
            <a:r>
              <a:rPr lang="en-US" sz="2000" b="1" dirty="0" err="1"/>
              <a:t>kuti</a:t>
            </a:r>
            <a:r>
              <a:rPr lang="en-US" sz="2000" b="1" dirty="0"/>
              <a:t> </a:t>
            </a:r>
            <a:r>
              <a:rPr lang="en-US" sz="2000" b="1" dirty="0" err="1"/>
              <a:t>abwerere</a:t>
            </a:r>
            <a:r>
              <a:rPr lang="en-US" sz="2000" b="1" dirty="0"/>
              <a:t> </a:t>
            </a:r>
            <a:r>
              <a:rPr lang="en-US" sz="2000" b="1" dirty="0" err="1"/>
              <a:t>kwa</a:t>
            </a:r>
            <a:r>
              <a:rPr lang="en-US" sz="2000" b="1" dirty="0"/>
              <a:t> Iye.</a:t>
            </a:r>
            <a:endParaRPr lang="en-US" sz="2000" b="1" noProof="0" dirty="0"/>
          </a:p>
        </p:txBody>
      </p:sp>
      <p:sp>
        <p:nvSpPr>
          <p:cNvPr id="7" name="CuadroTexto 6">
            <a:extLst>
              <a:ext uri="{FF2B5EF4-FFF2-40B4-BE49-F238E27FC236}">
                <a16:creationId xmlns:a16="http://schemas.microsoft.com/office/drawing/2014/main" id="{4EBC4B57-529E-F917-4BFE-11E0CBD8A6F6}"/>
              </a:ext>
            </a:extLst>
          </p:cNvPr>
          <p:cNvSpPr txBox="1"/>
          <p:nvPr/>
        </p:nvSpPr>
        <p:spPr>
          <a:xfrm>
            <a:off x="2696901" y="2603015"/>
            <a:ext cx="7211029" cy="1631216"/>
          </a:xfrm>
          <a:prstGeom prst="rect">
            <a:avLst/>
          </a:prstGeom>
          <a:noFill/>
        </p:spPr>
        <p:txBody>
          <a:bodyPr wrap="square">
            <a:spAutoFit/>
          </a:bodyPr>
          <a:lstStyle/>
          <a:p>
            <a:pPr>
              <a:spcBef>
                <a:spcPts val="600"/>
              </a:spcBef>
              <a:defRPr/>
            </a:pPr>
            <a:r>
              <a:rPr lang="en-US" sz="2000" b="1" dirty="0" err="1">
                <a:solidFill>
                  <a:prstClr val="black"/>
                </a:solidFill>
              </a:rPr>
              <a:t>Ngakhale</a:t>
            </a:r>
            <a:r>
              <a:rPr lang="en-US" sz="2000" b="1" dirty="0">
                <a:solidFill>
                  <a:prstClr val="black"/>
                </a:solidFill>
              </a:rPr>
              <a:t> </a:t>
            </a:r>
            <a:r>
              <a:rPr lang="en-US" sz="2000" b="1" dirty="0" err="1">
                <a:solidFill>
                  <a:prstClr val="black"/>
                </a:solidFill>
              </a:rPr>
              <a:t>Efraimu</a:t>
            </a:r>
            <a:r>
              <a:rPr lang="en-US" sz="2000" b="1" dirty="0">
                <a:solidFill>
                  <a:prstClr val="black"/>
                </a:solidFill>
              </a:rPr>
              <a:t> </a:t>
            </a:r>
            <a:r>
              <a:rPr lang="en-US" sz="2000" b="1" dirty="0" err="1">
                <a:solidFill>
                  <a:prstClr val="black"/>
                </a:solidFill>
              </a:rPr>
              <a:t>anapatuka</a:t>
            </a:r>
            <a:r>
              <a:rPr lang="en-US" sz="2000" b="1" dirty="0">
                <a:solidFill>
                  <a:prstClr val="black"/>
                </a:solidFill>
              </a:rPr>
              <a:t> </a:t>
            </a:r>
            <a:r>
              <a:rPr lang="en-US" sz="2000" b="1" dirty="0" err="1">
                <a:solidFill>
                  <a:prstClr val="black"/>
                </a:solidFill>
              </a:rPr>
              <a:t>kwa</a:t>
            </a:r>
            <a:r>
              <a:rPr lang="en-US" sz="2000" b="1" dirty="0">
                <a:solidFill>
                  <a:prstClr val="black"/>
                </a:solidFill>
              </a:rPr>
              <a:t> Mulungu, Mulungu </a:t>
            </a:r>
            <a:r>
              <a:rPr lang="en-US" sz="2000" b="1" dirty="0" err="1">
                <a:solidFill>
                  <a:prstClr val="black"/>
                </a:solidFill>
              </a:rPr>
              <a:t>anapitiriza</a:t>
            </a:r>
            <a:r>
              <a:rPr lang="en-US" sz="2000" b="1" dirty="0">
                <a:solidFill>
                  <a:prstClr val="black"/>
                </a:solidFill>
              </a:rPr>
              <a:t> </a:t>
            </a:r>
            <a:r>
              <a:rPr lang="en-US" sz="2000" b="1" dirty="0" err="1">
                <a:solidFill>
                  <a:prstClr val="black"/>
                </a:solidFill>
              </a:rPr>
              <a:t>kumukonda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kumuona</a:t>
            </a:r>
            <a:r>
              <a:rPr lang="en-US" sz="2000" b="1" dirty="0">
                <a:solidFill>
                  <a:prstClr val="black"/>
                </a:solidFill>
              </a:rPr>
              <a:t> </a:t>
            </a:r>
            <a:r>
              <a:rPr lang="en-US" sz="2000" b="1" dirty="0" err="1">
                <a:solidFill>
                  <a:prstClr val="black"/>
                </a:solidFill>
              </a:rPr>
              <a:t>ngati</a:t>
            </a:r>
            <a:r>
              <a:rPr lang="en-US" sz="2000" b="1" dirty="0">
                <a:solidFill>
                  <a:prstClr val="black"/>
                </a:solidFill>
              </a:rPr>
              <a:t> </a:t>
            </a:r>
            <a:r>
              <a:rPr lang="en-US" sz="2000" b="1" dirty="0" err="1">
                <a:solidFill>
                  <a:prstClr val="black"/>
                </a:solidFill>
              </a:rPr>
              <a:t>mwana</a:t>
            </a:r>
            <a:r>
              <a:rPr lang="en-US" sz="2000" b="1" dirty="0">
                <a:solidFill>
                  <a:prstClr val="black"/>
                </a:solidFill>
              </a:rPr>
              <a:t> wake </a:t>
            </a:r>
            <a:r>
              <a:rPr lang="en-US" sz="2000" b="1" dirty="0" err="1">
                <a:solidFill>
                  <a:prstClr val="black"/>
                </a:solidFill>
              </a:rPr>
              <a:t>wokondedwa</a:t>
            </a:r>
            <a:r>
              <a:rPr lang="en-US" sz="2000" b="1" dirty="0">
                <a:solidFill>
                  <a:prstClr val="black"/>
                </a:solidFill>
              </a:rPr>
              <a:t> (</a:t>
            </a:r>
            <a:r>
              <a:rPr lang="en-US" sz="2000" b="1" dirty="0" err="1">
                <a:solidFill>
                  <a:prstClr val="black"/>
                </a:solidFill>
              </a:rPr>
              <a:t>Yeremiya</a:t>
            </a:r>
            <a:r>
              <a:rPr lang="en-US" sz="2000" b="1" dirty="0">
                <a:solidFill>
                  <a:prstClr val="black"/>
                </a:solidFill>
              </a:rPr>
              <a:t> 31:20). Mulungu </a:t>
            </a:r>
            <a:r>
              <a:rPr lang="en-US" sz="2000" b="1" dirty="0" err="1">
                <a:solidFill>
                  <a:prstClr val="black"/>
                </a:solidFill>
              </a:rPr>
              <a:t>anafotokozanso</a:t>
            </a:r>
            <a:r>
              <a:rPr lang="en-US" sz="2000" b="1" dirty="0">
                <a:solidFill>
                  <a:prstClr val="black"/>
                </a:solidFill>
              </a:rPr>
              <a:t> </a:t>
            </a:r>
            <a:r>
              <a:rPr lang="en-US" sz="2000" b="1" dirty="0" err="1">
                <a:solidFill>
                  <a:prstClr val="black"/>
                </a:solidFill>
              </a:rPr>
              <a:t>Rakele</a:t>
            </a:r>
            <a:r>
              <a:rPr lang="en-US" sz="2000" b="1" dirty="0">
                <a:solidFill>
                  <a:prstClr val="black"/>
                </a:solidFill>
              </a:rPr>
              <a:t>, agogo </a:t>
            </a:r>
            <a:r>
              <a:rPr lang="en-US" sz="2000" b="1" dirty="0" err="1">
                <a:solidFill>
                  <a:prstClr val="black"/>
                </a:solidFill>
              </a:rPr>
              <a:t>ake</a:t>
            </a:r>
            <a:r>
              <a:rPr lang="en-US" sz="2000" b="1" dirty="0">
                <a:solidFill>
                  <a:prstClr val="black"/>
                </a:solidFill>
              </a:rPr>
              <a:t>, </a:t>
            </a:r>
            <a:r>
              <a:rPr lang="en-US" sz="2000" b="1" dirty="0" err="1">
                <a:solidFill>
                  <a:prstClr val="black"/>
                </a:solidFill>
              </a:rPr>
              <a:t>ngati</a:t>
            </a:r>
            <a:r>
              <a:rPr lang="en-US" sz="2000" b="1" dirty="0">
                <a:solidFill>
                  <a:prstClr val="black"/>
                </a:solidFill>
              </a:rPr>
              <a:t> </a:t>
            </a:r>
            <a:r>
              <a:rPr lang="en-US" sz="2000" b="1" dirty="0" err="1">
                <a:solidFill>
                  <a:prstClr val="black"/>
                </a:solidFill>
              </a:rPr>
              <a:t>akulira</a:t>
            </a:r>
            <a:r>
              <a:rPr lang="en-US" sz="2000" b="1" dirty="0">
                <a:solidFill>
                  <a:prstClr val="black"/>
                </a:solidFill>
              </a:rPr>
              <a:t> </a:t>
            </a:r>
            <a:r>
              <a:rPr lang="en-US" sz="2000" b="1" dirty="0" err="1">
                <a:solidFill>
                  <a:prstClr val="black"/>
                </a:solidFill>
              </a:rPr>
              <a:t>chifukwa</a:t>
            </a:r>
            <a:r>
              <a:rPr lang="en-US" sz="2000" b="1" dirty="0">
                <a:solidFill>
                  <a:prstClr val="black"/>
                </a:solidFill>
              </a:rPr>
              <a:t> cha ana </a:t>
            </a:r>
            <a:r>
              <a:rPr lang="en-US" sz="2000" b="1" dirty="0" err="1">
                <a:solidFill>
                  <a:prstClr val="black"/>
                </a:solidFill>
              </a:rPr>
              <a:t>ake</a:t>
            </a:r>
            <a:r>
              <a:rPr lang="en-US" sz="2000" b="1" dirty="0">
                <a:solidFill>
                  <a:prstClr val="black"/>
                </a:solidFill>
              </a:rPr>
              <a:t> amene </a:t>
            </a:r>
            <a:r>
              <a:rPr lang="en-US" sz="2000" b="1" dirty="0" err="1">
                <a:solidFill>
                  <a:prstClr val="black"/>
                </a:solidFill>
              </a:rPr>
              <a:t>anatayika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kufa</a:t>
            </a:r>
            <a:r>
              <a:rPr lang="en-US" sz="2000" b="1" dirty="0">
                <a:solidFill>
                  <a:prstClr val="black"/>
                </a:solidFill>
              </a:rPr>
              <a:t> </a:t>
            </a:r>
            <a:r>
              <a:rPr lang="en-US" sz="2000" b="1" dirty="0" err="1">
                <a:solidFill>
                  <a:prstClr val="black"/>
                </a:solidFill>
              </a:rPr>
              <a:t>m’machimo</a:t>
            </a:r>
            <a:r>
              <a:rPr lang="en-US" sz="2000" b="1" dirty="0">
                <a:solidFill>
                  <a:prstClr val="black"/>
                </a:solidFill>
              </a:rPr>
              <a:t> </a:t>
            </a:r>
            <a:r>
              <a:rPr lang="en-US" sz="2000" b="1" dirty="0" err="1">
                <a:solidFill>
                  <a:prstClr val="black"/>
                </a:solidFill>
              </a:rPr>
              <a:t>awo</a:t>
            </a:r>
            <a:r>
              <a:rPr lang="en-US" sz="2000" b="1" dirty="0">
                <a:solidFill>
                  <a:prstClr val="black"/>
                </a:solidFill>
              </a:rPr>
              <a:t> (</a:t>
            </a:r>
            <a:r>
              <a:rPr lang="en-US" sz="2000" b="1" dirty="0" err="1">
                <a:solidFill>
                  <a:prstClr val="black"/>
                </a:solidFill>
              </a:rPr>
              <a:t>Yeremiya</a:t>
            </a:r>
            <a:r>
              <a:rPr lang="en-US" sz="2000" b="1" dirty="0">
                <a:solidFill>
                  <a:prstClr val="black"/>
                </a:solidFill>
              </a:rPr>
              <a:t> 31:15).</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79C8B7EF-096B-DACC-75FE-CED3A04B284F}"/>
              </a:ext>
            </a:extLst>
          </p:cNvPr>
          <p:cNvSpPr txBox="1"/>
          <p:nvPr/>
        </p:nvSpPr>
        <p:spPr>
          <a:xfrm>
            <a:off x="-1" y="5210681"/>
            <a:ext cx="9688009" cy="1631216"/>
          </a:xfrm>
          <a:prstGeom prst="rect">
            <a:avLst/>
          </a:prstGeom>
          <a:noFill/>
        </p:spPr>
        <p:txBody>
          <a:bodyPr wrap="square">
            <a:spAutoFit/>
          </a:bodyPr>
          <a:lstStyle/>
          <a:p>
            <a:pPr>
              <a:spcBef>
                <a:spcPts val="600"/>
              </a:spcBef>
              <a:defRPr/>
            </a:pPr>
            <a:r>
              <a:rPr lang="en-US" sz="2000" b="1" dirty="0" err="1">
                <a:solidFill>
                  <a:prstClr val="black"/>
                </a:solidFill>
              </a:rPr>
              <a:t>Mwina</a:t>
            </a:r>
            <a:r>
              <a:rPr lang="en-US" sz="2000" b="1" dirty="0">
                <a:solidFill>
                  <a:prstClr val="black"/>
                </a:solidFill>
              </a:rPr>
              <a:t> </a:t>
            </a:r>
            <a:r>
              <a:rPr lang="en-US" sz="2000" b="1" dirty="0" err="1">
                <a:solidFill>
                  <a:prstClr val="black"/>
                </a:solidFill>
              </a:rPr>
              <a:t>ena</a:t>
            </a:r>
            <a:r>
              <a:rPr lang="en-US" sz="2000" b="1" dirty="0">
                <a:solidFill>
                  <a:prstClr val="black"/>
                </a:solidFill>
              </a:rPr>
              <a:t> </a:t>
            </a:r>
            <a:r>
              <a:rPr lang="en-US" sz="2000" b="1" dirty="0" err="1">
                <a:solidFill>
                  <a:prstClr val="black"/>
                </a:solidFill>
              </a:rPr>
              <a:t>mwa</a:t>
            </a:r>
            <a:r>
              <a:rPr lang="en-US" sz="2000" b="1" dirty="0">
                <a:solidFill>
                  <a:prstClr val="black"/>
                </a:solidFill>
              </a:rPr>
              <a:t> ana </a:t>
            </a:r>
            <a:r>
              <a:rPr lang="en-US" sz="2000" b="1" dirty="0" err="1">
                <a:solidFill>
                  <a:prstClr val="black"/>
                </a:solidFill>
              </a:rPr>
              <a:t>athu</a:t>
            </a:r>
            <a:r>
              <a:rPr lang="en-US" sz="2000" b="1" dirty="0">
                <a:solidFill>
                  <a:prstClr val="black"/>
                </a:solidFill>
              </a:rPr>
              <a:t>, amene kale </a:t>
            </a:r>
            <a:r>
              <a:rPr lang="en-US" sz="2000" b="1" dirty="0" err="1">
                <a:solidFill>
                  <a:prstClr val="black"/>
                </a:solidFill>
              </a:rPr>
              <a:t>ankadziwa</a:t>
            </a:r>
            <a:r>
              <a:rPr lang="en-US" sz="2000" b="1" dirty="0">
                <a:solidFill>
                  <a:prstClr val="black"/>
                </a:solidFill>
              </a:rPr>
              <a:t> </a:t>
            </a:r>
            <a:r>
              <a:rPr lang="en-US" sz="2000" b="1" dirty="0" err="1">
                <a:solidFill>
                  <a:prstClr val="black"/>
                </a:solidFill>
              </a:rPr>
              <a:t>chikhulupiriro</a:t>
            </a:r>
            <a:r>
              <a:rPr lang="en-US" sz="2000" b="1" dirty="0">
                <a:solidFill>
                  <a:prstClr val="black"/>
                </a:solidFill>
              </a:rPr>
              <a:t>, </a:t>
            </a:r>
            <a:r>
              <a:rPr lang="en-US" sz="2000" b="1" dirty="0" err="1">
                <a:solidFill>
                  <a:prstClr val="black"/>
                </a:solidFill>
              </a:rPr>
              <a:t>apatuka</a:t>
            </a:r>
            <a:r>
              <a:rPr lang="en-US" sz="2000" b="1" dirty="0">
                <a:solidFill>
                  <a:prstClr val="black"/>
                </a:solidFill>
              </a:rPr>
              <a:t>. </a:t>
            </a:r>
            <a:r>
              <a:rPr lang="en-US" sz="2000" b="1" dirty="0" err="1">
                <a:solidFill>
                  <a:prstClr val="black"/>
                </a:solidFill>
              </a:rPr>
              <a:t>Sitiyenera</a:t>
            </a:r>
            <a:r>
              <a:rPr lang="en-US" sz="2000" b="1" dirty="0">
                <a:solidFill>
                  <a:prstClr val="black"/>
                </a:solidFill>
              </a:rPr>
              <a:t> </a:t>
            </a:r>
            <a:r>
              <a:rPr lang="en-US" sz="2000" b="1" dirty="0" err="1">
                <a:solidFill>
                  <a:prstClr val="black"/>
                </a:solidFill>
              </a:rPr>
              <a:t>kuwasiya</a:t>
            </a:r>
            <a:r>
              <a:rPr lang="en-US" sz="2000" b="1" dirty="0">
                <a:solidFill>
                  <a:prstClr val="black"/>
                </a:solidFill>
              </a:rPr>
              <a:t> </a:t>
            </a:r>
            <a:r>
              <a:rPr lang="en-US" sz="2000" b="1" dirty="0" err="1">
                <a:solidFill>
                  <a:prstClr val="black"/>
                </a:solidFill>
              </a:rPr>
              <a:t>kapena</a:t>
            </a:r>
            <a:r>
              <a:rPr lang="en-US" sz="2000" b="1" dirty="0">
                <a:solidFill>
                  <a:prstClr val="black"/>
                </a:solidFill>
              </a:rPr>
              <a:t> </a:t>
            </a:r>
            <a:r>
              <a:rPr lang="en-US" sz="2000" b="1" dirty="0" err="1">
                <a:solidFill>
                  <a:prstClr val="black"/>
                </a:solidFill>
              </a:rPr>
              <a:t>kuwatembenukira</a:t>
            </a:r>
            <a:r>
              <a:rPr lang="en-US" sz="2000" b="1" dirty="0">
                <a:solidFill>
                  <a:prstClr val="black"/>
                </a:solidFill>
              </a:rPr>
              <a:t> </a:t>
            </a:r>
            <a:r>
              <a:rPr lang="en-US" sz="2000" b="1" dirty="0" err="1">
                <a:solidFill>
                  <a:prstClr val="black"/>
                </a:solidFill>
              </a:rPr>
              <a:t>msana</a:t>
            </a:r>
            <a:r>
              <a:rPr lang="en-US" sz="2000" b="1" dirty="0">
                <a:solidFill>
                  <a:prstClr val="black"/>
                </a:solidFill>
              </a:rPr>
              <a:t>. </a:t>
            </a:r>
            <a:r>
              <a:rPr lang="en-US" sz="2000" b="1" dirty="0" err="1">
                <a:solidFill>
                  <a:prstClr val="black"/>
                </a:solidFill>
              </a:rPr>
              <a:t>M’malo</a:t>
            </a:r>
            <a:r>
              <a:rPr lang="en-US" sz="2000" b="1" dirty="0">
                <a:solidFill>
                  <a:prstClr val="black"/>
                </a:solidFill>
              </a:rPr>
              <a:t> </a:t>
            </a:r>
            <a:r>
              <a:rPr lang="en-US" sz="2000" b="1" dirty="0" err="1">
                <a:solidFill>
                  <a:prstClr val="black"/>
                </a:solidFill>
              </a:rPr>
              <a:t>mwake</a:t>
            </a:r>
            <a:r>
              <a:rPr lang="en-US" sz="2000" b="1" dirty="0">
                <a:solidFill>
                  <a:prstClr val="black"/>
                </a:solidFill>
              </a:rPr>
              <a:t>, </a:t>
            </a:r>
            <a:r>
              <a:rPr lang="en-US" sz="2000" b="1" dirty="0" err="1">
                <a:solidFill>
                  <a:prstClr val="black"/>
                </a:solidFill>
              </a:rPr>
              <a:t>tiyenera</a:t>
            </a:r>
            <a:r>
              <a:rPr lang="en-US" sz="2000" b="1" dirty="0">
                <a:solidFill>
                  <a:prstClr val="black"/>
                </a:solidFill>
              </a:rPr>
              <a:t> </a:t>
            </a:r>
            <a:r>
              <a:rPr lang="en-US" sz="2000" b="1" dirty="0" err="1">
                <a:solidFill>
                  <a:prstClr val="black"/>
                </a:solidFill>
              </a:rPr>
              <a:t>kupitiriza</a:t>
            </a:r>
            <a:r>
              <a:rPr lang="en-US" sz="2000" b="1" dirty="0">
                <a:solidFill>
                  <a:prstClr val="black"/>
                </a:solidFill>
              </a:rPr>
              <a:t> </a:t>
            </a:r>
            <a:r>
              <a:rPr lang="en-US" sz="2000" b="1" dirty="0" err="1">
                <a:solidFill>
                  <a:prstClr val="black"/>
                </a:solidFill>
              </a:rPr>
              <a:t>kuwakonda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kuyankhula</a:t>
            </a:r>
            <a:r>
              <a:rPr lang="en-US" sz="2000" b="1" dirty="0">
                <a:solidFill>
                  <a:prstClr val="black"/>
                </a:solidFill>
              </a:rPr>
              <a:t> </a:t>
            </a:r>
            <a:r>
              <a:rPr lang="en-US" sz="2000" b="1" dirty="0" err="1">
                <a:solidFill>
                  <a:prstClr val="black"/>
                </a:solidFill>
              </a:rPr>
              <a:t>nawo</a:t>
            </a:r>
            <a:r>
              <a:rPr lang="en-US" sz="2000" b="1" dirty="0">
                <a:solidFill>
                  <a:prstClr val="black"/>
                </a:solidFill>
              </a:rPr>
              <a:t> </a:t>
            </a:r>
            <a:r>
              <a:rPr lang="en-US" sz="2000" b="1" dirty="0" err="1">
                <a:solidFill>
                  <a:prstClr val="black"/>
                </a:solidFill>
              </a:rPr>
              <a:t>mwachikondi</a:t>
            </a:r>
            <a:r>
              <a:rPr lang="en-US" sz="2000" b="1" dirty="0">
                <a:solidFill>
                  <a:prstClr val="black"/>
                </a:solidFill>
              </a:rPr>
              <a:t>. Mulungu </a:t>
            </a:r>
            <a:r>
              <a:rPr lang="en-US" sz="2000" b="1" dirty="0" err="1">
                <a:solidFill>
                  <a:prstClr val="black"/>
                </a:solidFill>
              </a:rPr>
              <a:t>amatikumbutsa</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iwo</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anthu</a:t>
            </a:r>
            <a:r>
              <a:rPr lang="en-US" sz="2000" b="1" dirty="0">
                <a:solidFill>
                  <a:prstClr val="black"/>
                </a:solidFill>
              </a:rPr>
              <a:t> amene </a:t>
            </a:r>
            <a:r>
              <a:rPr lang="en-US" sz="2000" b="1" dirty="0" err="1">
                <a:solidFill>
                  <a:prstClr val="black"/>
                </a:solidFill>
              </a:rPr>
              <a:t>amawakonda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kuwachitira</a:t>
            </a:r>
            <a:r>
              <a:rPr lang="en-US" sz="2000" b="1" dirty="0">
                <a:solidFill>
                  <a:prstClr val="black"/>
                </a:solidFill>
              </a:rPr>
              <a:t> </a:t>
            </a:r>
            <a:r>
              <a:rPr lang="en-US" sz="2000" b="1" dirty="0" err="1">
                <a:solidFill>
                  <a:prstClr val="black"/>
                </a:solidFill>
              </a:rPr>
              <a:t>chifundo</a:t>
            </a:r>
            <a:r>
              <a:rPr lang="en-US" sz="2000" b="1" dirty="0">
                <a:solidFill>
                  <a:prstClr val="black"/>
                </a:solidFill>
              </a:rPr>
              <a:t> </a:t>
            </a:r>
            <a:r>
              <a:rPr lang="en-US" sz="2000" b="1" dirty="0" err="1">
                <a:solidFill>
                  <a:prstClr val="black"/>
                </a:solidFill>
              </a:rPr>
              <a:t>chachikulu</a:t>
            </a:r>
            <a:r>
              <a:rPr lang="en-US" sz="2000" b="1" dirty="0">
                <a:solidFill>
                  <a:prstClr val="black"/>
                </a:solidFill>
              </a:rPr>
              <a:t> </a:t>
            </a:r>
            <a:r>
              <a:rPr lang="en-US" sz="2000" b="1" dirty="0" err="1">
                <a:solidFill>
                  <a:prstClr val="black"/>
                </a:solidFill>
              </a:rPr>
              <a:t>kwambiri</a:t>
            </a:r>
            <a:r>
              <a:rPr lang="en-US" sz="2000" b="1" dirty="0">
                <a:solidFill>
                  <a:prstClr val="black"/>
                </a:solidFill>
              </a:rPr>
              <a:t>, </a:t>
            </a:r>
            <a:r>
              <a:rPr lang="en-US" sz="2000" b="1" dirty="0" err="1">
                <a:solidFill>
                  <a:prstClr val="black"/>
                </a:solidFill>
              </a:rPr>
              <a:t>ndipo</a:t>
            </a:r>
            <a:r>
              <a:rPr lang="en-US" sz="2000" b="1" dirty="0">
                <a:solidFill>
                  <a:prstClr val="black"/>
                </a:solidFill>
              </a:rPr>
              <a:t> </a:t>
            </a:r>
            <a:r>
              <a:rPr lang="en-US" sz="2000" b="1" dirty="0" err="1">
                <a:solidFill>
                  <a:prstClr val="black"/>
                </a:solidFill>
              </a:rPr>
              <a:t>mtima</a:t>
            </a:r>
            <a:r>
              <a:rPr lang="en-US" sz="2000" b="1" dirty="0">
                <a:solidFill>
                  <a:prstClr val="black"/>
                </a:solidFill>
              </a:rPr>
              <a:t> wake </a:t>
            </a:r>
            <a:r>
              <a:rPr lang="en-US" sz="2000" b="1" dirty="0" err="1">
                <a:solidFill>
                  <a:prstClr val="black"/>
                </a:solidFill>
              </a:rPr>
              <a:t>umafuna</a:t>
            </a:r>
            <a:r>
              <a:rPr lang="en-US" sz="2000" b="1" dirty="0">
                <a:solidFill>
                  <a:prstClr val="black"/>
                </a:solidFill>
              </a:rPr>
              <a:t> </a:t>
            </a:r>
            <a:r>
              <a:rPr lang="en-US" sz="2000" b="1" dirty="0" err="1">
                <a:solidFill>
                  <a:prstClr val="black"/>
                </a:solidFill>
              </a:rPr>
              <a:t>kwambiri</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abwerere</a:t>
            </a:r>
            <a:r>
              <a:rPr lang="en-US" sz="2000" b="1" dirty="0">
                <a:solidFill>
                  <a:prstClr val="black"/>
                </a:solidFill>
              </a:rPr>
              <a:t> </a:t>
            </a:r>
            <a:r>
              <a:rPr lang="en-US" sz="2000" b="1" dirty="0" err="1">
                <a:solidFill>
                  <a:prstClr val="black"/>
                </a:solidFill>
              </a:rPr>
              <a:t>kwa</a:t>
            </a:r>
            <a:r>
              <a:rPr lang="en-US" sz="2000" b="1" dirty="0">
                <a:solidFill>
                  <a:prstClr val="black"/>
                </a:solidFill>
              </a:rPr>
              <a:t> Iye.</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en-US" sz="4400" b="1"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TIKUYANG'ANA AMENE WACHOKA</a:t>
            </a:r>
            <a:endParaRPr 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646331"/>
          </a:xfrm>
          <a:prstGeom prst="rect">
            <a:avLst/>
          </a:prstGeom>
          <a:noFill/>
        </p:spPr>
        <p:txBody>
          <a:bodyPr wrap="square">
            <a:spAutoFit/>
          </a:bodyPr>
          <a:lstStyle/>
          <a:p>
            <a:pPr algn="ctr"/>
            <a:r>
              <a:rPr lang="en-US" b="1" noProof="0" dirty="0">
                <a:solidFill>
                  <a:srgbClr val="FEEAED"/>
                </a:solidFill>
                <a:effectLst>
                  <a:outerShdw blurRad="38100" dist="38100" dir="2700000" algn="tl">
                    <a:srgbClr val="000000"/>
                  </a:outerShdw>
                </a:effectLst>
                <a:latin typeface="Comic Sans MS" panose="030F0702030302020204" pitchFamily="66" charset="0"/>
              </a:rPr>
              <a:t>“</a:t>
            </a:r>
            <a:r>
              <a:rPr lang="en-US" b="1" dirty="0">
                <a:solidFill>
                  <a:srgbClr val="FEEAED"/>
                </a:solidFill>
                <a:effectLst>
                  <a:outerShdw blurRad="38100" dist="38100" dir="2700000" algn="tl">
                    <a:srgbClr val="000000"/>
                  </a:outerShdw>
                </a:effectLst>
                <a:latin typeface="Comic Sans MS" panose="030F0702030302020204" pitchFamily="66" charset="0"/>
              </a:rPr>
              <a:t>Ndinawamwaza pakati pa mitundu ina ya anthu,koma ku mayiko akutaliwo adzandikumbukira.</a:t>
            </a:r>
          </a:p>
          <a:p>
            <a:pPr algn="ctr"/>
            <a:r>
              <a:rPr lang="en-US" b="1" dirty="0">
                <a:solidFill>
                  <a:srgbClr val="FEEAED"/>
                </a:solidFill>
                <a:effectLst>
                  <a:outerShdw blurRad="38100" dist="38100" dir="2700000" algn="tl">
                    <a:srgbClr val="000000"/>
                  </a:outerShdw>
                </a:effectLst>
                <a:latin typeface="Comic Sans MS" panose="030F0702030302020204" pitchFamily="66" charset="0"/>
              </a:rPr>
              <a:t>Iwo pamodzi ndi ana awo adzapulumuka,ndipo adzabwerera.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(Zakaria 10:9)</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355863" y="1411681"/>
            <a:ext cx="8836138" cy="1323439"/>
          </a:xfrm>
          <a:prstGeom prst="rect">
            <a:avLst/>
          </a:prstGeom>
          <a:noFill/>
        </p:spPr>
        <p:txBody>
          <a:bodyPr wrap="square" rtlCol="0">
            <a:spAutoFit/>
          </a:bodyPr>
          <a:lstStyle/>
          <a:p>
            <a:pPr>
              <a:spcBef>
                <a:spcPts val="600"/>
              </a:spcBef>
            </a:pPr>
            <a:r>
              <a:rPr lang="en-US" sz="2000" b="1" dirty="0"/>
              <a:t>Mkazi/mwamuna wathu; mwana wathu wamwamuna; mwana wathu wamkazi; mnzathu; mnansi wathu; m'bale kapena mlongo amene ankakhala pampando umenewo… Tsiku lina analambira nafe, koma tsopano, ali kuti?</a:t>
            </a:r>
            <a:endParaRPr lang="en-US" sz="2000" b="1" noProof="0" dirty="0"/>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30" y="1500782"/>
            <a:ext cx="3050058"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30" y="4171398"/>
            <a:ext cx="3050058"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374697" y="3989334"/>
            <a:ext cx="2594233" cy="2692850"/>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355863" y="4014026"/>
            <a:ext cx="5869160" cy="1631216"/>
          </a:xfrm>
          <a:prstGeom prst="rect">
            <a:avLst/>
          </a:prstGeom>
          <a:noFill/>
        </p:spPr>
        <p:txBody>
          <a:bodyPr wrap="square">
            <a:spAutoFit/>
          </a:bodyPr>
          <a:lstStyle/>
          <a:p>
            <a:pPr>
              <a:spcBef>
                <a:spcPts val="600"/>
              </a:spcBef>
            </a:pPr>
            <a:r>
              <a:rPr lang="en-US" sz="2000" b="1" dirty="0" err="1"/>
              <a:t>Ntchito</a:t>
            </a:r>
            <a:r>
              <a:rPr lang="en-US" sz="2000" b="1" dirty="0"/>
              <a:t> </a:t>
            </a:r>
            <a:r>
              <a:rPr lang="en-US" sz="2000" b="1" dirty="0" err="1"/>
              <a:t>yathu</a:t>
            </a:r>
            <a:r>
              <a:rPr lang="en-US" sz="2000" b="1" dirty="0"/>
              <a:t> </a:t>
            </a:r>
            <a:r>
              <a:rPr lang="en-US" sz="2000" b="1" dirty="0" err="1"/>
              <a:t>ndi</a:t>
            </a:r>
            <a:r>
              <a:rPr lang="en-US" sz="2000" b="1" dirty="0"/>
              <a:t> </a:t>
            </a:r>
            <a:r>
              <a:rPr lang="en-US" sz="2000" b="1" dirty="0" err="1"/>
              <a:t>kupita</a:t>
            </a:r>
            <a:r>
              <a:rPr lang="en-US" sz="2000" b="1" dirty="0"/>
              <a:t> </a:t>
            </a:r>
            <a:r>
              <a:rPr lang="en-US" sz="2000" b="1" dirty="0" err="1"/>
              <a:t>kukawafunafuna</a:t>
            </a:r>
            <a:r>
              <a:rPr lang="en-US" sz="2000" b="1" dirty="0"/>
              <a:t> </a:t>
            </a:r>
            <a:r>
              <a:rPr lang="en-US" sz="2000" b="1" dirty="0" err="1"/>
              <a:t>ndi</a:t>
            </a:r>
            <a:r>
              <a:rPr lang="en-US" sz="2000" b="1" dirty="0"/>
              <a:t> </a:t>
            </a:r>
            <a:r>
              <a:rPr lang="en-US" sz="2000" b="1" dirty="0" err="1"/>
              <a:t>kuwabweretsa</a:t>
            </a:r>
            <a:r>
              <a:rPr lang="en-US" sz="2000" b="1" dirty="0"/>
              <a:t> </a:t>
            </a:r>
            <a:r>
              <a:rPr lang="en-US" sz="2000" b="1" dirty="0" err="1"/>
              <a:t>ku</a:t>
            </a:r>
            <a:r>
              <a:rPr lang="en-US" sz="2000" b="1" dirty="0"/>
              <a:t> </a:t>
            </a:r>
            <a:r>
              <a:rPr lang="en-US" sz="2000" b="1" dirty="0" err="1"/>
              <a:t>khola</a:t>
            </a:r>
            <a:r>
              <a:rPr lang="en-US" sz="2000" b="1" dirty="0"/>
              <a:t>. Kodi </a:t>
            </a:r>
            <a:r>
              <a:rPr lang="en-US" sz="2000" b="1" dirty="0" err="1"/>
              <a:t>tingachite</a:t>
            </a:r>
            <a:r>
              <a:rPr lang="en-US" sz="2000" b="1" dirty="0"/>
              <a:t> </a:t>
            </a:r>
            <a:r>
              <a:rPr lang="en-US" sz="2000" b="1" dirty="0" err="1"/>
              <a:t>bwanji</a:t>
            </a:r>
            <a:r>
              <a:rPr lang="en-US" sz="2000" b="1" dirty="0"/>
              <a:t> </a:t>
            </a:r>
            <a:r>
              <a:rPr lang="en-US" sz="2000" b="1" dirty="0" err="1"/>
              <a:t>zimenezi</a:t>
            </a:r>
            <a:r>
              <a:rPr lang="en-US" sz="2000" b="1" dirty="0"/>
              <a:t>? </a:t>
            </a:r>
            <a:r>
              <a:rPr lang="en-US" sz="2000" b="1" dirty="0" err="1"/>
              <a:t>Choyamba</a:t>
            </a:r>
            <a:r>
              <a:rPr lang="en-US" sz="2000" b="1" dirty="0"/>
              <a:t>, </a:t>
            </a:r>
            <a:r>
              <a:rPr lang="en-US" sz="2000" b="1" dirty="0" err="1"/>
              <a:t>mwa</a:t>
            </a:r>
            <a:r>
              <a:rPr lang="en-US" sz="2000" b="1" dirty="0"/>
              <a:t> </a:t>
            </a:r>
            <a:r>
              <a:rPr lang="en-US" sz="2000" b="1" dirty="0" err="1"/>
              <a:t>kupemphera</a:t>
            </a:r>
            <a:r>
              <a:rPr lang="en-US" sz="2000" b="1" dirty="0"/>
              <a:t>. </a:t>
            </a:r>
            <a:r>
              <a:rPr lang="en-US" sz="2000" b="1" dirty="0" err="1"/>
              <a:t>Chachiwiri</a:t>
            </a:r>
            <a:r>
              <a:rPr lang="en-US" sz="2000" b="1" dirty="0"/>
              <a:t>, </a:t>
            </a:r>
            <a:r>
              <a:rPr lang="en-US" sz="2000" b="1" dirty="0" err="1"/>
              <a:t>mwa</a:t>
            </a:r>
            <a:r>
              <a:rPr lang="en-US" sz="2000" b="1" dirty="0"/>
              <a:t> </a:t>
            </a:r>
            <a:r>
              <a:rPr lang="en-US" sz="2000" b="1" dirty="0" err="1"/>
              <a:t>kukhala</a:t>
            </a:r>
            <a:r>
              <a:rPr lang="en-US" sz="2000" b="1" dirty="0"/>
              <a:t> </a:t>
            </a:r>
            <a:r>
              <a:rPr lang="en-US" sz="2000" b="1" dirty="0" err="1"/>
              <a:t>chitsanzo</a:t>
            </a:r>
            <a:r>
              <a:rPr lang="en-US" sz="2000" b="1" dirty="0"/>
              <a:t> cha </a:t>
            </a:r>
            <a:r>
              <a:rPr lang="en-US" sz="2000" b="1" dirty="0" err="1"/>
              <a:t>chikondi</a:t>
            </a:r>
            <a:r>
              <a:rPr lang="en-US" sz="2000" b="1" dirty="0"/>
              <a:t> </a:t>
            </a:r>
            <a:r>
              <a:rPr lang="en-US" sz="2000" b="1" dirty="0" err="1"/>
              <a:t>ndi</a:t>
            </a:r>
            <a:r>
              <a:rPr lang="en-US" sz="2000" b="1" dirty="0"/>
              <a:t> </a:t>
            </a:r>
            <a:r>
              <a:rPr lang="en-US" sz="2000" b="1" dirty="0" err="1"/>
              <a:t>kukoma</a:t>
            </a:r>
            <a:r>
              <a:rPr lang="en-US" sz="2000" b="1" dirty="0"/>
              <a:t> </a:t>
            </a:r>
            <a:r>
              <a:rPr lang="en-US" sz="2000" b="1" dirty="0" err="1"/>
              <a:t>mtima</a:t>
            </a:r>
            <a:r>
              <a:rPr lang="en-US" sz="2000" b="1" dirty="0"/>
              <a:t> </a:t>
            </a:r>
            <a:r>
              <a:rPr lang="en-US" sz="2000" b="1" dirty="0" err="1"/>
              <a:t>kwa</a:t>
            </a:r>
            <a:r>
              <a:rPr lang="en-US" sz="2000" b="1" dirty="0"/>
              <a:t> </a:t>
            </a:r>
            <a:r>
              <a:rPr lang="en-US" sz="2000" b="1" dirty="0" err="1"/>
              <a:t>iwo</a:t>
            </a:r>
            <a:r>
              <a:rPr lang="en-US" sz="2000" b="1" dirty="0"/>
              <a:t>.</a:t>
            </a:r>
            <a:endParaRPr lang="en-US" sz="2000" b="1" noProof="0" dirty="0"/>
          </a:p>
        </p:txBody>
      </p:sp>
      <p:sp>
        <p:nvSpPr>
          <p:cNvPr id="4" name="CuadroTexto 3">
            <a:extLst>
              <a:ext uri="{FF2B5EF4-FFF2-40B4-BE49-F238E27FC236}">
                <a16:creationId xmlns:a16="http://schemas.microsoft.com/office/drawing/2014/main" id="{21AE42B6-F5AD-1309-E9BB-A72739EB3A9C}"/>
              </a:ext>
            </a:extLst>
          </p:cNvPr>
          <p:cNvSpPr txBox="1"/>
          <p:nvPr/>
        </p:nvSpPr>
        <p:spPr>
          <a:xfrm>
            <a:off x="3355864" y="2623151"/>
            <a:ext cx="8836137" cy="1400383"/>
          </a:xfrm>
          <a:prstGeom prst="rect">
            <a:avLst/>
          </a:prstGeom>
          <a:noFill/>
        </p:spPr>
        <p:txBody>
          <a:bodyPr wrap="square">
            <a:spAutoFit/>
          </a:bodyPr>
          <a:lstStyle/>
          <a:p>
            <a:pPr lvl="0">
              <a:spcBef>
                <a:spcPts val="600"/>
              </a:spcBef>
              <a:defRPr/>
            </a:pPr>
            <a:r>
              <a:rPr lang="en-US" sz="2000" b="1" dirty="0">
                <a:solidFill>
                  <a:prstClr val="black"/>
                </a:solidFill>
                <a:latin typeface="Aptos" panose="02110004020202020204"/>
              </a:rPr>
              <a:t>P</a:t>
            </a:r>
            <a:r>
              <a:rPr lang="en-US" sz="2000" b="1" dirty="0">
                <a:solidFill>
                  <a:prstClr val="black"/>
                </a:solidFill>
              </a:rPr>
              <a:t>ali zifukwa zambiri zomwe anthu amasiya mpingo. Sitikuitanidwa kuti tiwaweruze zifukwa zawo, kuwatsutsa, kapena kungowaiwala.</a:t>
            </a:r>
          </a:p>
          <a:p>
            <a:pPr lvl="0">
              <a:spcBef>
                <a:spcPts val="600"/>
              </a:spcBef>
              <a:defRPr/>
            </a:pPr>
            <a:r>
              <a:rPr lang="en-US" sz="2000" b="1" dirty="0">
                <a:solidFill>
                  <a:prstClr val="black"/>
                </a:solidFill>
              </a:rPr>
              <a:t>Yesu akutipempha kuti tisiye mavuto athu onse ndi nkhawa zathu kwa Iye (Mateyu 11:28-30).</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09021739-B33C-8BDF-66A8-E362590B705F}"/>
              </a:ext>
            </a:extLst>
          </p:cNvPr>
          <p:cNvSpPr txBox="1"/>
          <p:nvPr/>
        </p:nvSpPr>
        <p:spPr>
          <a:xfrm>
            <a:off x="3355863" y="5596793"/>
            <a:ext cx="5869160" cy="1323439"/>
          </a:xfrm>
          <a:prstGeom prst="rect">
            <a:avLst/>
          </a:prstGeom>
          <a:noFill/>
        </p:spPr>
        <p:txBody>
          <a:bodyPr wrap="square">
            <a:spAutoFit/>
          </a:bodyPr>
          <a:lstStyle/>
          <a:p>
            <a:pPr>
              <a:spcBef>
                <a:spcPts val="600"/>
              </a:spcBef>
              <a:defRPr/>
            </a:pPr>
            <a:r>
              <a:rPr lang="en-US" sz="2000" b="1" dirty="0" err="1">
                <a:solidFill>
                  <a:prstClr val="black"/>
                </a:solidFill>
              </a:rPr>
              <a:t>Umboni</a:t>
            </a:r>
            <a:r>
              <a:rPr lang="en-US" sz="2000" b="1" dirty="0">
                <a:solidFill>
                  <a:prstClr val="black"/>
                </a:solidFill>
              </a:rPr>
              <a:t> </a:t>
            </a:r>
            <a:r>
              <a:rPr lang="en-US" sz="2000" b="1" dirty="0" err="1">
                <a:solidFill>
                  <a:prstClr val="black"/>
                </a:solidFill>
              </a:rPr>
              <a:t>wa</a:t>
            </a:r>
            <a:r>
              <a:rPr lang="en-US" sz="2000" b="1" dirty="0">
                <a:solidFill>
                  <a:prstClr val="black"/>
                </a:solidFill>
              </a:rPr>
              <a:t> </a:t>
            </a:r>
            <a:r>
              <a:rPr lang="en-US" sz="2000" b="1" dirty="0" err="1">
                <a:solidFill>
                  <a:prstClr val="black"/>
                </a:solidFill>
              </a:rPr>
              <a:t>moyo</a:t>
            </a:r>
            <a:r>
              <a:rPr lang="en-US" sz="2000" b="1" dirty="0">
                <a:solidFill>
                  <a:prstClr val="black"/>
                </a:solidFill>
              </a:rPr>
              <a:t> </a:t>
            </a:r>
            <a:r>
              <a:rPr lang="en-US" sz="2000" b="1" dirty="0" err="1">
                <a:solidFill>
                  <a:prstClr val="black"/>
                </a:solidFill>
              </a:rPr>
              <a:t>wanu</a:t>
            </a:r>
            <a:r>
              <a:rPr lang="en-US" sz="2000" b="1" dirty="0">
                <a:solidFill>
                  <a:prstClr val="black"/>
                </a:solidFill>
              </a:rPr>
              <a:t>, </a:t>
            </a:r>
            <a:r>
              <a:rPr lang="en-US" sz="2000" b="1" dirty="0" err="1">
                <a:solidFill>
                  <a:prstClr val="black"/>
                </a:solidFill>
              </a:rPr>
              <a:t>zochita</a:t>
            </a:r>
            <a:r>
              <a:rPr lang="en-US" sz="2000" b="1" dirty="0">
                <a:solidFill>
                  <a:prstClr val="black"/>
                </a:solidFill>
              </a:rPr>
              <a:t> </a:t>
            </a:r>
            <a:r>
              <a:rPr lang="en-US" sz="2000" b="1" dirty="0" err="1">
                <a:solidFill>
                  <a:prstClr val="black"/>
                </a:solidFill>
              </a:rPr>
              <a:t>zanu</a:t>
            </a:r>
            <a:r>
              <a:rPr lang="en-US" sz="2000" b="1" dirty="0">
                <a:solidFill>
                  <a:prstClr val="black"/>
                </a:solidFill>
              </a:rPr>
              <a:t>, </a:t>
            </a:r>
            <a:r>
              <a:rPr lang="en-US" sz="2000" b="1" dirty="0" err="1">
                <a:solidFill>
                  <a:prstClr val="black"/>
                </a:solidFill>
              </a:rPr>
              <a:t>mawu</a:t>
            </a:r>
            <a:r>
              <a:rPr lang="en-US" sz="2000" b="1" dirty="0">
                <a:solidFill>
                  <a:prstClr val="black"/>
                </a:solidFill>
              </a:rPr>
              <a:t> anu, </a:t>
            </a:r>
            <a:r>
              <a:rPr lang="en-US" sz="2000" b="1" dirty="0" err="1">
                <a:solidFill>
                  <a:prstClr val="black"/>
                </a:solidFill>
              </a:rPr>
              <a:t>ndi</a:t>
            </a:r>
            <a:r>
              <a:rPr lang="en-US" sz="2000" b="1" dirty="0">
                <a:solidFill>
                  <a:prstClr val="black"/>
                </a:solidFill>
              </a:rPr>
              <a:t> </a:t>
            </a:r>
            <a:r>
              <a:rPr lang="en-US" sz="2000" b="1" dirty="0" err="1">
                <a:solidFill>
                  <a:prstClr val="black"/>
                </a:solidFill>
              </a:rPr>
              <a:t>mapemphero</a:t>
            </a:r>
            <a:r>
              <a:rPr lang="en-US" sz="2000" b="1" dirty="0">
                <a:solidFill>
                  <a:prstClr val="black"/>
                </a:solidFill>
              </a:rPr>
              <a:t> anu </a:t>
            </a:r>
            <a:r>
              <a:rPr lang="en-US" sz="2000" b="1" dirty="0" err="1">
                <a:solidFill>
                  <a:prstClr val="black"/>
                </a:solidFill>
              </a:rPr>
              <a:t>chifukwa</a:t>
            </a:r>
            <a:r>
              <a:rPr lang="en-US" sz="2000" b="1" dirty="0">
                <a:solidFill>
                  <a:prstClr val="black"/>
                </a:solidFill>
              </a:rPr>
              <a:t> cha </a:t>
            </a:r>
            <a:r>
              <a:rPr lang="en-US" sz="2000" b="1" dirty="0" err="1">
                <a:solidFill>
                  <a:prstClr val="black"/>
                </a:solidFill>
              </a:rPr>
              <a:t>munthu</a:t>
            </a:r>
            <a:r>
              <a:rPr lang="en-US" sz="2000" b="1" dirty="0">
                <a:solidFill>
                  <a:prstClr val="black"/>
                </a:solidFill>
              </a:rPr>
              <a:t> amene </a:t>
            </a:r>
            <a:r>
              <a:rPr lang="en-US" sz="2000" b="1" dirty="0" err="1">
                <a:solidFill>
                  <a:prstClr val="black"/>
                </a:solidFill>
              </a:rPr>
              <a:t>wapatuka</a:t>
            </a:r>
            <a:r>
              <a:rPr lang="en-US" sz="2000" b="1" dirty="0">
                <a:solidFill>
                  <a:prstClr val="black"/>
                </a:solidFill>
              </a:rPr>
              <a:t> </a:t>
            </a:r>
            <a:r>
              <a:rPr lang="en-US" sz="2000" b="1" dirty="0" err="1">
                <a:solidFill>
                  <a:prstClr val="black"/>
                </a:solidFill>
              </a:rPr>
              <a:t>kwa</a:t>
            </a:r>
            <a:r>
              <a:rPr lang="en-US" sz="2000" b="1" dirty="0">
                <a:solidFill>
                  <a:prstClr val="black"/>
                </a:solidFill>
              </a:rPr>
              <a:t> Mulungu </a:t>
            </a:r>
            <a:r>
              <a:rPr lang="en-US" sz="2000" b="1" dirty="0" err="1">
                <a:solidFill>
                  <a:prstClr val="black"/>
                </a:solidFill>
              </a:rPr>
              <a:t>zingasinthe</a:t>
            </a:r>
            <a:r>
              <a:rPr lang="en-US" sz="2000" b="1" dirty="0">
                <a:solidFill>
                  <a:prstClr val="black"/>
                </a:solidFill>
              </a:rPr>
              <a:t> </a:t>
            </a:r>
            <a:r>
              <a:rPr lang="en-US" sz="2000" b="1" dirty="0" err="1">
                <a:solidFill>
                  <a:prstClr val="black"/>
                </a:solidFill>
              </a:rPr>
              <a:t>kwambiri</a:t>
            </a:r>
            <a:r>
              <a:rPr lang="en-US" sz="2000" b="1" dirty="0">
                <a:solidFill>
                  <a:prstClr val="black"/>
                </a:solidFill>
              </a:rPr>
              <a:t> </a:t>
            </a:r>
            <a:r>
              <a:rPr lang="en-US" sz="2000" b="1" dirty="0" err="1">
                <a:solidFill>
                  <a:prstClr val="black"/>
                </a:solidFill>
              </a:rPr>
              <a:t>moyo</a:t>
            </a:r>
            <a:r>
              <a:rPr lang="en-US" sz="2000" b="1" dirty="0">
                <a:solidFill>
                  <a:prstClr val="black"/>
                </a:solidFill>
              </a:rPr>
              <a:t> wake </a:t>
            </a:r>
            <a:r>
              <a:rPr lang="en-US" sz="2000" b="1" dirty="0" err="1">
                <a:solidFill>
                  <a:prstClr val="black"/>
                </a:solidFill>
              </a:rPr>
              <a:t>ndi</a:t>
            </a:r>
            <a:r>
              <a:rPr lang="en-US" sz="2000" b="1" dirty="0">
                <a:solidFill>
                  <a:prstClr val="black"/>
                </a:solidFill>
              </a:rPr>
              <a:t> </a:t>
            </a:r>
            <a:r>
              <a:rPr lang="en-US" sz="2000" b="1" dirty="0" err="1">
                <a:solidFill>
                  <a:prstClr val="black"/>
                </a:solidFill>
              </a:rPr>
              <a:t>tsogolo</a:t>
            </a:r>
            <a:r>
              <a:rPr lang="en-US" sz="2000" b="1" dirty="0">
                <a:solidFill>
                  <a:prstClr val="black"/>
                </a:solidFill>
              </a:rPr>
              <a:t> lake.</a:t>
            </a:r>
            <a:endParaRPr kumimoji="0" lang="en-US"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5170646"/>
          </a:xfrm>
          <a:prstGeom prst="rect">
            <a:avLst/>
          </a:prstGeom>
          <a:noFill/>
        </p:spPr>
        <p:txBody>
          <a:bodyPr wrap="square">
            <a:spAutoFit/>
          </a:bodyPr>
          <a:lstStyle/>
          <a:p>
            <a:pPr>
              <a:spcBef>
                <a:spcPts val="600"/>
              </a:spcBef>
            </a:pPr>
            <a:r>
              <a:rPr lang="en-US" sz="2000" b="1" noProof="0" dirty="0">
                <a:latin typeface="Constantia" panose="02030602050306030303" pitchFamily="18" charset="0"/>
              </a:rPr>
              <a:t>“</a:t>
            </a:r>
            <a:r>
              <a:rPr lang="en-US" sz="2000" b="1" dirty="0">
                <a:latin typeface="Constantia" panose="02030602050306030303" pitchFamily="18" charset="0"/>
              </a:rPr>
              <a:t>Mulungu </a:t>
            </a:r>
            <a:r>
              <a:rPr lang="en-US" sz="2000" b="1" dirty="0" err="1">
                <a:latin typeface="Constantia" panose="02030602050306030303" pitchFamily="18" charset="0"/>
              </a:rPr>
              <a:t>akanatha</a:t>
            </a:r>
            <a:r>
              <a:rPr lang="en-US" sz="2000" b="1" dirty="0">
                <a:latin typeface="Constantia" panose="02030602050306030303" pitchFamily="18" charset="0"/>
              </a:rPr>
              <a:t> </a:t>
            </a:r>
            <a:r>
              <a:rPr lang="en-US" sz="2000" b="1" dirty="0" err="1">
                <a:latin typeface="Constantia" panose="02030602050306030303" pitchFamily="18" charset="0"/>
              </a:rPr>
              <a:t>kupereka</a:t>
            </a:r>
            <a:r>
              <a:rPr lang="en-US" sz="2000" b="1" dirty="0">
                <a:latin typeface="Constantia" panose="02030602050306030303" pitchFamily="18" charset="0"/>
              </a:rPr>
              <a:t> </a:t>
            </a:r>
            <a:r>
              <a:rPr lang="en-US" sz="2000" b="1" dirty="0" err="1">
                <a:latin typeface="Constantia" panose="02030602050306030303" pitchFamily="18" charset="0"/>
              </a:rPr>
              <a:t>Uthenga</a:t>
            </a:r>
            <a:r>
              <a:rPr lang="en-US" sz="2000" b="1" dirty="0">
                <a:latin typeface="Constantia" panose="02030602050306030303" pitchFamily="18" charset="0"/>
              </a:rPr>
              <a:t> </a:t>
            </a:r>
            <a:r>
              <a:rPr lang="en-US" sz="2000" b="1" dirty="0" err="1">
                <a:latin typeface="Constantia" panose="02030602050306030303" pitchFamily="18" charset="0"/>
              </a:rPr>
              <a:t>Wabwino</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ntchito</a:t>
            </a:r>
            <a:r>
              <a:rPr lang="en-US" sz="2000" b="1" dirty="0">
                <a:latin typeface="Constantia" panose="02030602050306030303" pitchFamily="18" charset="0"/>
              </a:rPr>
              <a:t> </a:t>
            </a:r>
            <a:r>
              <a:rPr lang="en-US" sz="2000" b="1" dirty="0" err="1">
                <a:latin typeface="Constantia" panose="02030602050306030303" pitchFamily="18" charset="0"/>
              </a:rPr>
              <a:t>yonse</a:t>
            </a:r>
            <a:r>
              <a:rPr lang="en-US" sz="2000" b="1" dirty="0">
                <a:latin typeface="Constantia" panose="02030602050306030303" pitchFamily="18" charset="0"/>
              </a:rPr>
              <a:t> </a:t>
            </a:r>
            <a:r>
              <a:rPr lang="en-US" sz="2000" b="1" dirty="0" err="1">
                <a:latin typeface="Constantia" panose="02030602050306030303" pitchFamily="18" charset="0"/>
              </a:rPr>
              <a:t>ya</a:t>
            </a:r>
            <a:r>
              <a:rPr lang="en-US" sz="2000" b="1" dirty="0">
                <a:latin typeface="Constantia" panose="02030602050306030303" pitchFamily="18" charset="0"/>
              </a:rPr>
              <a:t> </a:t>
            </a:r>
            <a:r>
              <a:rPr lang="en-US" sz="2000" b="1" dirty="0" err="1">
                <a:latin typeface="Constantia" panose="02030602050306030303" pitchFamily="18" charset="0"/>
              </a:rPr>
              <a:t>utumiki</a:t>
            </a:r>
            <a:r>
              <a:rPr lang="en-US" sz="2000" b="1" dirty="0">
                <a:latin typeface="Constantia" panose="02030602050306030303" pitchFamily="18" charset="0"/>
              </a:rPr>
              <a:t> </a:t>
            </a:r>
            <a:r>
              <a:rPr lang="en-US" sz="2000" b="1" dirty="0" err="1">
                <a:latin typeface="Constantia" panose="02030602050306030303" pitchFamily="18" charset="0"/>
              </a:rPr>
              <a:t>wachikondi</a:t>
            </a:r>
            <a:r>
              <a:rPr lang="en-US" sz="2000" b="1" dirty="0">
                <a:latin typeface="Constantia" panose="02030602050306030303" pitchFamily="18" charset="0"/>
              </a:rPr>
              <a:t> </a:t>
            </a:r>
            <a:r>
              <a:rPr lang="en-US" sz="2000" b="1" dirty="0" err="1">
                <a:latin typeface="Constantia" panose="02030602050306030303" pitchFamily="18" charset="0"/>
              </a:rPr>
              <a:t>kwa</a:t>
            </a:r>
            <a:r>
              <a:rPr lang="en-US" sz="2000" b="1" dirty="0">
                <a:latin typeface="Constantia" panose="02030602050306030303" pitchFamily="18" charset="0"/>
              </a:rPr>
              <a:t> </a:t>
            </a:r>
            <a:r>
              <a:rPr lang="en-US" sz="2000" b="1" dirty="0" err="1">
                <a:latin typeface="Constantia" panose="02030602050306030303" pitchFamily="18" charset="0"/>
              </a:rPr>
              <a:t>angelo</a:t>
            </a:r>
            <a:r>
              <a:rPr lang="en-US" sz="2000" b="1" dirty="0">
                <a:latin typeface="Constantia" panose="02030602050306030303" pitchFamily="18" charset="0"/>
              </a:rPr>
              <a:t> </a:t>
            </a:r>
            <a:r>
              <a:rPr lang="en-US" sz="2000" b="1" dirty="0" err="1">
                <a:latin typeface="Constantia" panose="02030602050306030303" pitchFamily="18" charset="0"/>
              </a:rPr>
              <a:t>akumwamba</a:t>
            </a:r>
            <a:r>
              <a:rPr lang="en-US" sz="2000" b="1" dirty="0">
                <a:latin typeface="Constantia" panose="02030602050306030303" pitchFamily="18" charset="0"/>
              </a:rPr>
              <a:t>. </a:t>
            </a:r>
            <a:r>
              <a:rPr lang="en-US" sz="2000" b="1" dirty="0" err="1">
                <a:latin typeface="Constantia" panose="02030602050306030303" pitchFamily="18" charset="0"/>
              </a:rPr>
              <a:t>Akanathanso</a:t>
            </a:r>
            <a:r>
              <a:rPr lang="en-US" sz="2000" b="1" dirty="0">
                <a:latin typeface="Constantia" panose="02030602050306030303" pitchFamily="18" charset="0"/>
              </a:rPr>
              <a:t> </a:t>
            </a:r>
            <a:r>
              <a:rPr lang="en-US" sz="2000" b="1" dirty="0" err="1">
                <a:latin typeface="Constantia" panose="02030602050306030303" pitchFamily="18" charset="0"/>
              </a:rPr>
              <a:t>kugwiritsa</a:t>
            </a:r>
            <a:r>
              <a:rPr lang="en-US" sz="2000" b="1" dirty="0">
                <a:latin typeface="Constantia" panose="02030602050306030303" pitchFamily="18" charset="0"/>
              </a:rPr>
              <a:t> </a:t>
            </a:r>
            <a:r>
              <a:rPr lang="en-US" sz="2000" b="1" dirty="0" err="1">
                <a:latin typeface="Constantia" panose="02030602050306030303" pitchFamily="18" charset="0"/>
              </a:rPr>
              <a:t>ntchito</a:t>
            </a:r>
            <a:r>
              <a:rPr lang="en-US" sz="2000" b="1" dirty="0">
                <a:latin typeface="Constantia" panose="02030602050306030303" pitchFamily="18" charset="0"/>
              </a:rPr>
              <a:t> </a:t>
            </a:r>
            <a:r>
              <a:rPr lang="en-US" sz="2000" b="1" dirty="0" err="1">
                <a:latin typeface="Constantia" panose="02030602050306030303" pitchFamily="18" charset="0"/>
              </a:rPr>
              <a:t>njira</a:t>
            </a:r>
            <a:r>
              <a:rPr lang="en-US" sz="2000" b="1" dirty="0">
                <a:latin typeface="Constantia" panose="02030602050306030303" pitchFamily="18" charset="0"/>
              </a:rPr>
              <a:t> zina </a:t>
            </a:r>
            <a:r>
              <a:rPr lang="en-US" sz="2000" b="1" dirty="0" err="1">
                <a:latin typeface="Constantia" panose="02030602050306030303" pitchFamily="18" charset="0"/>
              </a:rPr>
              <a:t>kuti</a:t>
            </a:r>
            <a:r>
              <a:rPr lang="en-US" sz="2000" b="1" dirty="0">
                <a:latin typeface="Constantia" panose="02030602050306030303" pitchFamily="18" charset="0"/>
              </a:rPr>
              <a:t> </a:t>
            </a:r>
            <a:r>
              <a:rPr lang="en-US" sz="2000" b="1" dirty="0" err="1">
                <a:latin typeface="Constantia" panose="02030602050306030303" pitchFamily="18" charset="0"/>
              </a:rPr>
              <a:t>akwaniritse</a:t>
            </a:r>
            <a:r>
              <a:rPr lang="en-US" sz="2000" b="1" dirty="0">
                <a:latin typeface="Constantia" panose="02030602050306030303" pitchFamily="18" charset="0"/>
              </a:rPr>
              <a:t> </a:t>
            </a:r>
            <a:r>
              <a:rPr lang="en-US" sz="2000" b="1" dirty="0" err="1">
                <a:latin typeface="Constantia" panose="02030602050306030303" pitchFamily="18" charset="0"/>
              </a:rPr>
              <a:t>cholinga</a:t>
            </a:r>
            <a:r>
              <a:rPr lang="en-US" sz="2000" b="1" dirty="0">
                <a:latin typeface="Constantia" panose="02030602050306030303" pitchFamily="18" charset="0"/>
              </a:rPr>
              <a:t> </a:t>
            </a:r>
            <a:r>
              <a:rPr lang="en-US" sz="2000" b="1" dirty="0" err="1">
                <a:latin typeface="Constantia" panose="02030602050306030303" pitchFamily="18" charset="0"/>
              </a:rPr>
              <a:t>chake</a:t>
            </a:r>
            <a:r>
              <a:rPr lang="en-US" sz="2000" b="1" dirty="0">
                <a:latin typeface="Constantia" panose="02030602050306030303" pitchFamily="18" charset="0"/>
              </a:rPr>
              <a:t>. Koma </a:t>
            </a:r>
            <a:r>
              <a:rPr lang="en-US" sz="2000" b="1" dirty="0" err="1">
                <a:latin typeface="Constantia" panose="02030602050306030303" pitchFamily="18" charset="0"/>
              </a:rPr>
              <a:t>chifukwa</a:t>
            </a:r>
            <a:r>
              <a:rPr lang="en-US" sz="2000" b="1" dirty="0">
                <a:latin typeface="Constantia" panose="02030602050306030303" pitchFamily="18" charset="0"/>
              </a:rPr>
              <a:t> cha </a:t>
            </a:r>
            <a:r>
              <a:rPr lang="en-US" sz="2000" b="1" dirty="0" err="1">
                <a:latin typeface="Constantia" panose="02030602050306030303" pitchFamily="18" charset="0"/>
              </a:rPr>
              <a:t>chikondi</a:t>
            </a:r>
            <a:r>
              <a:rPr lang="en-US" sz="2000" b="1" dirty="0">
                <a:latin typeface="Constantia" panose="02030602050306030303" pitchFamily="18" charset="0"/>
              </a:rPr>
              <a:t> </a:t>
            </a:r>
            <a:r>
              <a:rPr lang="en-US" sz="2000" b="1" dirty="0" err="1">
                <a:latin typeface="Constantia" panose="02030602050306030303" pitchFamily="18" charset="0"/>
              </a:rPr>
              <a:t>chake</a:t>
            </a:r>
            <a:r>
              <a:rPr lang="en-US" sz="2000" b="1" dirty="0">
                <a:latin typeface="Constantia" panose="02030602050306030303" pitchFamily="18" charset="0"/>
              </a:rPr>
              <a:t> </a:t>
            </a:r>
            <a:r>
              <a:rPr lang="en-US" sz="2000" b="1" dirty="0" err="1">
                <a:latin typeface="Constantia" panose="02030602050306030303" pitchFamily="18" charset="0"/>
              </a:rPr>
              <a:t>chopanda</a:t>
            </a:r>
            <a:r>
              <a:rPr lang="en-US" sz="2000" b="1" dirty="0">
                <a:latin typeface="Constantia" panose="02030602050306030303" pitchFamily="18" charset="0"/>
              </a:rPr>
              <a:t> </a:t>
            </a:r>
            <a:r>
              <a:rPr lang="en-US" sz="2000" b="1" dirty="0" err="1">
                <a:latin typeface="Constantia" panose="02030602050306030303" pitchFamily="18" charset="0"/>
              </a:rPr>
              <a:t>malire</a:t>
            </a:r>
            <a:r>
              <a:rPr lang="en-US" sz="2000" b="1" dirty="0">
                <a:latin typeface="Constantia" panose="02030602050306030303" pitchFamily="18" charset="0"/>
              </a:rPr>
              <a:t>, </a:t>
            </a:r>
            <a:r>
              <a:rPr lang="en-US" sz="2000" b="1" dirty="0" err="1">
                <a:latin typeface="Constantia" panose="02030602050306030303" pitchFamily="18" charset="0"/>
              </a:rPr>
              <a:t>anasankha</a:t>
            </a:r>
            <a:r>
              <a:rPr lang="en-US" sz="2000" b="1" dirty="0">
                <a:latin typeface="Constantia" panose="02030602050306030303" pitchFamily="18" charset="0"/>
              </a:rPr>
              <a:t> </a:t>
            </a:r>
            <a:r>
              <a:rPr lang="en-US" sz="2000" b="1" dirty="0" err="1">
                <a:latin typeface="Constantia" panose="02030602050306030303" pitchFamily="18" charset="0"/>
              </a:rPr>
              <a:t>kutipanga</a:t>
            </a:r>
            <a:r>
              <a:rPr lang="en-US" sz="2000" b="1" dirty="0">
                <a:latin typeface="Constantia" panose="02030602050306030303" pitchFamily="18" charset="0"/>
              </a:rPr>
              <a:t> </a:t>
            </a:r>
            <a:r>
              <a:rPr lang="en-US" sz="2000" b="1" dirty="0" err="1">
                <a:latin typeface="Constantia" panose="02030602050306030303" pitchFamily="18" charset="0"/>
              </a:rPr>
              <a:t>kukhala</a:t>
            </a:r>
            <a:r>
              <a:rPr lang="en-US" sz="2000" b="1" dirty="0">
                <a:latin typeface="Constantia" panose="02030602050306030303" pitchFamily="18" charset="0"/>
              </a:rPr>
              <a:t> </a:t>
            </a:r>
            <a:r>
              <a:rPr lang="en-US" sz="2000" b="1" dirty="0" err="1">
                <a:latin typeface="Constantia" panose="02030602050306030303" pitchFamily="18" charset="0"/>
              </a:rPr>
              <a:t>antchito</a:t>
            </a:r>
            <a:r>
              <a:rPr lang="en-US" sz="2000" b="1" dirty="0">
                <a:latin typeface="Constantia" panose="02030602050306030303" pitchFamily="18" charset="0"/>
              </a:rPr>
              <a:t> </a:t>
            </a:r>
            <a:r>
              <a:rPr lang="en-US" sz="2000" b="1" dirty="0" err="1">
                <a:latin typeface="Constantia" panose="02030602050306030303" pitchFamily="18" charset="0"/>
              </a:rPr>
              <a:t>anzake</a:t>
            </a:r>
            <a:r>
              <a:rPr lang="en-US" sz="2000" b="1" dirty="0">
                <a:latin typeface="Constantia" panose="02030602050306030303" pitchFamily="18" charset="0"/>
              </a:rPr>
              <a:t> </a:t>
            </a:r>
            <a:r>
              <a:rPr lang="en-US" sz="2000" b="1" dirty="0" err="1">
                <a:latin typeface="Constantia" panose="02030602050306030303" pitchFamily="18" charset="0"/>
              </a:rPr>
              <a:t>pamodzi</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Iye, </a:t>
            </a:r>
            <a:r>
              <a:rPr lang="en-US" sz="2000" b="1" dirty="0" err="1">
                <a:latin typeface="Constantia" panose="02030602050306030303" pitchFamily="18" charset="0"/>
              </a:rPr>
              <a:t>Khristu</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angelo</a:t>
            </a:r>
            <a:r>
              <a:rPr lang="en-US" sz="2000" b="1" dirty="0">
                <a:latin typeface="Constantia" panose="02030602050306030303" pitchFamily="18" charset="0"/>
              </a:rPr>
              <a:t>, </a:t>
            </a:r>
            <a:r>
              <a:rPr lang="en-US" sz="2000" b="1" dirty="0" err="1">
                <a:latin typeface="Constantia" panose="02030602050306030303" pitchFamily="18" charset="0"/>
              </a:rPr>
              <a:t>kuti</a:t>
            </a:r>
            <a:r>
              <a:rPr lang="en-US" sz="2000" b="1" dirty="0">
                <a:latin typeface="Constantia" panose="02030602050306030303" pitchFamily="18" charset="0"/>
              </a:rPr>
              <a:t> </a:t>
            </a:r>
            <a:r>
              <a:rPr lang="en-US" sz="2000" b="1" dirty="0" err="1">
                <a:latin typeface="Constantia" panose="02030602050306030303" pitchFamily="18" charset="0"/>
              </a:rPr>
              <a:t>tigawane</a:t>
            </a:r>
            <a:r>
              <a:rPr lang="en-US" sz="2000" b="1" dirty="0">
                <a:latin typeface="Constantia" panose="02030602050306030303" pitchFamily="18" charset="0"/>
              </a:rPr>
              <a:t> </a:t>
            </a:r>
            <a:r>
              <a:rPr lang="en-US" sz="2000" b="1" dirty="0" err="1">
                <a:latin typeface="Constantia" panose="02030602050306030303" pitchFamily="18" charset="0"/>
              </a:rPr>
              <a:t>madalitso</a:t>
            </a:r>
            <a:r>
              <a:rPr lang="en-US" sz="2000" b="1" dirty="0">
                <a:latin typeface="Constantia" panose="02030602050306030303" pitchFamily="18" charset="0"/>
              </a:rPr>
              <a:t>, </a:t>
            </a:r>
            <a:r>
              <a:rPr lang="en-US" sz="2000" b="1" dirty="0" err="1">
                <a:latin typeface="Constantia" panose="02030602050306030303" pitchFamily="18" charset="0"/>
              </a:rPr>
              <a:t>chimwemwe</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kukwezedwa</a:t>
            </a:r>
            <a:r>
              <a:rPr lang="en-US" sz="2000" b="1" dirty="0">
                <a:latin typeface="Constantia" panose="02030602050306030303" pitchFamily="18" charset="0"/>
              </a:rPr>
              <a:t> </a:t>
            </a:r>
            <a:r>
              <a:rPr lang="en-US" sz="2000" b="1" dirty="0" err="1">
                <a:latin typeface="Constantia" panose="02030602050306030303" pitchFamily="18" charset="0"/>
              </a:rPr>
              <a:t>kwauzimu</a:t>
            </a:r>
            <a:r>
              <a:rPr lang="en-US" sz="2000" b="1" dirty="0">
                <a:latin typeface="Constantia" panose="02030602050306030303" pitchFamily="18" charset="0"/>
              </a:rPr>
              <a:t> </a:t>
            </a:r>
            <a:r>
              <a:rPr lang="en-US" sz="2000" b="1" dirty="0" err="1">
                <a:latin typeface="Constantia" panose="02030602050306030303" pitchFamily="18" charset="0"/>
              </a:rPr>
              <a:t>komwe</a:t>
            </a:r>
            <a:r>
              <a:rPr lang="en-US" sz="2000" b="1" dirty="0">
                <a:latin typeface="Constantia" panose="02030602050306030303" pitchFamily="18" charset="0"/>
              </a:rPr>
              <a:t> </a:t>
            </a:r>
            <a:r>
              <a:rPr lang="en-US" sz="2000" b="1" dirty="0" err="1">
                <a:latin typeface="Constantia" panose="02030602050306030303" pitchFamily="18" charset="0"/>
              </a:rPr>
              <a:t>kumachokera</a:t>
            </a:r>
            <a:r>
              <a:rPr lang="en-US" sz="2000" b="1" dirty="0">
                <a:latin typeface="Constantia" panose="02030602050306030303" pitchFamily="18" charset="0"/>
              </a:rPr>
              <a:t> </a:t>
            </a:r>
            <a:r>
              <a:rPr lang="en-US" sz="2000" b="1" dirty="0" err="1">
                <a:latin typeface="Constantia" panose="02030602050306030303" pitchFamily="18" charset="0"/>
              </a:rPr>
              <a:t>ku</a:t>
            </a:r>
            <a:r>
              <a:rPr lang="en-US" sz="2000" b="1" dirty="0">
                <a:latin typeface="Constantia" panose="02030602050306030303" pitchFamily="18" charset="0"/>
              </a:rPr>
              <a:t> </a:t>
            </a:r>
            <a:r>
              <a:rPr lang="en-US" sz="2000" b="1" dirty="0" err="1">
                <a:latin typeface="Constantia" panose="02030602050306030303" pitchFamily="18" charset="0"/>
              </a:rPr>
              <a:t>utumiki</a:t>
            </a:r>
            <a:r>
              <a:rPr lang="en-US" sz="2000" b="1" dirty="0">
                <a:latin typeface="Constantia" panose="02030602050306030303" pitchFamily="18" charset="0"/>
              </a:rPr>
              <a:t> </a:t>
            </a:r>
            <a:r>
              <a:rPr lang="en-US" sz="2000" b="1" dirty="0" err="1">
                <a:latin typeface="Constantia" panose="02030602050306030303" pitchFamily="18" charset="0"/>
              </a:rPr>
              <a:t>wodzipereka</a:t>
            </a:r>
            <a:r>
              <a:rPr lang="en-US" sz="2000" b="1" dirty="0">
                <a:latin typeface="Constantia" panose="02030602050306030303" pitchFamily="18" charset="0"/>
              </a:rPr>
              <a:t> </a:t>
            </a:r>
            <a:r>
              <a:rPr lang="en-US" sz="2000" b="1" dirty="0" err="1">
                <a:latin typeface="Constantia" panose="02030602050306030303" pitchFamily="18" charset="0"/>
              </a:rPr>
              <a:t>uwu</a:t>
            </a:r>
            <a:r>
              <a:rPr lang="en-US" sz="2000" b="1" dirty="0">
                <a:latin typeface="Constantia" panose="02030602050306030303" pitchFamily="18" charset="0"/>
              </a:rPr>
              <a:t>[…]</a:t>
            </a:r>
          </a:p>
          <a:p>
            <a:pPr>
              <a:spcBef>
                <a:spcPts val="600"/>
              </a:spcBef>
            </a:pPr>
            <a:endParaRPr lang="en-US" sz="2000" b="1" dirty="0">
              <a:latin typeface="Constantia" panose="02030602050306030303" pitchFamily="18" charset="0"/>
            </a:endParaRPr>
          </a:p>
          <a:p>
            <a:pPr>
              <a:spcBef>
                <a:spcPts val="600"/>
              </a:spcBef>
            </a:pPr>
            <a:r>
              <a:rPr lang="en-US" sz="2000" b="1" dirty="0" err="1">
                <a:latin typeface="Constantia" panose="02030602050306030303" pitchFamily="18" charset="0"/>
              </a:rPr>
              <a:t>Ngati</a:t>
            </a:r>
            <a:r>
              <a:rPr lang="en-US" sz="2000" b="1" dirty="0">
                <a:latin typeface="Constantia" panose="02030602050306030303" pitchFamily="18" charset="0"/>
              </a:rPr>
              <a:t> </a:t>
            </a:r>
            <a:r>
              <a:rPr lang="en-US" sz="2000" b="1" dirty="0" err="1">
                <a:latin typeface="Constantia" panose="02030602050306030303" pitchFamily="18" charset="0"/>
              </a:rPr>
              <a:t>mudzapita</a:t>
            </a:r>
            <a:r>
              <a:rPr lang="en-US" sz="2000" b="1" dirty="0">
                <a:latin typeface="Constantia" panose="02030602050306030303" pitchFamily="18" charset="0"/>
              </a:rPr>
              <a:t> </a:t>
            </a:r>
            <a:r>
              <a:rPr lang="en-US" sz="2000" b="1" dirty="0" err="1">
                <a:latin typeface="Constantia" panose="02030602050306030303" pitchFamily="18" charset="0"/>
              </a:rPr>
              <a:t>kukagwira</a:t>
            </a:r>
            <a:r>
              <a:rPr lang="en-US" sz="2000" b="1" dirty="0">
                <a:latin typeface="Constantia" panose="02030602050306030303" pitchFamily="18" charset="0"/>
              </a:rPr>
              <a:t> </a:t>
            </a:r>
            <a:r>
              <a:rPr lang="en-US" sz="2000" b="1" dirty="0" err="1">
                <a:latin typeface="Constantia" panose="02030602050306030303" pitchFamily="18" charset="0"/>
              </a:rPr>
              <a:t>ntchito</a:t>
            </a:r>
            <a:r>
              <a:rPr lang="en-US" sz="2000" b="1" dirty="0">
                <a:latin typeface="Constantia" panose="02030602050306030303" pitchFamily="18" charset="0"/>
              </a:rPr>
              <a:t> </a:t>
            </a:r>
            <a:r>
              <a:rPr lang="en-US" sz="2000" b="1" dirty="0" err="1">
                <a:latin typeface="Constantia" panose="02030602050306030303" pitchFamily="18" charset="0"/>
              </a:rPr>
              <a:t>monga</a:t>
            </a:r>
            <a:r>
              <a:rPr lang="en-US" sz="2000" b="1" dirty="0">
                <a:latin typeface="Constantia" panose="02030602050306030303" pitchFamily="18" charset="0"/>
              </a:rPr>
              <a:t> </a:t>
            </a:r>
            <a:r>
              <a:rPr lang="en-US" sz="2000" b="1" dirty="0" err="1">
                <a:latin typeface="Constantia" panose="02030602050306030303" pitchFamily="18" charset="0"/>
              </a:rPr>
              <a:t>mmene</a:t>
            </a:r>
            <a:r>
              <a:rPr lang="en-US" sz="2000" b="1" dirty="0">
                <a:latin typeface="Constantia" panose="02030602050306030303" pitchFamily="18" charset="0"/>
              </a:rPr>
              <a:t> </a:t>
            </a:r>
            <a:r>
              <a:rPr lang="en-US" sz="2000" b="1" dirty="0" err="1">
                <a:latin typeface="Constantia" panose="02030602050306030303" pitchFamily="18" charset="0"/>
              </a:rPr>
              <a:t>Khristu</a:t>
            </a:r>
            <a:r>
              <a:rPr lang="en-US" sz="2000" b="1" dirty="0">
                <a:latin typeface="Constantia" panose="02030602050306030303" pitchFamily="18" charset="0"/>
              </a:rPr>
              <a:t> </a:t>
            </a:r>
            <a:r>
              <a:rPr lang="en-US" sz="2000" b="1" dirty="0" err="1">
                <a:latin typeface="Constantia" panose="02030602050306030303" pitchFamily="18" charset="0"/>
              </a:rPr>
              <a:t>akufunira</a:t>
            </a:r>
            <a:r>
              <a:rPr lang="en-US" sz="2000" b="1" dirty="0">
                <a:latin typeface="Constantia" panose="02030602050306030303" pitchFamily="18" charset="0"/>
              </a:rPr>
              <a:t> </a:t>
            </a:r>
            <a:r>
              <a:rPr lang="en-US" sz="2000" b="1" dirty="0" err="1">
                <a:latin typeface="Constantia" panose="02030602050306030303" pitchFamily="18" charset="0"/>
              </a:rPr>
              <a:t>kuti</a:t>
            </a:r>
            <a:r>
              <a:rPr lang="en-US" sz="2000" b="1" dirty="0">
                <a:latin typeface="Constantia" panose="02030602050306030303" pitchFamily="18" charset="0"/>
              </a:rPr>
              <a:t> </a:t>
            </a:r>
            <a:r>
              <a:rPr lang="en-US" sz="2000" b="1" dirty="0" err="1">
                <a:latin typeface="Constantia" panose="02030602050306030303" pitchFamily="18" charset="0"/>
              </a:rPr>
              <a:t>ophunzira</a:t>
            </a:r>
            <a:r>
              <a:rPr lang="en-US" sz="2000" b="1" dirty="0">
                <a:latin typeface="Constantia" panose="02030602050306030303" pitchFamily="18" charset="0"/>
              </a:rPr>
              <a:t> Ake </a:t>
            </a:r>
            <a:r>
              <a:rPr lang="en-US" sz="2000" b="1" dirty="0" err="1">
                <a:latin typeface="Constantia" panose="02030602050306030303" pitchFamily="18" charset="0"/>
              </a:rPr>
              <a:t>azichitira</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kupambana</a:t>
            </a:r>
            <a:r>
              <a:rPr lang="en-US" sz="2000" b="1" dirty="0">
                <a:latin typeface="Constantia" panose="02030602050306030303" pitchFamily="18" charset="0"/>
              </a:rPr>
              <a:t> </a:t>
            </a:r>
            <a:r>
              <a:rPr lang="en-US" sz="2000" b="1" dirty="0" err="1">
                <a:latin typeface="Constantia" panose="02030602050306030303" pitchFamily="18" charset="0"/>
              </a:rPr>
              <a:t>miyoyo</a:t>
            </a:r>
            <a:r>
              <a:rPr lang="en-US" sz="2000" b="1" dirty="0">
                <a:latin typeface="Constantia" panose="02030602050306030303" pitchFamily="18" charset="0"/>
              </a:rPr>
              <a:t> </a:t>
            </a:r>
            <a:r>
              <a:rPr lang="en-US" sz="2000" b="1" dirty="0" err="1">
                <a:latin typeface="Constantia" panose="02030602050306030303" pitchFamily="18" charset="0"/>
              </a:rPr>
              <a:t>chifukwa</a:t>
            </a:r>
            <a:r>
              <a:rPr lang="en-US" sz="2000" b="1" dirty="0">
                <a:latin typeface="Constantia" panose="02030602050306030303" pitchFamily="18" charset="0"/>
              </a:rPr>
              <a:t> cha Iye, </a:t>
            </a:r>
            <a:r>
              <a:rPr lang="en-US" sz="2000" b="1" dirty="0" err="1">
                <a:latin typeface="Constantia" panose="02030602050306030303" pitchFamily="18" charset="0"/>
              </a:rPr>
              <a:t>mudzamva</a:t>
            </a:r>
            <a:r>
              <a:rPr lang="en-US" sz="2000" b="1" dirty="0">
                <a:latin typeface="Constantia" panose="02030602050306030303" pitchFamily="18" charset="0"/>
              </a:rPr>
              <a:t> </a:t>
            </a:r>
            <a:r>
              <a:rPr lang="en-US" sz="2000" b="1" dirty="0" err="1">
                <a:latin typeface="Constantia" panose="02030602050306030303" pitchFamily="18" charset="0"/>
              </a:rPr>
              <a:t>kusowa</a:t>
            </a:r>
            <a:r>
              <a:rPr lang="en-US" sz="2000" b="1" dirty="0">
                <a:latin typeface="Constantia" panose="02030602050306030303" pitchFamily="18" charset="0"/>
              </a:rPr>
              <a:t> </a:t>
            </a:r>
            <a:r>
              <a:rPr lang="en-US" sz="2000" b="1" dirty="0" err="1">
                <a:latin typeface="Constantia" panose="02030602050306030303" pitchFamily="18" charset="0"/>
              </a:rPr>
              <a:t>kwa</a:t>
            </a:r>
            <a:r>
              <a:rPr lang="en-US" sz="2000" b="1" dirty="0">
                <a:latin typeface="Constantia" panose="02030602050306030303" pitchFamily="18" charset="0"/>
              </a:rPr>
              <a:t> </a:t>
            </a:r>
            <a:r>
              <a:rPr lang="en-US" sz="2000" b="1" dirty="0" err="1">
                <a:latin typeface="Constantia" panose="02030602050306030303" pitchFamily="18" charset="0"/>
              </a:rPr>
              <a:t>chidziwitso</a:t>
            </a:r>
            <a:r>
              <a:rPr lang="en-US" sz="2000" b="1" dirty="0">
                <a:latin typeface="Constantia" panose="02030602050306030303" pitchFamily="18" charset="0"/>
              </a:rPr>
              <a:t> </a:t>
            </a:r>
            <a:r>
              <a:rPr lang="en-US" sz="2000" b="1" dirty="0" err="1">
                <a:latin typeface="Constantia" panose="02030602050306030303" pitchFamily="18" charset="0"/>
              </a:rPr>
              <a:t>chozama</a:t>
            </a:r>
            <a:r>
              <a:rPr lang="en-US" sz="2000" b="1" dirty="0">
                <a:latin typeface="Constantia" panose="02030602050306030303" pitchFamily="18" charset="0"/>
              </a:rPr>
              <a:t> </a:t>
            </a:r>
            <a:r>
              <a:rPr lang="en-US" sz="2000" b="1" dirty="0" err="1">
                <a:latin typeface="Constantia" panose="02030602050306030303" pitchFamily="18" charset="0"/>
              </a:rPr>
              <a:t>komanso</a:t>
            </a:r>
            <a:r>
              <a:rPr lang="en-US" sz="2000" b="1" dirty="0">
                <a:latin typeface="Constantia" panose="02030602050306030303" pitchFamily="18" charset="0"/>
              </a:rPr>
              <a:t> </a:t>
            </a:r>
            <a:r>
              <a:rPr lang="en-US" sz="2000" b="1" dirty="0" err="1">
                <a:latin typeface="Constantia" panose="02030602050306030303" pitchFamily="18" charset="0"/>
              </a:rPr>
              <a:t>chidziwitso</a:t>
            </a:r>
            <a:r>
              <a:rPr lang="en-US" sz="2000" b="1" dirty="0">
                <a:latin typeface="Constantia" panose="02030602050306030303" pitchFamily="18" charset="0"/>
              </a:rPr>
              <a:t> </a:t>
            </a:r>
            <a:r>
              <a:rPr lang="en-US" sz="2000" b="1" dirty="0" err="1">
                <a:latin typeface="Constantia" panose="02030602050306030303" pitchFamily="18" charset="0"/>
              </a:rPr>
              <a:t>chachikulu</a:t>
            </a:r>
            <a:r>
              <a:rPr lang="en-US" sz="2000" b="1" dirty="0">
                <a:latin typeface="Constantia" panose="02030602050306030303" pitchFamily="18" charset="0"/>
              </a:rPr>
              <a:t> </a:t>
            </a:r>
            <a:r>
              <a:rPr lang="en-US" sz="2000" b="1" dirty="0" err="1">
                <a:latin typeface="Constantia" panose="02030602050306030303" pitchFamily="18" charset="0"/>
              </a:rPr>
              <a:t>m'zinthu</a:t>
            </a:r>
            <a:r>
              <a:rPr lang="en-US" sz="2000" b="1" dirty="0">
                <a:latin typeface="Constantia" panose="02030602050306030303" pitchFamily="18" charset="0"/>
              </a:rPr>
              <a:t> za Mulungu, </a:t>
            </a:r>
            <a:r>
              <a:rPr lang="en-US" sz="2000" b="1" dirty="0" err="1">
                <a:latin typeface="Constantia" panose="02030602050306030303" pitchFamily="18" charset="0"/>
              </a:rPr>
              <a:t>ndipo</a:t>
            </a:r>
            <a:r>
              <a:rPr lang="en-US" sz="2000" b="1" dirty="0">
                <a:latin typeface="Constantia" panose="02030602050306030303" pitchFamily="18" charset="0"/>
              </a:rPr>
              <a:t> </a:t>
            </a:r>
            <a:r>
              <a:rPr lang="en-US" sz="2000" b="1" dirty="0" err="1">
                <a:latin typeface="Constantia" panose="02030602050306030303" pitchFamily="18" charset="0"/>
              </a:rPr>
              <a:t>mudzakhala</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njala</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ludzu</a:t>
            </a:r>
            <a:r>
              <a:rPr lang="en-US" sz="2000" b="1" dirty="0">
                <a:latin typeface="Constantia" panose="02030602050306030303" pitchFamily="18" charset="0"/>
              </a:rPr>
              <a:t> </a:t>
            </a:r>
            <a:r>
              <a:rPr lang="en-US" sz="2000" b="1" dirty="0" err="1">
                <a:latin typeface="Constantia" panose="02030602050306030303" pitchFamily="18" charset="0"/>
              </a:rPr>
              <a:t>lachilungamo</a:t>
            </a:r>
            <a:r>
              <a:rPr lang="en-US" sz="2000" b="1" dirty="0">
                <a:latin typeface="Constantia" panose="02030602050306030303" pitchFamily="18" charset="0"/>
              </a:rPr>
              <a:t>. </a:t>
            </a:r>
            <a:r>
              <a:rPr lang="en-US" sz="2000" b="1" dirty="0" err="1">
                <a:latin typeface="Constantia" panose="02030602050306030303" pitchFamily="18" charset="0"/>
              </a:rPr>
              <a:t>Mudzapempha</a:t>
            </a:r>
            <a:r>
              <a:rPr lang="en-US" sz="2000" b="1" dirty="0">
                <a:latin typeface="Constantia" panose="02030602050306030303" pitchFamily="18" charset="0"/>
              </a:rPr>
              <a:t> </a:t>
            </a:r>
            <a:r>
              <a:rPr lang="en-US" sz="2000" b="1" dirty="0" err="1">
                <a:latin typeface="Constantia" panose="02030602050306030303" pitchFamily="18" charset="0"/>
              </a:rPr>
              <a:t>kwa</a:t>
            </a:r>
            <a:r>
              <a:rPr lang="en-US" sz="2000" b="1" dirty="0">
                <a:latin typeface="Constantia" panose="02030602050306030303" pitchFamily="18" charset="0"/>
              </a:rPr>
              <a:t> Mulungu, </a:t>
            </a:r>
            <a:r>
              <a:rPr lang="en-US" sz="2000" b="1" dirty="0" err="1">
                <a:latin typeface="Constantia" panose="02030602050306030303" pitchFamily="18" charset="0"/>
              </a:rPr>
              <a:t>ndipo</a:t>
            </a:r>
            <a:r>
              <a:rPr lang="en-US" sz="2000" b="1" dirty="0">
                <a:latin typeface="Constantia" panose="02030602050306030303" pitchFamily="18" charset="0"/>
              </a:rPr>
              <a:t> </a:t>
            </a:r>
            <a:r>
              <a:rPr lang="en-US" sz="2000" b="1" dirty="0" err="1">
                <a:latin typeface="Constantia" panose="02030602050306030303" pitchFamily="18" charset="0"/>
              </a:rPr>
              <a:t>chikhulupiriro</a:t>
            </a:r>
            <a:r>
              <a:rPr lang="en-US" sz="2000" b="1" dirty="0">
                <a:latin typeface="Constantia" panose="02030602050306030303" pitchFamily="18" charset="0"/>
              </a:rPr>
              <a:t> </a:t>
            </a:r>
            <a:r>
              <a:rPr lang="en-US" sz="2000" b="1" dirty="0" err="1">
                <a:latin typeface="Constantia" panose="02030602050306030303" pitchFamily="18" charset="0"/>
              </a:rPr>
              <a:t>chanu</a:t>
            </a:r>
            <a:r>
              <a:rPr lang="en-US" sz="2000" b="1" dirty="0">
                <a:latin typeface="Constantia" panose="02030602050306030303" pitchFamily="18" charset="0"/>
              </a:rPr>
              <a:t> </a:t>
            </a:r>
            <a:r>
              <a:rPr lang="en-US" sz="2000" b="1" dirty="0" err="1">
                <a:latin typeface="Constantia" panose="02030602050306030303" pitchFamily="18" charset="0"/>
              </a:rPr>
              <a:t>chidzalimbitsidwa</a:t>
            </a:r>
            <a:r>
              <a:rPr lang="en-US" sz="2000" b="1" dirty="0">
                <a:latin typeface="Constantia" panose="02030602050306030303" pitchFamily="18" charset="0"/>
              </a:rPr>
              <a:t>, </a:t>
            </a:r>
            <a:r>
              <a:rPr lang="en-US" sz="2000" b="1" dirty="0" err="1">
                <a:latin typeface="Constantia" panose="02030602050306030303" pitchFamily="18" charset="0"/>
              </a:rPr>
              <a:t>ndipo</a:t>
            </a:r>
            <a:r>
              <a:rPr lang="en-US" sz="2000" b="1" dirty="0">
                <a:latin typeface="Constantia" panose="02030602050306030303" pitchFamily="18" charset="0"/>
              </a:rPr>
              <a:t> </a:t>
            </a:r>
            <a:r>
              <a:rPr lang="en-US" sz="2000" b="1" dirty="0" err="1">
                <a:latin typeface="Constantia" panose="02030602050306030303" pitchFamily="18" charset="0"/>
              </a:rPr>
              <a:t>moyo</a:t>
            </a:r>
            <a:r>
              <a:rPr lang="en-US" sz="2000" b="1" dirty="0">
                <a:latin typeface="Constantia" panose="02030602050306030303" pitchFamily="18" charset="0"/>
              </a:rPr>
              <a:t> </a:t>
            </a:r>
            <a:r>
              <a:rPr lang="en-US" sz="2000" b="1" dirty="0" err="1">
                <a:latin typeface="Constantia" panose="02030602050306030303" pitchFamily="18" charset="0"/>
              </a:rPr>
              <a:t>wanu</a:t>
            </a:r>
            <a:r>
              <a:rPr lang="en-US" sz="2000" b="1" dirty="0">
                <a:latin typeface="Constantia" panose="02030602050306030303" pitchFamily="18" charset="0"/>
              </a:rPr>
              <a:t> </a:t>
            </a:r>
            <a:r>
              <a:rPr lang="en-US" sz="2000" b="1" dirty="0" err="1">
                <a:latin typeface="Constantia" panose="02030602050306030303" pitchFamily="18" charset="0"/>
              </a:rPr>
              <a:t>udzamwa</a:t>
            </a:r>
            <a:r>
              <a:rPr lang="en-US" sz="2000" b="1" dirty="0">
                <a:latin typeface="Constantia" panose="02030602050306030303" pitchFamily="18" charset="0"/>
              </a:rPr>
              <a:t> </a:t>
            </a:r>
            <a:r>
              <a:rPr lang="en-US" sz="2000" b="1" dirty="0" err="1">
                <a:latin typeface="Constantia" panose="02030602050306030303" pitchFamily="18" charset="0"/>
              </a:rPr>
              <a:t>madzi</a:t>
            </a:r>
            <a:r>
              <a:rPr lang="en-US" sz="2000" b="1" dirty="0">
                <a:latin typeface="Constantia" panose="02030602050306030303" pitchFamily="18" charset="0"/>
              </a:rPr>
              <a:t> </a:t>
            </a:r>
            <a:r>
              <a:rPr lang="en-US" sz="2000" b="1" dirty="0" err="1">
                <a:latin typeface="Constantia" panose="02030602050306030303" pitchFamily="18" charset="0"/>
              </a:rPr>
              <a:t>ozama</a:t>
            </a:r>
            <a:r>
              <a:rPr lang="en-US" sz="2000" b="1" dirty="0">
                <a:latin typeface="Constantia" panose="02030602050306030303" pitchFamily="18" charset="0"/>
              </a:rPr>
              <a:t> </a:t>
            </a:r>
            <a:r>
              <a:rPr lang="en-US" sz="2000" b="1" dirty="0" err="1">
                <a:latin typeface="Constantia" panose="02030602050306030303" pitchFamily="18" charset="0"/>
              </a:rPr>
              <a:t>pachitsime</a:t>
            </a:r>
            <a:r>
              <a:rPr lang="en-US" sz="2000" b="1" dirty="0">
                <a:latin typeface="Constantia" panose="02030602050306030303" pitchFamily="18" charset="0"/>
              </a:rPr>
              <a:t> cha </a:t>
            </a:r>
            <a:r>
              <a:rPr lang="en-US" sz="2000" b="1" dirty="0" err="1">
                <a:latin typeface="Constantia" panose="02030602050306030303" pitchFamily="18" charset="0"/>
              </a:rPr>
              <a:t>chipulumutso</a:t>
            </a:r>
            <a:r>
              <a:rPr lang="en-US" sz="2000" b="1" dirty="0">
                <a:latin typeface="Constantia" panose="02030602050306030303" pitchFamily="18" charset="0"/>
              </a:rPr>
              <a:t>. </a:t>
            </a:r>
            <a:r>
              <a:rPr lang="en-US" sz="2000" b="1" dirty="0" err="1">
                <a:latin typeface="Constantia" panose="02030602050306030303" pitchFamily="18" charset="0"/>
              </a:rPr>
              <a:t>Kukumana</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otsutsa</a:t>
            </a:r>
            <a:r>
              <a:rPr lang="en-US" sz="2000" b="1" dirty="0">
                <a:latin typeface="Constantia" panose="02030602050306030303" pitchFamily="18" charset="0"/>
              </a:rPr>
              <a:t> </a:t>
            </a:r>
            <a:r>
              <a:rPr lang="en-US" sz="2000" b="1" dirty="0" err="1">
                <a:latin typeface="Constantia" panose="02030602050306030303" pitchFamily="18" charset="0"/>
              </a:rPr>
              <a:t>komanso</a:t>
            </a:r>
            <a:r>
              <a:rPr lang="en-US" sz="2000" b="1" dirty="0">
                <a:latin typeface="Constantia" panose="02030602050306030303" pitchFamily="18" charset="0"/>
              </a:rPr>
              <a:t> </a:t>
            </a:r>
            <a:r>
              <a:rPr lang="en-US" sz="2000" b="1" dirty="0" err="1">
                <a:latin typeface="Constantia" panose="02030602050306030303" pitchFamily="18" charset="0"/>
              </a:rPr>
              <a:t>mayesero</a:t>
            </a:r>
            <a:r>
              <a:rPr lang="en-US" sz="2000" b="1" dirty="0">
                <a:latin typeface="Constantia" panose="02030602050306030303" pitchFamily="18" charset="0"/>
              </a:rPr>
              <a:t> </a:t>
            </a:r>
            <a:r>
              <a:rPr lang="en-US" sz="2000" b="1" dirty="0" err="1">
                <a:latin typeface="Constantia" panose="02030602050306030303" pitchFamily="18" charset="0"/>
              </a:rPr>
              <a:t>kudzakupangitsani</a:t>
            </a:r>
            <a:r>
              <a:rPr lang="en-US" sz="2000" b="1" dirty="0">
                <a:latin typeface="Constantia" panose="02030602050306030303" pitchFamily="18" charset="0"/>
              </a:rPr>
              <a:t> </a:t>
            </a:r>
            <a:r>
              <a:rPr lang="en-US" sz="2000" b="1" dirty="0" err="1">
                <a:latin typeface="Constantia" panose="02030602050306030303" pitchFamily="18" charset="0"/>
              </a:rPr>
              <a:t>kupita</a:t>
            </a:r>
            <a:r>
              <a:rPr lang="en-US" sz="2000" b="1" dirty="0">
                <a:latin typeface="Constantia" panose="02030602050306030303" pitchFamily="18" charset="0"/>
              </a:rPr>
              <a:t> </a:t>
            </a:r>
            <a:r>
              <a:rPr lang="en-US" sz="2000" b="1" dirty="0" err="1">
                <a:latin typeface="Constantia" panose="02030602050306030303" pitchFamily="18" charset="0"/>
              </a:rPr>
              <a:t>ku</a:t>
            </a:r>
            <a:r>
              <a:rPr lang="en-US" sz="2000" b="1" dirty="0">
                <a:latin typeface="Constantia" panose="02030602050306030303" pitchFamily="18" charset="0"/>
              </a:rPr>
              <a:t> </a:t>
            </a:r>
            <a:r>
              <a:rPr lang="en-US" sz="2000" b="1" dirty="0" err="1">
                <a:latin typeface="Constantia" panose="02030602050306030303" pitchFamily="18" charset="0"/>
              </a:rPr>
              <a:t>Baibulo</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kupemphera</a:t>
            </a:r>
            <a:r>
              <a:rPr lang="en-US" sz="2000" b="1" dirty="0">
                <a:latin typeface="Constantia" panose="02030602050306030303" pitchFamily="18" charset="0"/>
              </a:rPr>
              <a:t>. </a:t>
            </a:r>
            <a:r>
              <a:rPr lang="en-US" sz="2000" b="1" dirty="0" err="1">
                <a:latin typeface="Constantia" panose="02030602050306030303" pitchFamily="18" charset="0"/>
              </a:rPr>
              <a:t>Mudzakula</a:t>
            </a:r>
            <a:r>
              <a:rPr lang="en-US" sz="2000" b="1" dirty="0">
                <a:latin typeface="Constantia" panose="02030602050306030303" pitchFamily="18" charset="0"/>
              </a:rPr>
              <a:t> </a:t>
            </a:r>
            <a:r>
              <a:rPr lang="en-US" sz="2000" b="1" dirty="0" err="1">
                <a:latin typeface="Constantia" panose="02030602050306030303" pitchFamily="18" charset="0"/>
              </a:rPr>
              <a:t>m'chisomo</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m'chidziwitso</a:t>
            </a:r>
            <a:r>
              <a:rPr lang="en-US" sz="2000" b="1" dirty="0">
                <a:latin typeface="Constantia" panose="02030602050306030303" pitchFamily="18" charset="0"/>
              </a:rPr>
              <a:t> cha </a:t>
            </a:r>
            <a:r>
              <a:rPr lang="en-US" sz="2000" b="1" dirty="0" err="1">
                <a:latin typeface="Constantia" panose="02030602050306030303" pitchFamily="18" charset="0"/>
              </a:rPr>
              <a:t>Khristu</a:t>
            </a:r>
            <a:r>
              <a:rPr lang="en-US" sz="2000" b="1" dirty="0">
                <a:latin typeface="Constantia" panose="02030602050306030303" pitchFamily="18" charset="0"/>
              </a:rPr>
              <a:t>, </a:t>
            </a:r>
            <a:r>
              <a:rPr lang="en-US" sz="2000" b="1" dirty="0" err="1">
                <a:latin typeface="Constantia" panose="02030602050306030303" pitchFamily="18" charset="0"/>
              </a:rPr>
              <a:t>ndipo</a:t>
            </a:r>
            <a:r>
              <a:rPr lang="en-US" sz="2000" b="1" dirty="0">
                <a:latin typeface="Constantia" panose="02030602050306030303" pitchFamily="18" charset="0"/>
              </a:rPr>
              <a:t> </a:t>
            </a:r>
            <a:r>
              <a:rPr lang="en-US" sz="2000" b="1" dirty="0" err="1">
                <a:latin typeface="Constantia" panose="02030602050306030303" pitchFamily="18" charset="0"/>
              </a:rPr>
              <a:t>mudzakhala</a:t>
            </a:r>
            <a:r>
              <a:rPr lang="en-US" sz="2000" b="1" dirty="0">
                <a:latin typeface="Constantia" panose="02030602050306030303" pitchFamily="18" charset="0"/>
              </a:rPr>
              <a:t> </a:t>
            </a:r>
            <a:r>
              <a:rPr lang="en-US" sz="2000" b="1" dirty="0" err="1">
                <a:latin typeface="Constantia" panose="02030602050306030303" pitchFamily="18" charset="0"/>
              </a:rPr>
              <a:t>ndi</a:t>
            </a:r>
            <a:r>
              <a:rPr lang="en-US" sz="2000" b="1" dirty="0">
                <a:latin typeface="Constantia" panose="02030602050306030303" pitchFamily="18" charset="0"/>
              </a:rPr>
              <a:t> </a:t>
            </a:r>
            <a:r>
              <a:rPr lang="en-US" sz="2000" b="1" dirty="0" err="1">
                <a:latin typeface="Constantia" panose="02030602050306030303" pitchFamily="18" charset="0"/>
              </a:rPr>
              <a:t>zochitika</a:t>
            </a:r>
            <a:r>
              <a:rPr lang="en-US" sz="2000" b="1" dirty="0">
                <a:latin typeface="Constantia" panose="02030602050306030303" pitchFamily="18" charset="0"/>
              </a:rPr>
              <a:t> </a:t>
            </a:r>
            <a:r>
              <a:rPr lang="en-US" sz="2000" b="1" dirty="0" err="1">
                <a:latin typeface="Constantia" panose="02030602050306030303" pitchFamily="18" charset="0"/>
              </a:rPr>
              <a:t>zochuluka</a:t>
            </a:r>
            <a:r>
              <a:rPr lang="en-US" sz="2000" b="1" dirty="0">
                <a:latin typeface="Constantia" panose="02030602050306030303" pitchFamily="18" charset="0"/>
              </a:rPr>
              <a:t> </a:t>
            </a:r>
            <a:r>
              <a:rPr lang="en-US" sz="2000" b="1">
                <a:latin typeface="Constantia" panose="02030602050306030303" pitchFamily="18" charset="0"/>
              </a:rPr>
              <a:t>zozama”.</a:t>
            </a:r>
            <a:endParaRPr lang="en-US" sz="20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9336F1C7-6B6A-AEB4-7143-EE3CB823570A}"/>
              </a:ext>
            </a:extLst>
          </p:cNvPr>
          <p:cNvSpPr txBox="1"/>
          <p:nvPr/>
        </p:nvSpPr>
        <p:spPr>
          <a:xfrm>
            <a:off x="7503281" y="6065671"/>
            <a:ext cx="3355662" cy="338554"/>
          </a:xfrm>
          <a:prstGeom prst="rect">
            <a:avLst/>
          </a:prstGeom>
          <a:noFill/>
        </p:spPr>
        <p:txBody>
          <a:bodyPr wrap="none" rtlCol="0">
            <a:spAutoFit/>
          </a:bodyPr>
          <a:lstStyle/>
          <a:p>
            <a:pPr algn="r"/>
            <a:r>
              <a:rPr lang="en-US" sz="1600" b="1" noProof="0" dirty="0"/>
              <a:t>EGW (The Way to Christ, pp.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314098" y="514388"/>
            <a:ext cx="4369201" cy="5478423"/>
          </a:xfrm>
          <a:prstGeom prst="rect">
            <a:avLst/>
          </a:prstGeom>
          <a:noFill/>
        </p:spPr>
        <p:txBody>
          <a:bodyPr wrap="square">
            <a:spAutoFit/>
          </a:bodyPr>
          <a:lstStyle/>
          <a:p>
            <a:pPr lvl="0" algn="ctr">
              <a:defRPr/>
            </a:pP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a:t>
            </a:r>
            <a:r>
              <a:rPr lang="en-US" sz="2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Ambuye Yehova anandiphunzitsa mawu oyenera kuyankhula</a:t>
            </a:r>
          </a:p>
          <a:p>
            <a:pPr lvl="0" algn="ctr">
              <a:defRPr/>
            </a:pPr>
            <a:r>
              <a:rPr lang="en-US" sz="2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kudziwa mawu olimbitsa mtima anthu ofowoka.</a:t>
            </a:r>
          </a:p>
          <a:p>
            <a:pPr lvl="0" algn="ctr">
              <a:defRPr/>
            </a:pPr>
            <a:r>
              <a:rPr lang="en-US" sz="2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Mmawa mulimonse amandidzutsa,</a:t>
            </a:r>
          </a:p>
          <a:p>
            <a:pPr lvl="0" algn="ctr">
              <a:defRPr/>
            </a:pPr>
            <a:r>
              <a:rPr lang="en-US" sz="2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amathwetsa khutu langa kuti ndimve monga amachitira munthu amene akuphunzira.’ </a:t>
            </a: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en-US" sz="24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Yesaya</a:t>
            </a:r>
            <a:r>
              <a:rPr lang="en-US" sz="24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50:4 CCL)</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5455160" y="3358710"/>
            <a:ext cx="6744551"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noProof="0" dirty="0">
                <a:solidFill>
                  <a:srgbClr val="A70FDB"/>
                </a:solidFill>
              </a:rPr>
              <a:t>Kodi </a:t>
            </a:r>
            <a:r>
              <a:rPr lang="en-US" sz="2000" b="1" noProof="0" dirty="0" err="1">
                <a:solidFill>
                  <a:srgbClr val="A70FDB"/>
                </a:solidFill>
              </a:rPr>
              <a:t>Tiyenera</a:t>
            </a:r>
            <a:r>
              <a:rPr lang="en-US" sz="2000" b="1" noProof="0" dirty="0">
                <a:solidFill>
                  <a:srgbClr val="A70FDB"/>
                </a:solidFill>
              </a:rPr>
              <a:t> </a:t>
            </a:r>
            <a:r>
              <a:rPr lang="en-US" sz="2000" b="1" noProof="0" dirty="0" err="1">
                <a:solidFill>
                  <a:srgbClr val="A70FDB"/>
                </a:solidFill>
              </a:rPr>
              <a:t>Kugawane</a:t>
            </a:r>
            <a:r>
              <a:rPr lang="en-US" sz="2000" b="1" noProof="0" dirty="0">
                <a:solidFill>
                  <a:srgbClr val="A70FDB"/>
                </a:solidFill>
              </a:rPr>
              <a:t> Chiyani?</a:t>
            </a:r>
          </a:p>
          <a:p>
            <a:pPr lvl="1">
              <a:spcBef>
                <a:spcPts val="600"/>
              </a:spcBef>
            </a:pPr>
            <a:r>
              <a:rPr lang="en-US" sz="2000" b="1" noProof="0" dirty="0"/>
              <a:t>Ntchito yaikulu</a:t>
            </a:r>
          </a:p>
          <a:p>
            <a:pPr>
              <a:spcBef>
                <a:spcPts val="1800"/>
              </a:spcBef>
            </a:pPr>
            <a:r>
              <a:rPr lang="en-US" sz="2000" b="1" noProof="0" dirty="0">
                <a:solidFill>
                  <a:srgbClr val="00A44E"/>
                </a:solidFill>
              </a:rPr>
              <a:t>Kodi Tingagawane Bwanji?</a:t>
            </a:r>
          </a:p>
          <a:p>
            <a:pPr lvl="1">
              <a:spcBef>
                <a:spcPts val="600"/>
              </a:spcBef>
            </a:pPr>
            <a:r>
              <a:rPr lang="en-US" sz="2000" b="1" noProof="0" dirty="0"/>
              <a:t>Kutsanzira Yesu</a:t>
            </a:r>
          </a:p>
          <a:p>
            <a:pPr lvl="1">
              <a:spcBef>
                <a:spcPts val="600"/>
              </a:spcBef>
            </a:pPr>
            <a:r>
              <a:rPr lang="en-US" sz="2000" b="1" noProof="0" dirty="0"/>
              <a:t>Kukulitsa Ubwenzi</a:t>
            </a:r>
          </a:p>
          <a:p>
            <a:pPr>
              <a:spcBef>
                <a:spcPts val="1800"/>
              </a:spcBef>
            </a:pPr>
            <a:r>
              <a:rPr lang="en-US" sz="2000" b="1" dirty="0">
                <a:solidFill>
                  <a:srgbClr val="C64D1C"/>
                </a:solidFill>
              </a:rPr>
              <a:t>Kodi </a:t>
            </a:r>
            <a:r>
              <a:rPr lang="en-US" sz="2000" b="1" dirty="0" err="1">
                <a:solidFill>
                  <a:srgbClr val="C64D1C"/>
                </a:solidFill>
              </a:rPr>
              <a:t>tingathandize</a:t>
            </a:r>
            <a:r>
              <a:rPr lang="en-US" sz="2000" b="1" dirty="0">
                <a:solidFill>
                  <a:srgbClr val="C64D1C"/>
                </a:solidFill>
              </a:rPr>
              <a:t> </a:t>
            </a:r>
            <a:r>
              <a:rPr lang="en-US" sz="2000" b="1" dirty="0" err="1">
                <a:solidFill>
                  <a:srgbClr val="C64D1C"/>
                </a:solidFill>
              </a:rPr>
              <a:t>bwanji</a:t>
            </a:r>
            <a:r>
              <a:rPr lang="en-US" sz="2000" b="1" dirty="0">
                <a:solidFill>
                  <a:srgbClr val="C64D1C"/>
                </a:solidFill>
              </a:rPr>
              <a:t> amene </a:t>
            </a:r>
            <a:r>
              <a:rPr lang="en-US" sz="2000" b="1" dirty="0" err="1">
                <a:solidFill>
                  <a:srgbClr val="C64D1C"/>
                </a:solidFill>
              </a:rPr>
              <a:t>apatuka</a:t>
            </a:r>
            <a:r>
              <a:rPr lang="en-US" sz="2000" b="1" dirty="0">
                <a:solidFill>
                  <a:srgbClr val="C64D1C"/>
                </a:solidFill>
              </a:rPr>
              <a:t> </a:t>
            </a:r>
            <a:r>
              <a:rPr lang="en-US" sz="2000" b="1" dirty="0" err="1">
                <a:solidFill>
                  <a:srgbClr val="C64D1C"/>
                </a:solidFill>
              </a:rPr>
              <a:t>kuti</a:t>
            </a:r>
            <a:r>
              <a:rPr lang="en-US" sz="2000" b="1" dirty="0">
                <a:solidFill>
                  <a:srgbClr val="C64D1C"/>
                </a:solidFill>
              </a:rPr>
              <a:t> </a:t>
            </a:r>
            <a:r>
              <a:rPr lang="en-US" sz="2000" b="1" dirty="0" err="1">
                <a:solidFill>
                  <a:srgbClr val="C64D1C"/>
                </a:solidFill>
              </a:rPr>
              <a:t>abwerere</a:t>
            </a:r>
            <a:r>
              <a:rPr lang="en-US" sz="2000" b="1" dirty="0">
                <a:solidFill>
                  <a:srgbClr val="C64D1C"/>
                </a:solidFill>
              </a:rPr>
              <a:t>?</a:t>
            </a:r>
            <a:endParaRPr lang="en-US" sz="2000" b="1" noProof="0" dirty="0">
              <a:solidFill>
                <a:srgbClr val="C64D1C"/>
              </a:solidFill>
            </a:endParaRPr>
          </a:p>
          <a:p>
            <a:pPr lvl="1">
              <a:spcBef>
                <a:spcPts val="600"/>
              </a:spcBef>
            </a:pPr>
            <a:r>
              <a:rPr lang="en-US" sz="2000" b="1" dirty="0"/>
              <a:t>Mulungu Amasaka Ana Ake</a:t>
            </a:r>
            <a:endParaRPr lang="en-US" sz="2000" b="1" noProof="0" dirty="0"/>
          </a:p>
          <a:p>
            <a:pPr lvl="1">
              <a:spcBef>
                <a:spcPts val="600"/>
              </a:spcBef>
            </a:pPr>
            <a:r>
              <a:rPr lang="en-US" sz="2000" b="1" noProof="0" dirty="0"/>
              <a:t>Tikuyang’ana </a:t>
            </a:r>
            <a:r>
              <a:rPr lang="en-US" sz="2000" b="1" dirty="0"/>
              <a:t> amene anachoka</a:t>
            </a:r>
            <a:endParaRPr lang="en-US" sz="2000" b="1" noProof="0" dirty="0"/>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4" y="358096"/>
            <a:ext cx="8843337" cy="1015663"/>
          </a:xfrm>
          <a:prstGeom prst="rect">
            <a:avLst/>
          </a:prstGeom>
          <a:noFill/>
        </p:spPr>
        <p:txBody>
          <a:bodyPr wrap="square" rtlCol="0">
            <a:spAutoFit/>
          </a:bodyPr>
          <a:lstStyle/>
          <a:p>
            <a:pPr>
              <a:spcBef>
                <a:spcPts val="600"/>
              </a:spcBef>
            </a:pPr>
            <a:r>
              <a:rPr lang="en-US" sz="2000" b="1" dirty="0"/>
              <a:t>Pali </a:t>
            </a:r>
            <a:r>
              <a:rPr lang="en-US" sz="2000" b="1" dirty="0" err="1"/>
              <a:t>anthu</a:t>
            </a:r>
            <a:r>
              <a:rPr lang="en-US" sz="2000" b="1" dirty="0"/>
              <a:t> </a:t>
            </a:r>
            <a:r>
              <a:rPr lang="en-US" sz="2000" b="1" dirty="0" err="1"/>
              <a:t>ambirimbiri</a:t>
            </a:r>
            <a:r>
              <a:rPr lang="en-US" sz="2000" b="1" dirty="0"/>
              <a:t> amene </a:t>
            </a:r>
            <a:r>
              <a:rPr lang="en-US" sz="2000" b="1" dirty="0" err="1"/>
              <a:t>sadziwa</a:t>
            </a:r>
            <a:r>
              <a:rPr lang="en-US" sz="2000" b="1" dirty="0"/>
              <a:t> Yesu </a:t>
            </a:r>
            <a:r>
              <a:rPr lang="en-US" sz="2000" b="1" dirty="0" err="1"/>
              <a:t>moona</a:t>
            </a:r>
            <a:r>
              <a:rPr lang="en-US" sz="2000" b="1" dirty="0"/>
              <a:t>. </a:t>
            </a:r>
            <a:r>
              <a:rPr lang="en-US" sz="2000" b="1" dirty="0" err="1"/>
              <a:t>Timati</a:t>
            </a:r>
            <a:r>
              <a:rPr lang="en-US" sz="2000" b="1" dirty="0"/>
              <a:t> </a:t>
            </a:r>
            <a:r>
              <a:rPr lang="en-US" sz="2000" b="1" dirty="0" err="1"/>
              <a:t>iwo</a:t>
            </a:r>
            <a:r>
              <a:rPr lang="en-US" sz="2000" b="1" dirty="0"/>
              <a:t> </a:t>
            </a:r>
            <a:r>
              <a:rPr lang="en-US" sz="2000" b="1" dirty="0" err="1"/>
              <a:t>ndi</a:t>
            </a:r>
            <a:r>
              <a:rPr lang="en-US" sz="2000" b="1" dirty="0"/>
              <a:t> ‘</a:t>
            </a:r>
            <a:r>
              <a:rPr lang="en-US" sz="2000" b="1" dirty="0" err="1"/>
              <a:t>nkhosa</a:t>
            </a:r>
            <a:r>
              <a:rPr lang="en-US" sz="2000" b="1" dirty="0"/>
              <a:t> </a:t>
            </a:r>
            <a:r>
              <a:rPr lang="en-US" sz="2000" b="1" dirty="0" err="1"/>
              <a:t>zotayika</a:t>
            </a:r>
            <a:r>
              <a:rPr lang="en-US" sz="2000" b="1" dirty="0"/>
              <a:t>,’ </a:t>
            </a:r>
            <a:r>
              <a:rPr lang="en-US" sz="2000" b="1" dirty="0" err="1"/>
              <a:t>koma</a:t>
            </a:r>
            <a:r>
              <a:rPr lang="en-US" sz="2000" b="1" dirty="0"/>
              <a:t> </a:t>
            </a:r>
            <a:r>
              <a:rPr lang="en-US" sz="2000" b="1" dirty="0" err="1"/>
              <a:t>sadziwa</a:t>
            </a:r>
            <a:r>
              <a:rPr lang="en-US" sz="2000" b="1" dirty="0"/>
              <a:t> </a:t>
            </a:r>
            <a:r>
              <a:rPr lang="en-US" sz="2000" b="1" dirty="0" err="1"/>
              <a:t>kuti</a:t>
            </a:r>
            <a:r>
              <a:rPr lang="en-US" sz="2000" b="1" dirty="0"/>
              <a:t> </a:t>
            </a:r>
            <a:r>
              <a:rPr lang="en-US" sz="2000" b="1" dirty="0" err="1"/>
              <a:t>atayika</a:t>
            </a:r>
            <a:r>
              <a:rPr lang="en-US" sz="2000" b="1" dirty="0"/>
              <a:t>. Nanga </a:t>
            </a:r>
            <a:r>
              <a:rPr lang="en-US" sz="2000" b="1" dirty="0" err="1"/>
              <a:t>angadziwe</a:t>
            </a:r>
            <a:r>
              <a:rPr lang="en-US" sz="2000" b="1" dirty="0"/>
              <a:t> </a:t>
            </a:r>
            <a:r>
              <a:rPr lang="en-US" sz="2000" b="1" dirty="0" err="1"/>
              <a:t>bwanji</a:t>
            </a:r>
            <a:r>
              <a:rPr lang="en-US" sz="2000" b="1" dirty="0"/>
              <a:t> </a:t>
            </a:r>
            <a:r>
              <a:rPr lang="en-US" sz="2000" b="1" dirty="0" err="1"/>
              <a:t>kuti</a:t>
            </a:r>
            <a:r>
              <a:rPr lang="en-US" sz="2000" b="1" dirty="0"/>
              <a:t> </a:t>
            </a:r>
            <a:r>
              <a:rPr lang="en-US" sz="2000" b="1" dirty="0" err="1"/>
              <a:t>akufunikira</a:t>
            </a:r>
            <a:r>
              <a:rPr lang="en-US" sz="2000" b="1" dirty="0"/>
              <a:t> Yesu </a:t>
            </a:r>
            <a:r>
              <a:rPr lang="en-US" sz="2000" b="1" dirty="0" err="1"/>
              <a:t>ngati</a:t>
            </a:r>
            <a:r>
              <a:rPr lang="en-US" sz="2000" b="1" dirty="0"/>
              <a:t> </a:t>
            </a:r>
            <a:r>
              <a:rPr lang="en-US" sz="2000" b="1" dirty="0" err="1"/>
              <a:t>palibe</a:t>
            </a:r>
            <a:r>
              <a:rPr lang="en-US" sz="2000" b="1" dirty="0"/>
              <a:t> amene </a:t>
            </a:r>
            <a:r>
              <a:rPr lang="en-US" sz="2000" b="1" dirty="0" err="1"/>
              <a:t>angawauze</a:t>
            </a:r>
            <a:r>
              <a:rPr lang="en-US" sz="2000" b="1" dirty="0"/>
              <a:t> </a:t>
            </a:r>
            <a:r>
              <a:rPr lang="en-US" sz="2000" b="1" dirty="0" err="1"/>
              <a:t>ndi</a:t>
            </a:r>
            <a:r>
              <a:rPr lang="en-US" sz="2000" b="1" dirty="0"/>
              <a:t> </a:t>
            </a:r>
            <a:r>
              <a:rPr lang="en-US" sz="2000" b="1" dirty="0" err="1"/>
              <a:t>kuwafotokozera</a:t>
            </a:r>
            <a:r>
              <a:rPr lang="en-US" sz="2000" b="1" dirty="0"/>
              <a:t> za Iye?</a:t>
            </a:r>
            <a:endParaRPr lang="en-US" sz="2000" b="1" noProof="0" dirty="0"/>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71322" y="137078"/>
            <a:ext cx="2739703"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053059" y="3428999"/>
            <a:ext cx="2762010"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7986" y="3428999"/>
            <a:ext cx="1481838"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46775" y="6062820"/>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546775" y="380268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5546775" y="4768806"/>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5546775" y="64333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546775" y="5167551"/>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964048" y="4246162"/>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4956488" y="558879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6200000">
            <a:off x="4956489" y="3366895"/>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4" y="2649206"/>
            <a:ext cx="8750739" cy="707886"/>
          </a:xfrm>
          <a:prstGeom prst="rect">
            <a:avLst/>
          </a:prstGeom>
          <a:noFill/>
        </p:spPr>
        <p:txBody>
          <a:bodyPr wrap="square">
            <a:spAutoFit/>
          </a:bodyPr>
          <a:lstStyle/>
          <a:p>
            <a:pPr lvl="0">
              <a:spcBef>
                <a:spcPts val="600"/>
              </a:spcBef>
              <a:defRPr/>
            </a:pPr>
            <a:r>
              <a:rPr lang="en-US" sz="2000" b="1" dirty="0">
                <a:solidFill>
                  <a:prstClr val="black"/>
                </a:solidFill>
              </a:rPr>
              <a:t>Kodi Mulungu </a:t>
            </a:r>
            <a:r>
              <a:rPr lang="en-US" sz="2000" b="1" dirty="0" err="1">
                <a:solidFill>
                  <a:prstClr val="black"/>
                </a:solidFill>
              </a:rPr>
              <a:t>wasankha</a:t>
            </a:r>
            <a:r>
              <a:rPr lang="en-US" sz="2000" b="1" dirty="0">
                <a:solidFill>
                  <a:prstClr val="black"/>
                </a:solidFill>
              </a:rPr>
              <a:t> </a:t>
            </a:r>
            <a:r>
              <a:rPr lang="en-US" sz="2000" b="1" dirty="0" err="1">
                <a:solidFill>
                  <a:prstClr val="black"/>
                </a:solidFill>
              </a:rPr>
              <a:t>njira</a:t>
            </a:r>
            <a:r>
              <a:rPr lang="en-US" sz="2000" b="1" dirty="0">
                <a:solidFill>
                  <a:prstClr val="black"/>
                </a:solidFill>
              </a:rPr>
              <a:t> </a:t>
            </a:r>
            <a:r>
              <a:rPr lang="en-US" sz="2000" b="1" dirty="0" err="1">
                <a:solidFill>
                  <a:prstClr val="black"/>
                </a:solidFill>
              </a:rPr>
              <a:t>yotani</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afikira</a:t>
            </a:r>
            <a:r>
              <a:rPr lang="en-US" sz="2000" b="1" dirty="0">
                <a:solidFill>
                  <a:prstClr val="black"/>
                </a:solidFill>
              </a:rPr>
              <a:t> anthu onsewa? Kudzera mwa ife. Iyi ndi "ntchito yathu yayikulu."</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349763"/>
            <a:ext cx="8843337" cy="1323439"/>
          </a:xfrm>
          <a:prstGeom prst="rect">
            <a:avLst/>
          </a:prstGeom>
          <a:noFill/>
        </p:spPr>
        <p:txBody>
          <a:bodyPr wrap="square">
            <a:spAutoFit/>
          </a:bodyPr>
          <a:lstStyle/>
          <a:p>
            <a:pPr>
              <a:spcBef>
                <a:spcPts val="600"/>
              </a:spcBef>
              <a:defRPr/>
            </a:pPr>
            <a:r>
              <a:rPr lang="en-US" sz="2000" b="1" dirty="0">
                <a:solidFill>
                  <a:prstClr val="black"/>
                </a:solidFill>
              </a:rPr>
              <a:t>Mulungu </a:t>
            </a:r>
            <a:r>
              <a:rPr lang="en-US" sz="2000" b="1" dirty="0" err="1">
                <a:solidFill>
                  <a:prstClr val="black"/>
                </a:solidFill>
              </a:rPr>
              <a:t>amasamala</a:t>
            </a:r>
            <a:r>
              <a:rPr lang="en-US" sz="2000" b="1" dirty="0">
                <a:solidFill>
                  <a:prstClr val="black"/>
                </a:solidFill>
              </a:rPr>
              <a:t> </a:t>
            </a:r>
            <a:r>
              <a:rPr lang="en-US" sz="2000" b="1" dirty="0" err="1">
                <a:solidFill>
                  <a:prstClr val="black"/>
                </a:solidFill>
              </a:rPr>
              <a:t>munthu</a:t>
            </a:r>
            <a:r>
              <a:rPr lang="en-US" sz="2000" b="1" dirty="0">
                <a:solidFill>
                  <a:prstClr val="black"/>
                </a:solidFill>
              </a:rPr>
              <a:t> </a:t>
            </a:r>
            <a:r>
              <a:rPr lang="en-US" sz="2000" b="1" dirty="0" err="1">
                <a:solidFill>
                  <a:prstClr val="black"/>
                </a:solidFill>
              </a:rPr>
              <a:t>aliyense</a:t>
            </a:r>
            <a:r>
              <a:rPr lang="en-US" sz="2000" b="1" dirty="0">
                <a:solidFill>
                  <a:prstClr val="black"/>
                </a:solidFill>
              </a:rPr>
              <a:t> </a:t>
            </a:r>
            <a:r>
              <a:rPr lang="en-US" sz="2000" b="1" dirty="0" err="1">
                <a:solidFill>
                  <a:prstClr val="black"/>
                </a:solidFill>
              </a:rPr>
              <a:t>padziko</a:t>
            </a:r>
            <a:r>
              <a:rPr lang="en-US" sz="2000" b="1" dirty="0">
                <a:solidFill>
                  <a:prstClr val="black"/>
                </a:solidFill>
              </a:rPr>
              <a:t> </a:t>
            </a:r>
            <a:r>
              <a:rPr lang="en-US" sz="2000" b="1" dirty="0" err="1">
                <a:solidFill>
                  <a:prstClr val="black"/>
                </a:solidFill>
              </a:rPr>
              <a:t>lapansi</a:t>
            </a:r>
            <a:r>
              <a:rPr lang="en-US" sz="2000" b="1" dirty="0">
                <a:solidFill>
                  <a:prstClr val="black"/>
                </a:solidFill>
              </a:rPr>
              <a:t> </a:t>
            </a:r>
            <a:r>
              <a:rPr lang="en-US" sz="2000" b="1" dirty="0" err="1">
                <a:solidFill>
                  <a:prstClr val="black"/>
                </a:solidFill>
              </a:rPr>
              <a:t>ndipo</a:t>
            </a:r>
            <a:r>
              <a:rPr lang="en-US" sz="2000" b="1" dirty="0">
                <a:solidFill>
                  <a:prstClr val="black"/>
                </a:solidFill>
              </a:rPr>
              <a:t> ‘</a:t>
            </a:r>
            <a:r>
              <a:rPr lang="en-US" sz="2000" b="1" dirty="0" err="1">
                <a:solidFill>
                  <a:prstClr val="black"/>
                </a:solidFill>
              </a:rPr>
              <a:t>akufuna</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anthu</a:t>
            </a:r>
            <a:r>
              <a:rPr lang="en-US" sz="2000" b="1" dirty="0">
                <a:solidFill>
                  <a:prstClr val="black"/>
                </a:solidFill>
              </a:rPr>
              <a:t> </a:t>
            </a:r>
            <a:r>
              <a:rPr lang="en-US" sz="2000" b="1" dirty="0" err="1">
                <a:solidFill>
                  <a:prstClr val="black"/>
                </a:solidFill>
              </a:rPr>
              <a:t>onse</a:t>
            </a:r>
            <a:r>
              <a:rPr lang="en-US" sz="2000" b="1" dirty="0">
                <a:solidFill>
                  <a:prstClr val="black"/>
                </a:solidFill>
              </a:rPr>
              <a:t> </a:t>
            </a:r>
            <a:r>
              <a:rPr lang="en-US" sz="2000" b="1" dirty="0" err="1">
                <a:solidFill>
                  <a:prstClr val="black"/>
                </a:solidFill>
              </a:rPr>
              <a:t>apulumuke</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kufika</a:t>
            </a:r>
            <a:r>
              <a:rPr lang="en-US" sz="2000" b="1" dirty="0">
                <a:solidFill>
                  <a:prstClr val="black"/>
                </a:solidFill>
              </a:rPr>
              <a:t> </a:t>
            </a:r>
            <a:r>
              <a:rPr lang="en-US" sz="2000" b="1" dirty="0" err="1">
                <a:solidFill>
                  <a:prstClr val="black"/>
                </a:solidFill>
              </a:rPr>
              <a:t>pozindikira</a:t>
            </a:r>
            <a:r>
              <a:rPr lang="en-US" sz="2000" b="1" dirty="0">
                <a:solidFill>
                  <a:prstClr val="black"/>
                </a:solidFill>
              </a:rPr>
              <a:t> </a:t>
            </a:r>
            <a:r>
              <a:rPr lang="en-US" sz="2000" b="1" dirty="0" err="1">
                <a:solidFill>
                  <a:prstClr val="black"/>
                </a:solidFill>
              </a:rPr>
              <a:t>choonadi</a:t>
            </a:r>
            <a:r>
              <a:rPr lang="en-US" sz="2000" b="1" dirty="0">
                <a:solidFill>
                  <a:prstClr val="black"/>
                </a:solidFill>
              </a:rPr>
              <a:t>’ (1 Timoteo 2:4). Izi </a:t>
            </a:r>
            <a:r>
              <a:rPr lang="en-US" sz="2000" b="1" dirty="0" err="1">
                <a:solidFill>
                  <a:prstClr val="black"/>
                </a:solidFill>
              </a:rPr>
              <a:t>zikuphatikizapo</a:t>
            </a:r>
            <a:r>
              <a:rPr lang="en-US" sz="2000" b="1" dirty="0">
                <a:solidFill>
                  <a:prstClr val="black"/>
                </a:solidFill>
              </a:rPr>
              <a:t> </a:t>
            </a:r>
            <a:r>
              <a:rPr lang="en-US" sz="2000" b="1" dirty="0" err="1">
                <a:solidFill>
                  <a:prstClr val="black"/>
                </a:solidFill>
              </a:rPr>
              <a:t>anthu</a:t>
            </a:r>
            <a:r>
              <a:rPr lang="en-US" sz="2000" b="1" dirty="0">
                <a:solidFill>
                  <a:prstClr val="black"/>
                </a:solidFill>
              </a:rPr>
              <a:t> amene </a:t>
            </a:r>
            <a:r>
              <a:rPr lang="en-US" sz="2000" b="1" dirty="0" err="1">
                <a:solidFill>
                  <a:prstClr val="black"/>
                </a:solidFill>
              </a:rPr>
              <a:t>sanamudziwepo</a:t>
            </a:r>
            <a:r>
              <a:rPr lang="en-US" sz="2000" b="1" dirty="0">
                <a:solidFill>
                  <a:prstClr val="black"/>
                </a:solidFill>
              </a:rPr>
              <a:t> </a:t>
            </a:r>
            <a:r>
              <a:rPr lang="en-US" sz="2000" b="1" dirty="0" err="1">
                <a:solidFill>
                  <a:prstClr val="black"/>
                </a:solidFill>
              </a:rPr>
              <a:t>komanso</a:t>
            </a:r>
            <a:r>
              <a:rPr lang="en-US" sz="2000" b="1" dirty="0">
                <a:solidFill>
                  <a:prstClr val="black"/>
                </a:solidFill>
              </a:rPr>
              <a:t> amene, </a:t>
            </a:r>
            <a:r>
              <a:rPr lang="en-US" sz="2000" b="1" dirty="0" err="1">
                <a:solidFill>
                  <a:prstClr val="black"/>
                </a:solidFill>
              </a:rPr>
              <a:t>ngakhale</a:t>
            </a:r>
            <a:r>
              <a:rPr lang="en-US" sz="2000" b="1" dirty="0">
                <a:solidFill>
                  <a:prstClr val="black"/>
                </a:solidFill>
              </a:rPr>
              <a:t> </a:t>
            </a:r>
            <a:r>
              <a:rPr lang="en-US" sz="2000" b="1" dirty="0" err="1">
                <a:solidFill>
                  <a:prstClr val="black"/>
                </a:solidFill>
              </a:rPr>
              <a:t>anamudziwa</a:t>
            </a:r>
            <a:r>
              <a:rPr lang="en-US" sz="2000" b="1" dirty="0">
                <a:solidFill>
                  <a:prstClr val="black"/>
                </a:solidFill>
              </a:rPr>
              <a:t>, </a:t>
            </a:r>
            <a:r>
              <a:rPr lang="en-US" sz="2000" b="1" dirty="0" err="1">
                <a:solidFill>
                  <a:prstClr val="black"/>
                </a:solidFill>
              </a:rPr>
              <a:t>asiya</a:t>
            </a:r>
            <a:r>
              <a:rPr lang="en-US" sz="2000" b="1" dirty="0">
                <a:solidFill>
                  <a:prstClr val="black"/>
                </a:solidFill>
              </a:rPr>
              <a:t> </a:t>
            </a:r>
            <a:r>
              <a:rPr lang="en-US" sz="2000" b="1" dirty="0" err="1">
                <a:solidFill>
                  <a:prstClr val="black"/>
                </a:solidFill>
              </a:rPr>
              <a:t>kuyenda</a:t>
            </a:r>
            <a:r>
              <a:rPr lang="en-US" sz="2000" b="1" dirty="0">
                <a:solidFill>
                  <a:prstClr val="black"/>
                </a:solidFill>
              </a:rPr>
              <a:t> </a:t>
            </a:r>
            <a:r>
              <a:rPr lang="en-US" sz="2000" b="1" dirty="0" err="1">
                <a:solidFill>
                  <a:prstClr val="black"/>
                </a:solidFill>
              </a:rPr>
              <a:t>m’njira</a:t>
            </a:r>
            <a:r>
              <a:rPr lang="en-US" sz="2000" b="1" dirty="0">
                <a:solidFill>
                  <a:prstClr val="black"/>
                </a:solidFill>
              </a:rPr>
              <a:t> </a:t>
            </a:r>
            <a:r>
              <a:rPr lang="en-US" sz="2000" b="1" dirty="0" err="1">
                <a:solidFill>
                  <a:prstClr val="black"/>
                </a:solidFill>
              </a:rPr>
              <a:t>zake</a:t>
            </a:r>
            <a:r>
              <a:rPr lang="en-US" sz="2000" b="1" dirty="0">
                <a:solidFill>
                  <a:prstClr val="black"/>
                </a:solidFill>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2705725"/>
            <a:ext cx="12192000" cy="1446550"/>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en-US" sz="8800" b="1" spc="600" noProof="0" dirty="0">
                <a:ln w="15875">
                  <a:noFill/>
                  <a:prstDash val="solid"/>
                </a:ln>
                <a:solidFill>
                  <a:srgbClr val="FFFFFF"/>
                </a:solidFill>
                <a:effectLst>
                  <a:outerShdw blurRad="38100" dist="22860" dir="5400000" algn="tl" rotWithShape="0">
                    <a:srgbClr val="000000">
                      <a:alpha val="30000"/>
                    </a:srgbClr>
                  </a:outerShdw>
                </a:effectLst>
              </a:rPr>
              <a:t>TIGAWANE CHIYANI?</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en-US" sz="4400" b="1" dirty="0">
                <a:ln/>
                <a:solidFill>
                  <a:schemeClr val="accent2">
                    <a:lumMod val="75000"/>
                  </a:schemeClr>
                </a:solidFill>
                <a:effectLst>
                  <a:outerShdw blurRad="50800" dist="50800" dir="3300000" algn="ctr" rotWithShape="0">
                    <a:schemeClr val="bg1">
                      <a:alpha val="68000"/>
                    </a:schemeClr>
                  </a:outerShdw>
                </a:effectLst>
              </a:rPr>
              <a:t>NTCHITO YAIKULU</a:t>
            </a:r>
            <a:endParaRPr lang="en-US" sz="4400" b="1" noProof="0" dirty="0">
              <a:ln/>
              <a:solidFill>
                <a:schemeClr val="accent2">
                  <a:lumMod val="75000"/>
                </a:schemeClr>
              </a:solidFill>
              <a:effectLst>
                <a:outerShdw blurRad="50800" dist="50800" dir="3300000" algn="ctr" rotWithShape="0">
                  <a:schemeClr val="bg1">
                    <a:alpha val="68000"/>
                  </a:schemeClr>
                </a:outerShdw>
              </a:effectLst>
            </a:endParaRPr>
          </a:p>
        </p:txBody>
      </p:sp>
      <p:sp>
        <p:nvSpPr>
          <p:cNvPr id="5" name="CuadroTexto 4">
            <a:extLst>
              <a:ext uri="{FF2B5EF4-FFF2-40B4-BE49-F238E27FC236}">
                <a16:creationId xmlns:a16="http://schemas.microsoft.com/office/drawing/2014/main" id="{D45AFB70-95FA-DEB3-96F3-E0B8898C211E}"/>
              </a:ext>
            </a:extLst>
          </p:cNvPr>
          <p:cNvSpPr txBox="1"/>
          <p:nvPr/>
        </p:nvSpPr>
        <p:spPr>
          <a:xfrm>
            <a:off x="2802833" y="638963"/>
            <a:ext cx="9061953"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Chifukwa chake, pitani kaphunzitseni anthu a mitundu yonse, ndi kuwabatiza mʼdzina la Atate ndi la Mwana ndi la Mzimu Woyera, </a:t>
            </a:r>
            <a:r>
              <a:rPr lang="en-US" sz="1600" b="1" dirty="0">
                <a:solidFill>
                  <a:schemeClr val="accent6">
                    <a:lumMod val="75000"/>
                  </a:schemeClr>
                </a:solidFill>
                <a:latin typeface="Comic Sans MS" panose="030F0702030302020204" pitchFamily="66" charset="0"/>
              </a:rPr>
              <a:t>(Mateyu 28:19)</a:t>
            </a:r>
            <a:endParaRPr lang="en-US" sz="1600" b="1" noProof="0"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3" y="1479450"/>
            <a:ext cx="7530347" cy="1015663"/>
          </a:xfrm>
          <a:prstGeom prst="rect">
            <a:avLst/>
          </a:prstGeom>
          <a:noFill/>
        </p:spPr>
        <p:txBody>
          <a:bodyPr wrap="square" rtlCol="0">
            <a:spAutoFit/>
          </a:bodyPr>
          <a:lstStyle/>
          <a:p>
            <a:pPr>
              <a:spcBef>
                <a:spcPts val="600"/>
              </a:spcBef>
            </a:pPr>
            <a:r>
              <a:rPr lang="en-US" sz="2000" b="1" noProof="0" dirty="0"/>
              <a:t>“</a:t>
            </a:r>
            <a:r>
              <a:rPr lang="en-US" sz="2000" b="1" dirty="0"/>
              <a:t>Pitani </a:t>
            </a:r>
            <a:r>
              <a:rPr lang="en-US" sz="2000" b="1" dirty="0" err="1"/>
              <a:t>kwa</a:t>
            </a:r>
            <a:r>
              <a:rPr lang="en-US" sz="2000" b="1" dirty="0"/>
              <a:t> </a:t>
            </a:r>
            <a:r>
              <a:rPr lang="en-US" sz="2000" b="1" dirty="0" err="1"/>
              <a:t>anthu</a:t>
            </a:r>
            <a:r>
              <a:rPr lang="en-US" sz="2000" b="1" dirty="0"/>
              <a:t> a </a:t>
            </a:r>
            <a:r>
              <a:rPr lang="en-US" sz="2000" b="1" dirty="0" err="1"/>
              <a:t>mitundu</a:t>
            </a:r>
            <a:r>
              <a:rPr lang="en-US" sz="2000" b="1" dirty="0"/>
              <a:t> </a:t>
            </a:r>
            <a:r>
              <a:rPr lang="en-US" sz="2000" b="1" dirty="0" err="1"/>
              <a:t>yonse</a:t>
            </a:r>
            <a:r>
              <a:rPr lang="en-US" sz="2000" b="1" dirty="0"/>
              <a:t>,” </a:t>
            </a:r>
            <a:r>
              <a:rPr lang="en-US" sz="2000" b="1" dirty="0" err="1"/>
              <a:t>ndi</a:t>
            </a:r>
            <a:r>
              <a:rPr lang="en-US" sz="2000" b="1" dirty="0"/>
              <a:t> </a:t>
            </a:r>
            <a:r>
              <a:rPr lang="en-US" sz="2000" b="1" dirty="0" err="1"/>
              <a:t>lamulo</a:t>
            </a:r>
            <a:r>
              <a:rPr lang="en-US" sz="2000" b="1" dirty="0"/>
              <a:t> </a:t>
            </a:r>
            <a:r>
              <a:rPr lang="en-US" sz="2000" b="1" dirty="0" err="1"/>
              <a:t>limene</a:t>
            </a:r>
            <a:r>
              <a:rPr lang="en-US" sz="2000" b="1" dirty="0"/>
              <a:t> Yesu </a:t>
            </a:r>
            <a:r>
              <a:rPr lang="en-US" sz="2000" b="1" dirty="0" err="1"/>
              <a:t>anapereka</a:t>
            </a:r>
            <a:r>
              <a:rPr lang="en-US" sz="2000" b="1" dirty="0"/>
              <a:t> </a:t>
            </a:r>
            <a:r>
              <a:rPr lang="en-US" sz="2000" b="1" dirty="0" err="1"/>
              <a:t>kwa</a:t>
            </a:r>
            <a:r>
              <a:rPr lang="en-US" sz="2000" b="1" dirty="0"/>
              <a:t> </a:t>
            </a:r>
            <a:r>
              <a:rPr lang="en-US" sz="2000" b="1" dirty="0" err="1"/>
              <a:t>otsatira</a:t>
            </a:r>
            <a:r>
              <a:rPr lang="en-US" sz="2000" b="1" dirty="0"/>
              <a:t> </a:t>
            </a:r>
            <a:r>
              <a:rPr lang="en-US" sz="2000" b="1" dirty="0" err="1"/>
              <a:t>ake</a:t>
            </a:r>
            <a:r>
              <a:rPr lang="en-US" sz="2000" b="1" dirty="0"/>
              <a:t> amene </a:t>
            </a:r>
            <a:r>
              <a:rPr lang="en-US" sz="2000" b="1" dirty="0" err="1"/>
              <a:t>anasonkhana</a:t>
            </a:r>
            <a:r>
              <a:rPr lang="en-US" sz="2000" b="1" dirty="0"/>
              <a:t> </a:t>
            </a:r>
            <a:r>
              <a:rPr lang="en-US" sz="2000" b="1" dirty="0" err="1"/>
              <a:t>kudzamuona</a:t>
            </a:r>
            <a:r>
              <a:rPr lang="en-US" sz="2000" b="1" dirty="0"/>
              <a:t> </a:t>
            </a:r>
            <a:r>
              <a:rPr lang="en-US" sz="2000" b="1" dirty="0" err="1"/>
              <a:t>pambuyo</a:t>
            </a:r>
            <a:r>
              <a:rPr lang="en-US" sz="2000" b="1" dirty="0"/>
              <a:t> pa </a:t>
            </a:r>
            <a:r>
              <a:rPr lang="en-US" sz="2000" b="1" dirty="0" err="1"/>
              <a:t>kuuka</a:t>
            </a:r>
            <a:r>
              <a:rPr lang="en-US" sz="2000" b="1" dirty="0"/>
              <a:t> </a:t>
            </a:r>
            <a:r>
              <a:rPr lang="en-US" sz="2000" b="1" dirty="0" err="1"/>
              <a:t>kwake</a:t>
            </a:r>
            <a:r>
              <a:rPr lang="en-US" sz="2000" b="1" dirty="0"/>
              <a:t> </a:t>
            </a:r>
            <a:r>
              <a:rPr lang="en-US" sz="2000" b="1" dirty="0" err="1"/>
              <a:t>kwa</a:t>
            </a:r>
            <a:r>
              <a:rPr lang="en-US" sz="2000" b="1" dirty="0"/>
              <a:t> </a:t>
            </a:r>
            <a:r>
              <a:rPr lang="en-US" sz="2000" b="1" dirty="0" err="1"/>
              <a:t>akufa</a:t>
            </a:r>
            <a:r>
              <a:rPr lang="en-US" sz="2000" b="1" dirty="0"/>
              <a:t> (Mateyu 28:18-19a).</a:t>
            </a:r>
            <a:endParaRPr lang="en-US" sz="2000" b="1" noProof="0" dirty="0"/>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42653" y="1545133"/>
            <a:ext cx="2061428"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8287473" y="4691631"/>
            <a:ext cx="3635188"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12304" y="4662085"/>
            <a:ext cx="5666825" cy="2246769"/>
          </a:xfrm>
          <a:prstGeom prst="rect">
            <a:avLst/>
          </a:prstGeom>
          <a:noFill/>
        </p:spPr>
        <p:txBody>
          <a:bodyPr wrap="square">
            <a:spAutoFit/>
          </a:bodyPr>
          <a:lstStyle/>
          <a:p>
            <a:pPr>
              <a:spcBef>
                <a:spcPts val="600"/>
              </a:spcBef>
            </a:pPr>
            <a:r>
              <a:rPr lang="en-US" sz="2000" b="1" dirty="0"/>
              <a:t>Monga Petro </a:t>
            </a:r>
            <a:r>
              <a:rPr lang="en-US" sz="2000" b="1" dirty="0" err="1"/>
              <a:t>ndi</a:t>
            </a:r>
            <a:r>
              <a:rPr lang="en-US" sz="2000" b="1" dirty="0"/>
              <a:t> Yohane, ‘</a:t>
            </a:r>
            <a:r>
              <a:rPr lang="en-US" sz="2000" b="1" dirty="0" err="1"/>
              <a:t>ife</a:t>
            </a:r>
            <a:r>
              <a:rPr lang="en-US" sz="2000" b="1" dirty="0"/>
              <a:t> </a:t>
            </a:r>
            <a:r>
              <a:rPr lang="en-US" sz="2000" b="1" dirty="0" err="1"/>
              <a:t>sitingathe</a:t>
            </a:r>
            <a:r>
              <a:rPr lang="en-US" sz="2000" b="1" dirty="0"/>
              <a:t> </a:t>
            </a:r>
            <a:r>
              <a:rPr lang="en-US" sz="2000" b="1" dirty="0" err="1"/>
              <a:t>kuleka</a:t>
            </a:r>
            <a:r>
              <a:rPr lang="en-US" sz="2000" b="1" dirty="0"/>
              <a:t> </a:t>
            </a:r>
            <a:r>
              <a:rPr lang="en-US" sz="2000" b="1" dirty="0" err="1"/>
              <a:t>kulankhula</a:t>
            </a:r>
            <a:r>
              <a:rPr lang="en-US" sz="2000" b="1" dirty="0"/>
              <a:t> za </a:t>
            </a:r>
            <a:r>
              <a:rPr lang="en-US" sz="2000" b="1" dirty="0" err="1"/>
              <a:t>zimene</a:t>
            </a:r>
            <a:r>
              <a:rPr lang="en-US" sz="2000" b="1" dirty="0"/>
              <a:t> </a:t>
            </a:r>
            <a:r>
              <a:rPr lang="en-US" sz="2000" b="1" dirty="0" err="1"/>
              <a:t>tinaona</a:t>
            </a:r>
            <a:r>
              <a:rPr lang="en-US" sz="2000" b="1" dirty="0"/>
              <a:t> </a:t>
            </a:r>
            <a:r>
              <a:rPr lang="en-US" sz="2000" b="1" dirty="0" err="1"/>
              <a:t>ndi</a:t>
            </a:r>
            <a:r>
              <a:rPr lang="en-US" sz="2000" b="1" dirty="0"/>
              <a:t> </a:t>
            </a:r>
            <a:r>
              <a:rPr lang="en-US" sz="2000" b="1" dirty="0" err="1"/>
              <a:t>kumva</a:t>
            </a:r>
            <a:r>
              <a:rPr lang="en-US" sz="2000" b="1" dirty="0"/>
              <a:t>’ (</a:t>
            </a:r>
            <a:r>
              <a:rPr lang="en-US" sz="2000" b="1" dirty="0" err="1"/>
              <a:t>Machitidwe</a:t>
            </a:r>
            <a:r>
              <a:rPr lang="en-US" sz="2000" b="1" dirty="0"/>
              <a:t> 4:20). </a:t>
            </a:r>
            <a:r>
              <a:rPr lang="en-US" sz="2000" b="1" dirty="0" err="1"/>
              <a:t>Tingalalikire</a:t>
            </a:r>
            <a:r>
              <a:rPr lang="en-US" sz="2000" b="1" dirty="0"/>
              <a:t> </a:t>
            </a:r>
            <a:r>
              <a:rPr lang="en-US" sz="2000" b="1" dirty="0" err="1"/>
              <a:t>kuchokera</a:t>
            </a:r>
            <a:r>
              <a:rPr lang="en-US" sz="2000" b="1" dirty="0"/>
              <a:t> pa </a:t>
            </a:r>
            <a:r>
              <a:rPr lang="en-US" sz="2000" b="1" dirty="0" err="1"/>
              <a:t>guwa</a:t>
            </a:r>
            <a:r>
              <a:rPr lang="en-US" sz="2000" b="1" dirty="0"/>
              <a:t>, </a:t>
            </a:r>
            <a:r>
              <a:rPr lang="en-US" sz="2000" b="1" dirty="0" err="1"/>
              <a:t>kulalikira</a:t>
            </a:r>
            <a:r>
              <a:rPr lang="en-US" sz="2000" b="1" dirty="0"/>
              <a:t> </a:t>
            </a:r>
            <a:r>
              <a:rPr lang="en-US" sz="2000" b="1" dirty="0" err="1"/>
              <a:t>uthenga</a:t>
            </a:r>
            <a:r>
              <a:rPr lang="en-US" sz="2000" b="1" dirty="0"/>
              <a:t> </a:t>
            </a:r>
            <a:r>
              <a:rPr lang="en-US" sz="2000" b="1" dirty="0" err="1"/>
              <a:t>m'misewu</a:t>
            </a:r>
            <a:r>
              <a:rPr lang="en-US" sz="2000" b="1" dirty="0"/>
              <a:t>, </a:t>
            </a:r>
            <a:r>
              <a:rPr lang="en-US" sz="2000" b="1" dirty="0" err="1"/>
              <a:t>kugawana</a:t>
            </a:r>
            <a:r>
              <a:rPr lang="en-US" sz="2000" b="1" dirty="0"/>
              <a:t> </a:t>
            </a:r>
            <a:r>
              <a:rPr lang="en-US" sz="2000" b="1" dirty="0" err="1"/>
              <a:t>umboni</a:t>
            </a:r>
            <a:r>
              <a:rPr lang="en-US" sz="2000" b="1" dirty="0"/>
              <a:t> </a:t>
            </a:r>
            <a:r>
              <a:rPr lang="en-US" sz="2000" b="1" dirty="0" err="1"/>
              <a:t>wathu</a:t>
            </a:r>
            <a:r>
              <a:rPr lang="en-US" sz="2000" b="1" dirty="0"/>
              <a:t> pa </a:t>
            </a:r>
            <a:r>
              <a:rPr lang="en-US" sz="2000" b="1" dirty="0" err="1"/>
              <a:t>malo</a:t>
            </a:r>
            <a:r>
              <a:rPr lang="en-US" sz="2000" b="1" dirty="0"/>
              <a:t> </a:t>
            </a:r>
            <a:r>
              <a:rPr lang="en-US" sz="2000" b="1" dirty="0" err="1"/>
              <a:t>ochezera</a:t>
            </a:r>
            <a:r>
              <a:rPr lang="en-US" sz="2000" b="1" dirty="0"/>
              <a:t> a pa </a:t>
            </a:r>
            <a:r>
              <a:rPr lang="en-US" sz="2000" b="1" dirty="0" err="1"/>
              <a:t>intaneti</a:t>
            </a:r>
            <a:r>
              <a:rPr lang="en-US" sz="2000" b="1" dirty="0"/>
              <a:t>, </a:t>
            </a:r>
            <a:r>
              <a:rPr lang="en-US" sz="2000" b="1" dirty="0" err="1"/>
              <a:t>kapena</a:t>
            </a:r>
            <a:r>
              <a:rPr lang="en-US" sz="2000" b="1" dirty="0"/>
              <a:t> </a:t>
            </a:r>
            <a:r>
              <a:rPr lang="en-US" sz="2000" b="1" dirty="0" err="1"/>
              <a:t>kungouza</a:t>
            </a:r>
            <a:r>
              <a:rPr lang="en-US" sz="2000" b="1" dirty="0"/>
              <a:t> </a:t>
            </a:r>
            <a:r>
              <a:rPr lang="en-US" sz="2000" b="1" dirty="0" err="1"/>
              <a:t>munthu</a:t>
            </a:r>
            <a:r>
              <a:rPr lang="en-US" sz="2000" b="1" dirty="0"/>
              <a:t> </a:t>
            </a:r>
            <a:r>
              <a:rPr lang="en-US" sz="2000" b="1" dirty="0" err="1"/>
              <a:t>m'modzi</a:t>
            </a:r>
            <a:r>
              <a:rPr lang="en-US" sz="2000" b="1" dirty="0"/>
              <a:t> za Yesu. </a:t>
            </a:r>
            <a:r>
              <a:rPr lang="en-US" sz="2000" b="1" dirty="0" err="1"/>
              <a:t>Tonsefe</a:t>
            </a:r>
            <a:r>
              <a:rPr lang="en-US" sz="2000" b="1" dirty="0"/>
              <a:t> </a:t>
            </a:r>
            <a:r>
              <a:rPr lang="en-US" sz="2000" b="1" dirty="0" err="1"/>
              <a:t>tili</a:t>
            </a:r>
            <a:r>
              <a:rPr lang="en-US" sz="2000" b="1" dirty="0"/>
              <a:t> </a:t>
            </a:r>
            <a:r>
              <a:rPr lang="en-US" sz="2000" b="1" dirty="0" err="1"/>
              <a:t>nawo</a:t>
            </a:r>
            <a:r>
              <a:rPr lang="en-US" sz="2000" b="1" dirty="0"/>
              <a:t> </a:t>
            </a:r>
            <a:r>
              <a:rPr lang="en-US" sz="2000" b="1" dirty="0" err="1"/>
              <a:t>gawo</a:t>
            </a:r>
            <a:r>
              <a:rPr lang="en-US" sz="2000" b="1" dirty="0"/>
              <a:t> pa </a:t>
            </a:r>
            <a:r>
              <a:rPr lang="en-US" sz="2000" b="1" dirty="0" err="1"/>
              <a:t>ntchito</a:t>
            </a:r>
            <a:r>
              <a:rPr lang="en-US" sz="2000" b="1" dirty="0"/>
              <a:t> </a:t>
            </a:r>
            <a:r>
              <a:rPr lang="en-US" sz="2000" b="1" dirty="0" err="1"/>
              <a:t>imeneyi</a:t>
            </a:r>
            <a:r>
              <a:rPr lang="en-US" sz="2000" b="1" dirty="0"/>
              <a:t>.</a:t>
            </a:r>
            <a:endParaRPr lang="en-US" sz="2000" b="1" noProof="0" dirty="0"/>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3" y="3406248"/>
            <a:ext cx="7530347" cy="1323439"/>
          </a:xfrm>
          <a:prstGeom prst="rect">
            <a:avLst/>
          </a:prstGeom>
          <a:noFill/>
        </p:spPr>
        <p:txBody>
          <a:bodyPr wrap="square">
            <a:spAutoFit/>
          </a:bodyPr>
          <a:lstStyle/>
          <a:p>
            <a:pPr>
              <a:spcBef>
                <a:spcPts val="600"/>
              </a:spcBef>
              <a:defRPr/>
            </a:pPr>
            <a:r>
              <a:rPr lang="en-US" sz="2000" b="1" dirty="0" err="1">
                <a:solidFill>
                  <a:prstClr val="black"/>
                </a:solidFill>
              </a:rPr>
              <a:t>Ophunzira</a:t>
            </a:r>
            <a:r>
              <a:rPr lang="en-US" sz="2000" b="1" dirty="0">
                <a:solidFill>
                  <a:prstClr val="black"/>
                </a:solidFill>
              </a:rPr>
              <a:t> </a:t>
            </a:r>
            <a:r>
              <a:rPr lang="en-US" sz="2000" b="1" dirty="0" err="1">
                <a:solidFill>
                  <a:prstClr val="black"/>
                </a:solidFill>
              </a:rPr>
              <a:t>amenewo</a:t>
            </a:r>
            <a:r>
              <a:rPr lang="en-US" sz="2000" b="1" dirty="0">
                <a:solidFill>
                  <a:prstClr val="black"/>
                </a:solidFill>
              </a:rPr>
              <a:t> </a:t>
            </a:r>
            <a:r>
              <a:rPr lang="en-US" sz="2000" b="1" dirty="0" err="1">
                <a:solidFill>
                  <a:prstClr val="black"/>
                </a:solidFill>
              </a:rPr>
              <a:t>anaphunzitsa</a:t>
            </a:r>
            <a:r>
              <a:rPr lang="en-US" sz="2000" b="1" dirty="0">
                <a:solidFill>
                  <a:prstClr val="black"/>
                </a:solidFill>
              </a:rPr>
              <a:t> </a:t>
            </a:r>
            <a:r>
              <a:rPr lang="en-US" sz="2000" b="1" dirty="0" err="1">
                <a:solidFill>
                  <a:prstClr val="black"/>
                </a:solidFill>
              </a:rPr>
              <a:t>ophunzira</a:t>
            </a:r>
            <a:r>
              <a:rPr lang="en-US" sz="2000" b="1" dirty="0">
                <a:solidFill>
                  <a:prstClr val="black"/>
                </a:solidFill>
              </a:rPr>
              <a:t> </a:t>
            </a:r>
            <a:r>
              <a:rPr lang="en-US" sz="2000" b="1" dirty="0" err="1">
                <a:solidFill>
                  <a:prstClr val="black"/>
                </a:solidFill>
              </a:rPr>
              <a:t>ena</a:t>
            </a:r>
            <a:r>
              <a:rPr lang="en-US" sz="2000" b="1" dirty="0">
                <a:solidFill>
                  <a:prstClr val="black"/>
                </a:solidFill>
              </a:rPr>
              <a:t>, </a:t>
            </a:r>
            <a:r>
              <a:rPr lang="en-US" sz="2000" b="1" dirty="0" err="1">
                <a:solidFill>
                  <a:prstClr val="black"/>
                </a:solidFill>
              </a:rPr>
              <a:t>ndipo</a:t>
            </a:r>
            <a:r>
              <a:rPr lang="en-US" sz="2000" b="1" dirty="0">
                <a:solidFill>
                  <a:prstClr val="black"/>
                </a:solidFill>
              </a:rPr>
              <a:t> </a:t>
            </a:r>
            <a:r>
              <a:rPr lang="en-US" sz="2000" b="1" dirty="0" err="1">
                <a:solidFill>
                  <a:prstClr val="black"/>
                </a:solidFill>
              </a:rPr>
              <a:t>nawonso</a:t>
            </a:r>
            <a:r>
              <a:rPr lang="en-US" sz="2000" b="1" dirty="0">
                <a:solidFill>
                  <a:prstClr val="black"/>
                </a:solidFill>
              </a:rPr>
              <a:t> </a:t>
            </a:r>
            <a:r>
              <a:rPr lang="en-US" sz="2000" b="1" dirty="0" err="1">
                <a:solidFill>
                  <a:prstClr val="black"/>
                </a:solidFill>
              </a:rPr>
              <a:t>anaphunzitsa</a:t>
            </a:r>
            <a:r>
              <a:rPr lang="en-US" sz="2000" b="1" dirty="0">
                <a:solidFill>
                  <a:prstClr val="black"/>
                </a:solidFill>
              </a:rPr>
              <a:t> </a:t>
            </a:r>
            <a:r>
              <a:rPr lang="en-US" sz="2000" b="1" dirty="0" err="1">
                <a:solidFill>
                  <a:prstClr val="black"/>
                </a:solidFill>
              </a:rPr>
              <a:t>ena</a:t>
            </a:r>
            <a:r>
              <a:rPr lang="en-US" sz="2000" b="1" dirty="0">
                <a:solidFill>
                  <a:prstClr val="black"/>
                </a:solidFill>
              </a:rPr>
              <a:t>. </a:t>
            </a:r>
            <a:r>
              <a:rPr lang="en-US" sz="2000" b="1" dirty="0" err="1">
                <a:solidFill>
                  <a:prstClr val="black"/>
                </a:solidFill>
              </a:rPr>
              <a:t>M’njira</a:t>
            </a:r>
            <a:r>
              <a:rPr lang="en-US" sz="2000" b="1" dirty="0">
                <a:solidFill>
                  <a:prstClr val="black"/>
                </a:solidFill>
              </a:rPr>
              <a:t> </a:t>
            </a:r>
            <a:r>
              <a:rPr lang="en-US" sz="2000" b="1" dirty="0" err="1">
                <a:solidFill>
                  <a:prstClr val="black"/>
                </a:solidFill>
              </a:rPr>
              <a:t>imeneyi</a:t>
            </a:r>
            <a:r>
              <a:rPr lang="en-US" sz="2000" b="1" dirty="0">
                <a:solidFill>
                  <a:prstClr val="black"/>
                </a:solidFill>
              </a:rPr>
              <a:t> </a:t>
            </a:r>
            <a:r>
              <a:rPr lang="en-US" sz="2000" b="1" dirty="0" err="1">
                <a:solidFill>
                  <a:prstClr val="black"/>
                </a:solidFill>
              </a:rPr>
              <a:t>uthengawo</a:t>
            </a:r>
            <a:r>
              <a:rPr lang="en-US" sz="2000" b="1" dirty="0">
                <a:solidFill>
                  <a:prstClr val="black"/>
                </a:solidFill>
              </a:rPr>
              <a:t> </a:t>
            </a:r>
            <a:r>
              <a:rPr lang="en-US" sz="2000" b="1" dirty="0" err="1">
                <a:solidFill>
                  <a:prstClr val="black"/>
                </a:solidFill>
              </a:rPr>
              <a:t>wafalikira</a:t>
            </a:r>
            <a:r>
              <a:rPr lang="en-US" sz="2000" b="1" dirty="0">
                <a:solidFill>
                  <a:prstClr val="black"/>
                </a:solidFill>
              </a:rPr>
              <a:t> </a:t>
            </a:r>
            <a:r>
              <a:rPr lang="en-US" sz="2000" b="1" dirty="0" err="1">
                <a:solidFill>
                  <a:prstClr val="black"/>
                </a:solidFill>
              </a:rPr>
              <a:t>kwa</a:t>
            </a:r>
            <a:r>
              <a:rPr lang="en-US" sz="2000" b="1" dirty="0">
                <a:solidFill>
                  <a:prstClr val="black"/>
                </a:solidFill>
              </a:rPr>
              <a:t> </a:t>
            </a:r>
            <a:r>
              <a:rPr lang="en-US" sz="2000" b="1" dirty="0" err="1">
                <a:solidFill>
                  <a:prstClr val="black"/>
                </a:solidFill>
              </a:rPr>
              <a:t>zaka</a:t>
            </a:r>
            <a:r>
              <a:rPr lang="en-US" sz="2000" b="1" dirty="0">
                <a:solidFill>
                  <a:prstClr val="black"/>
                </a:solidFill>
              </a:rPr>
              <a:t> </a:t>
            </a:r>
            <a:r>
              <a:rPr lang="en-US" sz="2000" b="1" dirty="0" err="1">
                <a:solidFill>
                  <a:prstClr val="black"/>
                </a:solidFill>
              </a:rPr>
              <a:t>zoposa</a:t>
            </a:r>
            <a:r>
              <a:rPr lang="en-US" sz="2000" b="1" dirty="0">
                <a:solidFill>
                  <a:prstClr val="black"/>
                </a:solidFill>
              </a:rPr>
              <a:t> </a:t>
            </a:r>
            <a:r>
              <a:rPr lang="en-US" sz="2000" b="1" dirty="0" err="1">
                <a:solidFill>
                  <a:prstClr val="black"/>
                </a:solidFill>
              </a:rPr>
              <a:t>zikwi</a:t>
            </a:r>
            <a:r>
              <a:rPr lang="en-US" sz="2000" b="1" dirty="0">
                <a:solidFill>
                  <a:prstClr val="black"/>
                </a:solidFill>
              </a:rPr>
              <a:t> </a:t>
            </a:r>
            <a:r>
              <a:rPr lang="en-US" sz="2000" b="1" dirty="0" err="1">
                <a:solidFill>
                  <a:prstClr val="black"/>
                </a:solidFill>
              </a:rPr>
              <a:t>ziwiri</a:t>
            </a:r>
            <a:r>
              <a:rPr lang="en-US" sz="2000" b="1" dirty="0">
                <a:solidFill>
                  <a:prstClr val="black"/>
                </a:solidFill>
              </a:rPr>
              <a:t> </a:t>
            </a:r>
            <a:r>
              <a:rPr lang="en-US" sz="2000" b="1" dirty="0" err="1">
                <a:solidFill>
                  <a:prstClr val="black"/>
                </a:solidFill>
              </a:rPr>
              <a:t>mpaka</a:t>
            </a:r>
            <a:r>
              <a:rPr lang="en-US" sz="2000" b="1" dirty="0">
                <a:solidFill>
                  <a:prstClr val="black"/>
                </a:solidFill>
              </a:rPr>
              <a:t> </a:t>
            </a:r>
            <a:r>
              <a:rPr lang="en-US" sz="2000" b="1" dirty="0" err="1">
                <a:solidFill>
                  <a:prstClr val="black"/>
                </a:solidFill>
              </a:rPr>
              <a:t>kufika</a:t>
            </a:r>
            <a:r>
              <a:rPr lang="en-US" sz="2000" b="1" dirty="0">
                <a:solidFill>
                  <a:prstClr val="black"/>
                </a:solidFill>
              </a:rPr>
              <a:t> </a:t>
            </a:r>
            <a:r>
              <a:rPr lang="en-US" sz="2000" b="1" dirty="0" err="1">
                <a:solidFill>
                  <a:prstClr val="black"/>
                </a:solidFill>
              </a:rPr>
              <a:t>masiku</a:t>
            </a:r>
            <a:r>
              <a:rPr lang="en-US" sz="2000" b="1" dirty="0">
                <a:solidFill>
                  <a:prstClr val="black"/>
                </a:solidFill>
              </a:rPr>
              <a:t> </a:t>
            </a:r>
            <a:r>
              <a:rPr lang="en-US" sz="2000" b="1" dirty="0" err="1">
                <a:solidFill>
                  <a:prstClr val="black"/>
                </a:solidFill>
              </a:rPr>
              <a:t>ano</a:t>
            </a:r>
            <a:r>
              <a:rPr lang="en-US" sz="2000" b="1" dirty="0">
                <a:solidFill>
                  <a:prstClr val="black"/>
                </a:solidFill>
              </a:rPr>
              <a:t>. </a:t>
            </a:r>
            <a:r>
              <a:rPr lang="en-US" sz="2000" b="1" dirty="0" err="1">
                <a:solidFill>
                  <a:prstClr val="black"/>
                </a:solidFill>
              </a:rPr>
              <a:t>Tsopano</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ife</a:t>
            </a:r>
            <a:r>
              <a:rPr lang="en-US" sz="2000" b="1" dirty="0">
                <a:solidFill>
                  <a:prstClr val="black"/>
                </a:solidFill>
              </a:rPr>
              <a:t> amene </a:t>
            </a:r>
            <a:r>
              <a:rPr lang="en-US" sz="2000" b="1" dirty="0" err="1">
                <a:solidFill>
                  <a:prstClr val="black"/>
                </a:solidFill>
              </a:rPr>
              <a:t>talandira</a:t>
            </a:r>
            <a:r>
              <a:rPr lang="en-US" sz="2000" b="1" dirty="0">
                <a:solidFill>
                  <a:prstClr val="black"/>
                </a:solidFill>
              </a:rPr>
              <a:t> </a:t>
            </a:r>
            <a:r>
              <a:rPr lang="en-US" sz="2000" b="1" dirty="0" err="1">
                <a:solidFill>
                  <a:prstClr val="black"/>
                </a:solidFill>
              </a:rPr>
              <a:t>lamulo</a:t>
            </a:r>
            <a:r>
              <a:rPr lang="en-US" sz="2000" b="1" dirty="0">
                <a:solidFill>
                  <a:prstClr val="black"/>
                </a:solidFill>
              </a:rPr>
              <a:t> la Yesu.</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2" y="2454529"/>
            <a:ext cx="7530349" cy="1015663"/>
          </a:xfrm>
          <a:prstGeom prst="rect">
            <a:avLst/>
          </a:prstGeom>
          <a:noFill/>
        </p:spPr>
        <p:txBody>
          <a:bodyPr wrap="square">
            <a:spAutoFit/>
          </a:bodyPr>
          <a:lstStyle/>
          <a:p>
            <a:pPr lvl="0">
              <a:spcBef>
                <a:spcPts val="600"/>
              </a:spcBef>
              <a:defRPr/>
            </a:pPr>
            <a:r>
              <a:rPr lang="en-US" sz="2000" b="1" dirty="0">
                <a:solidFill>
                  <a:prstClr val="black"/>
                </a:solidFill>
              </a:rPr>
              <a:t>Kodi ankayenera kuchita chiyani? Anayenera kupita kukapanga ophunzira. Ndiko kuti, kulankhula ndi anthu, kuwabatiza, ndi kuwaphunzitsa kukhala ophunzira a Yesu (Mateyu 28:19-20).</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noProof="0" dirty="0"/>
              <a:t>KODI TINGAGAWANE BWANJI?</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en-US"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KUTSANZIRA YESU</a:t>
            </a:r>
            <a:endParaRPr 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endParaRP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646331"/>
          </a:xfrm>
          <a:prstGeom prst="rect">
            <a:avLst/>
          </a:prstGeom>
          <a:noFill/>
        </p:spPr>
        <p:txBody>
          <a:bodyPr wrap="square">
            <a:spAutoFit/>
          </a:bodyPr>
          <a:lstStyle/>
          <a:p>
            <a:pPr algn="ctr"/>
            <a:r>
              <a:rPr lang="en-US" b="1" noProof="0" dirty="0">
                <a:solidFill>
                  <a:srgbClr val="FFFF99"/>
                </a:solidFill>
                <a:effectLst>
                  <a:outerShdw blurRad="38100" dist="25400" dir="2700000" algn="tl">
                    <a:srgbClr val="000000"/>
                  </a:outerShdw>
                </a:effectLst>
                <a:latin typeface="Comic Sans MS" panose="030F0702030302020204" pitchFamily="66" charset="0"/>
              </a:rPr>
              <a:t>“</a:t>
            </a:r>
            <a:r>
              <a:rPr lang="en-US" b="1" dirty="0">
                <a:solidFill>
                  <a:srgbClr val="FFFF99"/>
                </a:solidFill>
                <a:effectLst>
                  <a:outerShdw blurRad="38100" dist="25400" dir="2700000" algn="tl">
                    <a:srgbClr val="000000"/>
                  </a:outerShdw>
                </a:effectLst>
                <a:latin typeface="Comic Sans MS" panose="030F0702030302020204" pitchFamily="66" charset="0"/>
              </a:rPr>
              <a:t>Pakuti chikondi cha Khristu ndicho chimatikakamiza, chifukwa tikutsimikiza kuti mmodzi anafera anthu </a:t>
            </a:r>
            <a:r>
              <a:rPr lang="en-US" b="1" dirty="0" err="1">
                <a:solidFill>
                  <a:srgbClr val="FFFF99"/>
                </a:solidFill>
                <a:effectLst>
                  <a:outerShdw blurRad="38100" dist="25400" dir="2700000" algn="tl">
                    <a:srgbClr val="000000"/>
                  </a:outerShdw>
                </a:effectLst>
                <a:latin typeface="Comic Sans MS" panose="030F0702030302020204" pitchFamily="66" charset="0"/>
              </a:rPr>
              <a:t>onse</a:t>
            </a:r>
            <a:r>
              <a:rPr lang="en-US" b="1" dirty="0">
                <a:solidFill>
                  <a:srgbClr val="FFFF99"/>
                </a:solidFill>
                <a:effectLst>
                  <a:outerShdw blurRad="38100" dist="25400" dir="2700000" algn="tl">
                    <a:srgbClr val="000000"/>
                  </a:outerShdw>
                </a:effectLst>
                <a:latin typeface="Comic Sans MS" panose="030F0702030302020204" pitchFamily="66" charset="0"/>
              </a:rPr>
              <a:t>,</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(2 </a:t>
            </a:r>
            <a:r>
              <a:rPr lang="en-US" sz="1400" b="1" noProof="0" dirty="0" err="1">
                <a:solidFill>
                  <a:srgbClr val="FFFF99"/>
                </a:solidFill>
                <a:effectLst>
                  <a:outerShdw blurRad="38100" dist="25400" dir="2700000" algn="tl">
                    <a:srgbClr val="000000"/>
                  </a:outerShdw>
                </a:effectLst>
                <a:latin typeface="Comic Sans MS" panose="030F0702030302020204" pitchFamily="66" charset="0"/>
              </a:rPr>
              <a:t>Akorinto</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 5:14a)</a:t>
            </a:r>
            <a:endParaRPr lang="en-US"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68515"/>
            <a:ext cx="7655295" cy="707886"/>
          </a:xfrm>
          <a:prstGeom prst="rect">
            <a:avLst/>
          </a:prstGeom>
          <a:noFill/>
        </p:spPr>
        <p:txBody>
          <a:bodyPr wrap="square" rtlCol="0">
            <a:spAutoFit/>
          </a:bodyPr>
          <a:lstStyle/>
          <a:p>
            <a:pPr>
              <a:spcBef>
                <a:spcPts val="600"/>
              </a:spcBef>
            </a:pPr>
            <a:r>
              <a:rPr lang="en-US" sz="2000" b="1" dirty="0"/>
              <a:t>Kodi </a:t>
            </a:r>
            <a:r>
              <a:rPr lang="en-US" sz="2000" b="1" dirty="0" err="1"/>
              <a:t>ndichiyani</a:t>
            </a:r>
            <a:r>
              <a:rPr lang="en-US" sz="2000" b="1" dirty="0"/>
              <a:t> </a:t>
            </a:r>
            <a:r>
              <a:rPr lang="en-US" sz="2000" b="1" dirty="0" err="1"/>
              <a:t>chinachititsa</a:t>
            </a:r>
            <a:r>
              <a:rPr lang="en-US" sz="2000" b="1" dirty="0"/>
              <a:t> Yesu </a:t>
            </a:r>
            <a:r>
              <a:rPr lang="en-US" sz="2000" b="1" dirty="0" err="1"/>
              <a:t>kufunafuna</a:t>
            </a:r>
            <a:r>
              <a:rPr lang="en-US" sz="2000" b="1" dirty="0"/>
              <a:t> ‘</a:t>
            </a:r>
            <a:r>
              <a:rPr lang="en-US" sz="2000" b="1" dirty="0" err="1"/>
              <a:t>nkhosa</a:t>
            </a:r>
            <a:r>
              <a:rPr lang="en-US" sz="2000" b="1" dirty="0"/>
              <a:t> </a:t>
            </a:r>
            <a:r>
              <a:rPr lang="en-US" sz="2000" b="1" dirty="0" err="1"/>
              <a:t>zotayika</a:t>
            </a:r>
            <a:r>
              <a:rPr lang="en-US" sz="2000" b="1" dirty="0"/>
              <a:t>’ (Mateyu 15:24)?</a:t>
            </a:r>
            <a:endParaRPr lang="en-US" sz="2000" b="1" noProof="0" dirty="0"/>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9533" y="1845776"/>
            <a:ext cx="1799596"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502815" y="1640424"/>
            <a:ext cx="2539043"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3946679"/>
            <a:ext cx="4878125"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2241968"/>
            <a:ext cx="7443216" cy="1631216"/>
          </a:xfrm>
          <a:prstGeom prst="rect">
            <a:avLst/>
          </a:prstGeom>
          <a:noFill/>
        </p:spPr>
        <p:txBody>
          <a:bodyPr wrap="square">
            <a:spAutoFit/>
          </a:bodyPr>
          <a:lstStyle/>
          <a:p>
            <a:pPr>
              <a:spcBef>
                <a:spcPts val="600"/>
              </a:spcBef>
            </a:pPr>
            <a:r>
              <a:rPr lang="en-US" sz="2000" b="1" dirty="0"/>
              <a:t>Mosakayikira, chinali chikondi Chake pa ife (Mateyu  9:36; </a:t>
            </a:r>
            <a:r>
              <a:rPr lang="en-US" sz="2000" b="1" dirty="0" err="1"/>
              <a:t>Aefeso</a:t>
            </a:r>
            <a:r>
              <a:rPr lang="en-US" sz="2000" b="1" dirty="0"/>
              <a:t> 5:2). Iye waikanso chikondi Chake mkati mwathu, kuti tithe kuchigawana ndi iwo omwe sanamudziwe Yesu. Nthawi zina, anthu amayesa kukakamiza ena kuti alandire Yesu kuti apindule iwo okha. Koma si njira imene Mulungu anasankha.</a:t>
            </a:r>
            <a:endParaRPr lang="en-US" sz="2000" b="1" noProof="0" dirty="0"/>
          </a:p>
        </p:txBody>
      </p:sp>
      <p:sp>
        <p:nvSpPr>
          <p:cNvPr id="16" name="CuadroTexto 15">
            <a:extLst>
              <a:ext uri="{FF2B5EF4-FFF2-40B4-BE49-F238E27FC236}">
                <a16:creationId xmlns:a16="http://schemas.microsoft.com/office/drawing/2014/main" id="{C40CFEC2-9C53-862E-BC45-198D541CFC13}"/>
              </a:ext>
            </a:extLst>
          </p:cNvPr>
          <p:cNvSpPr txBox="1"/>
          <p:nvPr/>
        </p:nvSpPr>
        <p:spPr>
          <a:xfrm>
            <a:off x="5208608" y="4538065"/>
            <a:ext cx="6983391" cy="1631216"/>
          </a:xfrm>
          <a:prstGeom prst="rect">
            <a:avLst/>
          </a:prstGeom>
          <a:noFill/>
        </p:spPr>
        <p:txBody>
          <a:bodyPr wrap="square">
            <a:spAutoFit/>
          </a:bodyPr>
          <a:lstStyle/>
          <a:p>
            <a:pPr>
              <a:spcBef>
                <a:spcPts val="600"/>
              </a:spcBef>
            </a:pPr>
            <a:r>
              <a:rPr lang="en-US" sz="2000" b="1" dirty="0"/>
              <a:t>Mulungu </a:t>
            </a:r>
            <a:r>
              <a:rPr lang="en-US" sz="2000" b="1" dirty="0" err="1"/>
              <a:t>sanakakamize</a:t>
            </a:r>
            <a:r>
              <a:rPr lang="en-US" sz="2000" b="1" dirty="0"/>
              <a:t> Adamu </a:t>
            </a:r>
            <a:r>
              <a:rPr lang="en-US" sz="2000" b="1" dirty="0" err="1"/>
              <a:t>ndi</a:t>
            </a:r>
            <a:r>
              <a:rPr lang="en-US" sz="2000" b="1" dirty="0"/>
              <a:t> Hava </a:t>
            </a:r>
            <a:r>
              <a:rPr lang="en-US" sz="2000" b="1" dirty="0" err="1"/>
              <a:t>kuti</a:t>
            </a:r>
            <a:r>
              <a:rPr lang="en-US" sz="2000" b="1" dirty="0"/>
              <a:t> </a:t>
            </a:r>
            <a:r>
              <a:rPr lang="en-US" sz="2000" b="1" dirty="0" err="1"/>
              <a:t>asachimwe</a:t>
            </a:r>
            <a:r>
              <a:rPr lang="en-US" sz="2000" b="1" dirty="0"/>
              <a:t>. </a:t>
            </a:r>
            <a:r>
              <a:rPr lang="en-US" sz="2000" b="1" dirty="0" err="1"/>
              <a:t>Sanakakamize</a:t>
            </a:r>
            <a:r>
              <a:rPr lang="en-US" sz="2000" b="1" dirty="0"/>
              <a:t> </a:t>
            </a:r>
            <a:r>
              <a:rPr lang="en-US" sz="2000" b="1" dirty="0" err="1"/>
              <a:t>anthu</a:t>
            </a:r>
            <a:r>
              <a:rPr lang="en-US" sz="2000" b="1" dirty="0"/>
              <a:t> a </a:t>
            </a:r>
            <a:r>
              <a:rPr lang="en-US" sz="2000" b="1" dirty="0" err="1"/>
              <a:t>nthawi</a:t>
            </a:r>
            <a:r>
              <a:rPr lang="en-US" sz="2000" b="1" dirty="0"/>
              <a:t> </a:t>
            </a:r>
            <a:r>
              <a:rPr lang="en-US" sz="2000" b="1" dirty="0" err="1"/>
              <a:t>ya</a:t>
            </a:r>
            <a:r>
              <a:rPr lang="en-US" sz="2000" b="1" dirty="0"/>
              <a:t> </a:t>
            </a:r>
            <a:r>
              <a:rPr lang="en-US" sz="2000" b="1" dirty="0" err="1"/>
              <a:t>chigumula</a:t>
            </a:r>
            <a:r>
              <a:rPr lang="en-US" sz="2000" b="1" dirty="0"/>
              <a:t> </a:t>
            </a:r>
            <a:r>
              <a:rPr lang="en-US" sz="2000" b="1" dirty="0" err="1"/>
              <a:t>kulowa</a:t>
            </a:r>
            <a:r>
              <a:rPr lang="en-US" sz="2000" b="1" dirty="0"/>
              <a:t> </a:t>
            </a:r>
            <a:r>
              <a:rPr lang="en-US" sz="2000" b="1" dirty="0" err="1"/>
              <a:t>m’chingalawa</a:t>
            </a:r>
            <a:r>
              <a:rPr lang="en-US" sz="2000" b="1" dirty="0"/>
              <a:t>. </a:t>
            </a:r>
            <a:r>
              <a:rPr lang="en-US" sz="2000" b="1" dirty="0" err="1"/>
              <a:t>Sanakakamizenso</a:t>
            </a:r>
            <a:r>
              <a:rPr lang="en-US" sz="2000" b="1" dirty="0"/>
              <a:t> </a:t>
            </a:r>
            <a:r>
              <a:rPr lang="en-US" sz="2000" b="1" dirty="0" err="1"/>
              <a:t>anthu</a:t>
            </a:r>
            <a:r>
              <a:rPr lang="en-US" sz="2000" b="1" dirty="0"/>
              <a:t> a </a:t>
            </a:r>
            <a:r>
              <a:rPr lang="en-US" sz="2000" b="1" dirty="0" err="1"/>
              <a:t>ku</a:t>
            </a:r>
            <a:r>
              <a:rPr lang="en-US" sz="2000" b="1" dirty="0"/>
              <a:t> Nineve </a:t>
            </a:r>
            <a:r>
              <a:rPr lang="en-US" sz="2000" b="1" dirty="0" err="1"/>
              <a:t>kuti</a:t>
            </a:r>
            <a:r>
              <a:rPr lang="en-US" sz="2000" b="1" dirty="0"/>
              <a:t> </a:t>
            </a:r>
            <a:r>
              <a:rPr lang="en-US" sz="2000" b="1" dirty="0" err="1"/>
              <a:t>amulandire</a:t>
            </a:r>
            <a:r>
              <a:rPr lang="en-US" sz="2000" b="1" dirty="0"/>
              <a:t>. Iye </a:t>
            </a:r>
            <a:r>
              <a:rPr lang="en-US" sz="2000" b="1" dirty="0" err="1"/>
              <a:t>anayankhula</a:t>
            </a:r>
            <a:r>
              <a:rPr lang="en-US" sz="2000" b="1" dirty="0"/>
              <a:t> </a:t>
            </a:r>
            <a:r>
              <a:rPr lang="en-US" sz="2000" b="1" dirty="0" err="1"/>
              <a:t>nawo</a:t>
            </a:r>
            <a:r>
              <a:rPr lang="en-US" sz="2000" b="1" dirty="0"/>
              <a:t> </a:t>
            </a:r>
            <a:r>
              <a:rPr lang="en-US" sz="2000" b="1" dirty="0" err="1"/>
              <a:t>mwachikondi</a:t>
            </a:r>
            <a:r>
              <a:rPr lang="en-US" sz="2000" b="1" dirty="0"/>
              <a:t> </a:t>
            </a:r>
            <a:r>
              <a:rPr lang="en-US" sz="2000" b="1" dirty="0" err="1"/>
              <a:t>ndi</a:t>
            </a:r>
            <a:r>
              <a:rPr lang="en-US" sz="2000" b="1" dirty="0"/>
              <a:t> </a:t>
            </a:r>
            <a:r>
              <a:rPr lang="en-US" sz="2000" b="1" dirty="0" err="1"/>
              <a:t>kuwachenjeza</a:t>
            </a:r>
            <a:r>
              <a:rPr lang="en-US" sz="2000" b="1" dirty="0"/>
              <a:t> za </a:t>
            </a:r>
            <a:r>
              <a:rPr lang="en-US" sz="2000" b="1" dirty="0" err="1"/>
              <a:t>zotsatira</a:t>
            </a:r>
            <a:r>
              <a:rPr lang="en-US" sz="2000" b="1" dirty="0"/>
              <a:t> za </a:t>
            </a:r>
            <a:r>
              <a:rPr lang="en-US" sz="2000" b="1" dirty="0" err="1"/>
              <a:t>kuyenda</a:t>
            </a:r>
            <a:r>
              <a:rPr lang="en-US" sz="2000" b="1" dirty="0"/>
              <a:t> </a:t>
            </a:r>
            <a:r>
              <a:rPr lang="en-US" sz="2000" b="1" dirty="0" err="1"/>
              <a:t>njira</a:t>
            </a:r>
            <a:r>
              <a:rPr lang="en-US" sz="2000" b="1" dirty="0"/>
              <a:t> </a:t>
            </a:r>
            <a:r>
              <a:rPr lang="en-US" sz="2000" b="1" dirty="0" err="1"/>
              <a:t>zawo</a:t>
            </a:r>
            <a:r>
              <a:rPr lang="en-US" sz="2000" b="1" dirty="0"/>
              <a:t>.</a:t>
            </a:r>
            <a:endParaRPr lang="en-US" sz="2000" b="1" noProof="0" dirty="0"/>
          </a:p>
        </p:txBody>
      </p:sp>
      <p:sp>
        <p:nvSpPr>
          <p:cNvPr id="7" name="CuadroTexto 6">
            <a:extLst>
              <a:ext uri="{FF2B5EF4-FFF2-40B4-BE49-F238E27FC236}">
                <a16:creationId xmlns:a16="http://schemas.microsoft.com/office/drawing/2014/main" id="{263CA16F-9840-D7B9-9E46-45DD3783EC04}"/>
              </a:ext>
            </a:extLst>
          </p:cNvPr>
          <p:cNvSpPr txBox="1"/>
          <p:nvPr/>
        </p:nvSpPr>
        <p:spPr>
          <a:xfrm>
            <a:off x="5208609" y="6150114"/>
            <a:ext cx="6976562" cy="707886"/>
          </a:xfrm>
          <a:prstGeom prst="rect">
            <a:avLst/>
          </a:prstGeom>
          <a:noFill/>
        </p:spPr>
        <p:txBody>
          <a:bodyPr wrap="square">
            <a:spAutoFit/>
          </a:bodyPr>
          <a:lstStyle/>
          <a:p>
            <a:pPr lvl="0">
              <a:spcBef>
                <a:spcPts val="600"/>
              </a:spcBef>
              <a:defRPr/>
            </a:pPr>
            <a:r>
              <a:rPr lang="en-US" sz="2000" b="1" dirty="0" err="1">
                <a:solidFill>
                  <a:prstClr val="black"/>
                </a:solidFill>
              </a:rPr>
              <a:t>Potsanzira</a:t>
            </a:r>
            <a:r>
              <a:rPr lang="en-US" sz="2000" b="1" dirty="0">
                <a:solidFill>
                  <a:prstClr val="black"/>
                </a:solidFill>
              </a:rPr>
              <a:t> Yesu, timasonyeza chikondi Chake kwa ena, ndi kuwaitana kuti amutsatire.</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sz="3600" dirty="0">
                <a:ln w="0"/>
                <a:solidFill>
                  <a:srgbClr val="429EB4"/>
                </a:solidFill>
                <a:effectLst>
                  <a:outerShdw blurRad="38100" dist="25400" dir="5400000" algn="ctr" rotWithShape="0">
                    <a:srgbClr val="6E747A"/>
                  </a:outerShdw>
                </a:effectLst>
              </a:rPr>
              <a:t>KUKULITSA UBWENZI</a:t>
            </a:r>
            <a:endParaRPr lang="en-US" sz="3600" noProof="0" dirty="0">
              <a:ln w="0"/>
              <a:solidFill>
                <a:srgbClr val="429EB4"/>
              </a:solidFill>
              <a:effectLst>
                <a:outerShdw blurRad="38100" dist="25400" dir="5400000" algn="ctr" rotWithShape="0">
                  <a:srgbClr val="6E747A"/>
                </a:outerShdw>
              </a:effectLst>
            </a:endParaRPr>
          </a:p>
        </p:txBody>
      </p:sp>
      <p:sp>
        <p:nvSpPr>
          <p:cNvPr id="5" name="CuadroTexto 4">
            <a:extLst>
              <a:ext uri="{FF2B5EF4-FFF2-40B4-BE49-F238E27FC236}">
                <a16:creationId xmlns:a16="http://schemas.microsoft.com/office/drawing/2014/main" id="{95617273-C8D6-7B9D-8B98-64A12E55D453}"/>
              </a:ext>
            </a:extLst>
          </p:cNvPr>
          <p:cNvSpPr txBox="1"/>
          <p:nvPr/>
        </p:nvSpPr>
        <p:spPr>
          <a:xfrm>
            <a:off x="0" y="483232"/>
            <a:ext cx="5610223" cy="1477328"/>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Koma lemekezani Khristu mʼmitima mwanu ngati Ambuye wanu. Khalani okonzeka nthawi zonse kuyankha aliyense amene akufunsani za chiyembekezo chimene muli nacho. Koma chitani zimenezi mofatsa ndi mwaulemu,</a:t>
            </a:r>
            <a:r>
              <a:rPr lang="en-US" b="1" noProof="0" dirty="0">
                <a:solidFill>
                  <a:schemeClr val="accent1">
                    <a:lumMod val="75000"/>
                  </a:schemeClr>
                </a:solidFill>
                <a:latin typeface="Comic Sans MS" panose="030F0702030302020204" pitchFamily="66" charset="0"/>
              </a:rPr>
              <a:t>.”</a:t>
            </a:r>
            <a:r>
              <a:rPr lang="en-US" sz="1400" b="1" noProof="0" dirty="0">
                <a:solidFill>
                  <a:schemeClr val="accent1">
                    <a:lumMod val="75000"/>
                  </a:schemeClr>
                </a:solidFill>
                <a:latin typeface="Comic Sans MS" panose="030F0702030302020204" pitchFamily="66" charset="0"/>
              </a:rPr>
              <a:t>(1 Petro 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 y="1945910"/>
            <a:ext cx="5610222" cy="1938992"/>
          </a:xfrm>
          <a:prstGeom prst="rect">
            <a:avLst/>
          </a:prstGeom>
          <a:noFill/>
        </p:spPr>
        <p:txBody>
          <a:bodyPr wrap="square" rtlCol="0">
            <a:spAutoFit/>
          </a:bodyPr>
          <a:lstStyle/>
          <a:p>
            <a:pPr>
              <a:spcBef>
                <a:spcPts val="600"/>
              </a:spcBef>
            </a:pPr>
            <a:r>
              <a:rPr lang="en-US" sz="2000" b="1" dirty="0" err="1"/>
              <a:t>Tonsefe</a:t>
            </a:r>
            <a:r>
              <a:rPr lang="en-US" sz="2000" b="1" dirty="0"/>
              <a:t> </a:t>
            </a:r>
            <a:r>
              <a:rPr lang="en-US" sz="2000" b="1" dirty="0" err="1"/>
              <a:t>ndife</a:t>
            </a:r>
            <a:r>
              <a:rPr lang="en-US" sz="2000" b="1" dirty="0"/>
              <a:t> </a:t>
            </a:r>
            <a:r>
              <a:rPr lang="en-US" sz="2000" b="1" dirty="0" err="1"/>
              <a:t>alaliki</a:t>
            </a:r>
            <a:r>
              <a:rPr lang="en-US" sz="2000" b="1" dirty="0"/>
              <a:t> a Yesu </a:t>
            </a:r>
            <a:r>
              <a:rPr lang="en-US" sz="2000" b="1" dirty="0" err="1"/>
              <a:t>ndipo</a:t>
            </a:r>
            <a:r>
              <a:rPr lang="en-US" sz="2000" b="1" dirty="0"/>
              <a:t> </a:t>
            </a:r>
            <a:r>
              <a:rPr lang="en-US" sz="2000" b="1" dirty="0" err="1"/>
              <a:t>talamulidwa</a:t>
            </a:r>
            <a:r>
              <a:rPr lang="en-US" sz="2000" b="1" dirty="0"/>
              <a:t> </a:t>
            </a:r>
            <a:r>
              <a:rPr lang="en-US" sz="2000" b="1" dirty="0" err="1"/>
              <a:t>kukonzekera</a:t>
            </a:r>
            <a:r>
              <a:rPr lang="en-US" sz="2000" b="1" dirty="0"/>
              <a:t> </a:t>
            </a:r>
            <a:r>
              <a:rPr lang="en-US" sz="2000" b="1" dirty="0" err="1"/>
              <a:t>ntchito</a:t>
            </a:r>
            <a:r>
              <a:rPr lang="en-US" sz="2000" b="1" dirty="0"/>
              <a:t> </a:t>
            </a:r>
            <a:r>
              <a:rPr lang="en-US" sz="2000" b="1" dirty="0" err="1"/>
              <a:t>imeneyi</a:t>
            </a:r>
            <a:r>
              <a:rPr lang="en-US" sz="2000" b="1" dirty="0"/>
              <a:t> (1 Petro 3:15). Koma </a:t>
            </a:r>
            <a:r>
              <a:rPr lang="en-US" sz="2000" b="1" dirty="0" err="1"/>
              <a:t>si</a:t>
            </a:r>
            <a:r>
              <a:rPr lang="en-US" sz="2000" b="1" dirty="0"/>
              <a:t> </a:t>
            </a:r>
            <a:r>
              <a:rPr lang="en-US" sz="2000" b="1" dirty="0" err="1"/>
              <a:t>tonsefe</a:t>
            </a:r>
            <a:r>
              <a:rPr lang="en-US" sz="2000" b="1" dirty="0"/>
              <a:t> </a:t>
            </a:r>
            <a:r>
              <a:rPr lang="en-US" sz="2000" b="1" dirty="0" err="1"/>
              <a:t>timadziwa</a:t>
            </a:r>
            <a:r>
              <a:rPr lang="en-US" sz="2000" b="1" dirty="0"/>
              <a:t> </a:t>
            </a:r>
            <a:r>
              <a:rPr lang="en-US" sz="2000" b="1" dirty="0" err="1"/>
              <a:t>momwe</a:t>
            </a:r>
            <a:r>
              <a:rPr lang="en-US" sz="2000" b="1" dirty="0"/>
              <a:t> </a:t>
            </a:r>
            <a:r>
              <a:rPr lang="en-US" sz="2000" b="1" dirty="0" err="1"/>
              <a:t>tingalalikire</a:t>
            </a:r>
            <a:r>
              <a:rPr lang="en-US" sz="2000" b="1" dirty="0"/>
              <a:t>. </a:t>
            </a:r>
            <a:r>
              <a:rPr lang="en-US" sz="2000" b="1" dirty="0" err="1"/>
              <a:t>Komabe</a:t>
            </a:r>
            <a:r>
              <a:rPr lang="en-US" sz="2000" b="1" dirty="0"/>
              <a:t>, </a:t>
            </a:r>
            <a:r>
              <a:rPr lang="en-US" sz="2000" b="1" dirty="0" err="1"/>
              <a:t>tili</a:t>
            </a:r>
            <a:r>
              <a:rPr lang="en-US" sz="2000" b="1" dirty="0"/>
              <a:t> </a:t>
            </a:r>
            <a:r>
              <a:rPr lang="en-US" sz="2000" b="1" dirty="0" err="1"/>
              <a:t>ndi</a:t>
            </a:r>
            <a:r>
              <a:rPr lang="en-US" sz="2000" b="1" dirty="0"/>
              <a:t> </a:t>
            </a:r>
            <a:r>
              <a:rPr lang="en-US" sz="2000" b="1" dirty="0" err="1"/>
              <a:t>lonjezo</a:t>
            </a:r>
            <a:r>
              <a:rPr lang="en-US" sz="2000" b="1" dirty="0"/>
              <a:t> </a:t>
            </a:r>
            <a:r>
              <a:rPr lang="en-US" sz="2000" b="1" dirty="0" err="1"/>
              <a:t>lakuti</a:t>
            </a:r>
            <a:r>
              <a:rPr lang="en-US" sz="2000" b="1" dirty="0"/>
              <a:t> Mulungu </a:t>
            </a:r>
            <a:r>
              <a:rPr lang="en-US" sz="2000" b="1" dirty="0" err="1"/>
              <a:t>mwiniwake</a:t>
            </a:r>
            <a:r>
              <a:rPr lang="en-US" sz="2000" b="1" dirty="0"/>
              <a:t> </a:t>
            </a:r>
            <a:r>
              <a:rPr lang="en-US" sz="2000" b="1" dirty="0" err="1"/>
              <a:t>adzatipatsa</a:t>
            </a:r>
            <a:r>
              <a:rPr lang="en-US" sz="2000" b="1" dirty="0"/>
              <a:t> </a:t>
            </a:r>
            <a:r>
              <a:rPr lang="en-US" sz="2000" b="1" dirty="0" err="1"/>
              <a:t>mawu</a:t>
            </a:r>
            <a:r>
              <a:rPr lang="en-US" sz="2000" b="1" dirty="0"/>
              <a:t> </a:t>
            </a:r>
            <a:r>
              <a:rPr lang="en-US" sz="2000" b="1" dirty="0" err="1"/>
              <a:t>oyenera</a:t>
            </a:r>
            <a:r>
              <a:rPr lang="en-US" sz="2000" b="1" dirty="0"/>
              <a:t> (</a:t>
            </a:r>
            <a:r>
              <a:rPr lang="en-US" sz="2000" b="1" dirty="0" err="1"/>
              <a:t>Yesaya</a:t>
            </a:r>
            <a:r>
              <a:rPr lang="en-US" sz="2000" b="1" dirty="0"/>
              <a:t> 50:4).</a:t>
            </a:r>
            <a:endParaRPr lang="en-US" sz="2000" b="1" noProof="0" dirty="0"/>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4164993496"/>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98783" y="5842337"/>
            <a:ext cx="5416825" cy="1015663"/>
          </a:xfrm>
          <a:prstGeom prst="rect">
            <a:avLst/>
          </a:prstGeom>
          <a:noFill/>
        </p:spPr>
        <p:txBody>
          <a:bodyPr wrap="square">
            <a:spAutoFit/>
          </a:bodyPr>
          <a:lstStyle/>
          <a:p>
            <a:pPr>
              <a:spcBef>
                <a:spcPts val="600"/>
              </a:spcBef>
            </a:pPr>
            <a:r>
              <a:rPr lang="en-US" sz="2000" b="1" dirty="0"/>
              <a:t>Nawa </a:t>
            </a:r>
            <a:r>
              <a:rPr lang="en-US" sz="2000" b="1" dirty="0" err="1"/>
              <a:t>malangizo</a:t>
            </a:r>
            <a:r>
              <a:rPr lang="en-US" sz="2000" b="1" dirty="0"/>
              <a:t> </a:t>
            </a:r>
            <a:r>
              <a:rPr lang="en-US" sz="2000" b="1" dirty="0" err="1"/>
              <a:t>osavuta</a:t>
            </a:r>
            <a:r>
              <a:rPr lang="en-US" sz="2000" b="1" dirty="0"/>
              <a:t> </a:t>
            </a:r>
            <a:r>
              <a:rPr lang="en-US" sz="2000" b="1" dirty="0" err="1"/>
              <a:t>oti</a:t>
            </a:r>
            <a:r>
              <a:rPr lang="en-US" sz="2000" b="1" dirty="0"/>
              <a:t> </a:t>
            </a:r>
            <a:r>
              <a:rPr lang="en-US" sz="2000" b="1" dirty="0" err="1"/>
              <a:t>mukumbukire</a:t>
            </a:r>
            <a:r>
              <a:rPr lang="en-US" sz="2000" b="1" dirty="0"/>
              <a:t> </a:t>
            </a:r>
            <a:r>
              <a:rPr lang="en-US" sz="2000" b="1" dirty="0" err="1"/>
              <a:t>pamene</a:t>
            </a:r>
            <a:r>
              <a:rPr lang="en-US" sz="2000" b="1" dirty="0"/>
              <a:t> </a:t>
            </a:r>
            <a:r>
              <a:rPr lang="en-US" sz="2000" b="1" dirty="0" err="1"/>
              <a:t>mukuganizira</a:t>
            </a:r>
            <a:r>
              <a:rPr lang="en-US" sz="2000" b="1" dirty="0"/>
              <a:t> </a:t>
            </a:r>
            <a:r>
              <a:rPr lang="en-US" sz="2000" b="1" dirty="0" err="1"/>
              <a:t>momwe</a:t>
            </a:r>
            <a:r>
              <a:rPr lang="en-US" sz="2000" b="1" dirty="0"/>
              <a:t> </a:t>
            </a:r>
            <a:r>
              <a:rPr lang="en-US" sz="2000" b="1" dirty="0" err="1"/>
              <a:t>mungakhalire</a:t>
            </a:r>
            <a:r>
              <a:rPr lang="en-US" sz="2000" b="1" dirty="0"/>
              <a:t> </a:t>
            </a:r>
            <a:r>
              <a:rPr lang="en-US" sz="2000" b="1" dirty="0" err="1"/>
              <a:t>ofunitsitsa</a:t>
            </a:r>
            <a:r>
              <a:rPr lang="en-US" sz="2000" b="1" dirty="0"/>
              <a:t> </a:t>
            </a:r>
            <a:r>
              <a:rPr lang="en-US" sz="2000" b="1" dirty="0" err="1"/>
              <a:t>kugawana</a:t>
            </a:r>
            <a:r>
              <a:rPr lang="en-US" sz="2000" b="1" dirty="0"/>
              <a:t> za Yesu </a:t>
            </a:r>
            <a:r>
              <a:rPr lang="en-US" sz="2000" b="1" dirty="0" err="1"/>
              <a:t>ndi</a:t>
            </a:r>
            <a:r>
              <a:rPr lang="en-US" sz="2000" b="1" dirty="0"/>
              <a:t> </a:t>
            </a:r>
            <a:r>
              <a:rPr lang="en-US" sz="2000" b="1" dirty="0" err="1"/>
              <a:t>ena</a:t>
            </a:r>
            <a:r>
              <a:rPr lang="en-US" sz="2000" b="1" dirty="0"/>
              <a:t>:</a:t>
            </a:r>
            <a:endParaRPr lang="en-US" sz="2000" b="1" noProof="0" dirty="0"/>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884902"/>
            <a:ext cx="3820877" cy="1925964"/>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884903"/>
            <a:ext cx="1353798" cy="1925964"/>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1536174"/>
            <a:ext cx="12191999" cy="3785652"/>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sz="8000" noProof="0" dirty="0"/>
              <a:t>KODI TIBWEZERE BWANJI AWO ANACHOKA?</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3341</TotalTime>
  <Words>1202</Words>
  <Application>Microsoft Office PowerPoint</Application>
  <PresentationFormat>Panorámica</PresentationFormat>
  <Paragraphs>64</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Aptos Display</vt:lpstr>
      <vt:lpstr>Aptos</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109</cp:revision>
  <dcterms:created xsi:type="dcterms:W3CDTF">2026-05-02T16:09:24Z</dcterms:created>
  <dcterms:modified xsi:type="dcterms:W3CDTF">2026-06-20T05:27:26Z</dcterms:modified>
</cp:coreProperties>
</file>