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46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en-GB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yodikira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en" sz="2400" b="1" dirty="0" err="1">
              <a:solidFill>
                <a:schemeClr val="tx1"/>
              </a:solidFill>
            </a:rPr>
            <a:t>Kubwera</a:t>
          </a:r>
          <a:r>
            <a:rPr lang="en" sz="2400" b="1" dirty="0">
              <a:solidFill>
                <a:schemeClr val="tx1"/>
              </a:solidFill>
            </a:rPr>
            <a:t> </a:t>
          </a:r>
          <a:r>
            <a:rPr lang="en" sz="2400" b="1" dirty="0" err="1">
              <a:solidFill>
                <a:schemeClr val="tx1"/>
              </a:solidFill>
            </a:rPr>
            <a:t>Kachiwiri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en" sz="2400" b="1" dirty="0" err="1">
              <a:solidFill>
                <a:schemeClr val="tx1"/>
              </a:solidFill>
            </a:rPr>
            <a:t>Kufika</a:t>
          </a:r>
          <a:r>
            <a:rPr lang="en" sz="2400" b="1" dirty="0">
              <a:solidFill>
                <a:schemeClr val="tx1"/>
              </a:solidFill>
            </a:rPr>
            <a:t> </a:t>
          </a:r>
          <a:r>
            <a:rPr lang="en" sz="2400" b="1" dirty="0" err="1">
              <a:solidFill>
                <a:schemeClr val="tx1"/>
              </a:solidFill>
            </a:rPr>
            <a:t>kwathu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en-GB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</a:t>
          </a:r>
          <a:r>
            <a: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tidzachite</a:t>
          </a:r>
          <a:r>
            <a: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kwamuyaya</a:t>
          </a:r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en-GB" sz="2400" b="1" dirty="0" err="1">
              <a:solidFill>
                <a:schemeClr val="tx1"/>
              </a:solidFill>
            </a:rPr>
            <a:t>Udindo</a:t>
          </a:r>
          <a:r>
            <a:rPr lang="en-GB" sz="2400" b="1" dirty="0">
              <a:solidFill>
                <a:schemeClr val="tx1"/>
              </a:solidFill>
            </a:rPr>
            <a:t> </a:t>
          </a:r>
          <a:r>
            <a:rPr lang="en-GB" sz="2400" b="1" dirty="0" err="1">
              <a:solidFill>
                <a:schemeClr val="tx1"/>
              </a:solidFill>
            </a:rPr>
            <a:t>wathu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Nkhondo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mbiri</a:t>
          </a:r>
          <a:r>
            <a:rPr lang="en-GB" sz="2000" b="1" dirty="0"/>
            <a:t> za </a:t>
          </a:r>
          <a:r>
            <a:rPr lang="en-GB" sz="2000" b="1" dirty="0" err="1"/>
            <a:t>nkhondo</a:t>
          </a:r>
          <a:endParaRPr lang="es-ES" sz="20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Mitundu</a:t>
          </a:r>
          <a:r>
            <a:rPr lang="en" sz="2000" b="1" dirty="0"/>
            <a:t> </a:t>
          </a:r>
          <a:r>
            <a:rPr lang="en" sz="2000" b="1" dirty="0" err="1"/>
            <a:t>kuukirana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Miliri</a:t>
          </a:r>
          <a:r>
            <a:rPr lang="en-GB" sz="2000" b="1" dirty="0"/>
            <a:t>, </a:t>
          </a:r>
          <a:r>
            <a:rPr lang="en-GB" sz="2000" b="1" dirty="0" err="1"/>
            <a:t>njala</a:t>
          </a:r>
          <a:r>
            <a:rPr lang="en-GB" sz="2000" b="1" dirty="0"/>
            <a:t>,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zivomerezi</a:t>
          </a:r>
          <a:endParaRPr lang="es-ES" sz="20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Akhristu</a:t>
          </a:r>
          <a:r>
            <a:rPr lang="en" sz="2000" b="1" dirty="0"/>
            <a:t> </a:t>
          </a:r>
          <a:r>
            <a:rPr lang="en" sz="2000" b="1" dirty="0" err="1"/>
            <a:t>adzadedwa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Mpatuko</a:t>
          </a:r>
          <a:r>
            <a:rPr lang="en-GB" sz="2000" b="1" dirty="0"/>
            <a:t> </a:t>
          </a:r>
          <a:r>
            <a:rPr lang="en-GB" sz="2000" b="1" dirty="0" err="1"/>
            <a:t>waukulu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Aneneri</a:t>
          </a:r>
          <a:r>
            <a:rPr lang="en-GB" sz="2000" b="1" dirty="0"/>
            <a:t> </a:t>
          </a:r>
          <a:r>
            <a:rPr lang="en-GB" sz="2000" b="1" dirty="0" err="1"/>
            <a:t>onyenga</a:t>
          </a:r>
          <a:r>
            <a:rPr lang="en-GB" sz="2000" b="1" dirty="0"/>
            <a:t> </a:t>
          </a:r>
          <a:r>
            <a:rPr lang="en-GB" sz="2000" b="1" dirty="0" err="1"/>
            <a:t>osocheretsa</a:t>
          </a:r>
          <a:endParaRPr lang="es-ES" sz="20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en-GB" sz="2000" b="1" dirty="0" err="1">
              <a:solidFill>
                <a:schemeClr val="tx1"/>
              </a:solidFill>
            </a:rPr>
            <a:t>Masoka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akuluakulu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agwedeza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dziko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lapansi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" sz="2000" b="1" dirty="0" err="1">
              <a:solidFill>
                <a:schemeClr val="tx1"/>
              </a:solidFill>
            </a:rPr>
            <a:t>Chivumbulutso</a:t>
          </a:r>
          <a:r>
            <a:rPr lang="en" sz="2000" b="1" dirty="0">
              <a:solidFill>
                <a:schemeClr val="tx1"/>
              </a:solidFill>
            </a:rPr>
            <a:t> 6:12-14)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en-GB" sz="2000" b="1" dirty="0" err="1">
              <a:solidFill>
                <a:schemeClr val="tx1"/>
              </a:solidFill>
            </a:rPr>
            <a:t>Chizindikiro</a:t>
          </a:r>
          <a:r>
            <a:rPr lang="en-GB" sz="2000" b="1" dirty="0">
              <a:solidFill>
                <a:schemeClr val="tx1"/>
              </a:solidFill>
            </a:rPr>
            <a:t> cha Mwana </a:t>
          </a:r>
          <a:r>
            <a:rPr lang="en-GB" sz="2000" b="1" dirty="0" err="1">
              <a:solidFill>
                <a:schemeClr val="tx1"/>
              </a:solidFill>
            </a:rPr>
            <a:t>wa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Munthu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chaonekera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-GB" sz="2000" b="1" dirty="0">
              <a:solidFill>
                <a:schemeClr val="tx1"/>
              </a:solidFill>
            </a:rPr>
            <a:t>Mtambo </a:t>
          </a:r>
          <a:r>
            <a:rPr lang="en-GB" sz="2000" b="1" dirty="0" err="1">
              <a:solidFill>
                <a:schemeClr val="tx1"/>
              </a:solidFill>
            </a:rPr>
            <a:t>waung'ono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en-GB" sz="2000" b="1" dirty="0">
              <a:solidFill>
                <a:schemeClr val="tx1"/>
              </a:solidFill>
            </a:rPr>
            <a:t>Yesu </a:t>
          </a:r>
          <a:r>
            <a:rPr lang="en-GB" sz="2000" b="1" dirty="0" err="1">
              <a:solidFill>
                <a:schemeClr val="tx1"/>
              </a:solidFill>
            </a:rPr>
            <a:t>akuonekera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kuchokera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m'mitambo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" sz="2000" b="1" dirty="0" err="1">
              <a:solidFill>
                <a:schemeClr val="tx1"/>
              </a:solidFill>
            </a:rPr>
            <a:t>Chivumbulutso</a:t>
          </a:r>
          <a:r>
            <a:rPr lang="en" sz="2000" b="1" dirty="0">
              <a:solidFill>
                <a:schemeClr val="tx1"/>
              </a:solidFill>
            </a:rPr>
            <a:t>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en-GB" sz="2000" b="1" dirty="0">
              <a:solidFill>
                <a:schemeClr val="tx1"/>
              </a:solidFill>
            </a:rPr>
            <a:t>Mau </a:t>
          </a:r>
          <a:r>
            <a:rPr lang="en-GB" sz="2000" b="1" dirty="0" err="1">
              <a:solidFill>
                <a:schemeClr val="tx1"/>
              </a:solidFill>
            </a:rPr>
            <a:t>ake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adzautsa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akufa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ndi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kusintha</a:t>
          </a:r>
          <a:r>
            <a:rPr lang="en-GB" sz="2000" b="1" dirty="0">
              <a:solidFill>
                <a:schemeClr val="tx1"/>
              </a:solidFill>
            </a:rPr>
            <a:t> amene </a:t>
          </a:r>
          <a:r>
            <a:rPr lang="en-GB" sz="2000" b="1" dirty="0" err="1">
              <a:solidFill>
                <a:schemeClr val="tx1"/>
              </a:solidFill>
            </a:rPr>
            <a:t>ali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amoyo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(Yohane 5:28; 1 Thessalonians 4:16; 1 </a:t>
          </a:r>
          <a:r>
            <a:rPr lang="en" sz="2000" b="1" dirty="0" err="1">
              <a:solidFill>
                <a:schemeClr val="tx1"/>
              </a:solidFill>
            </a:rPr>
            <a:t>Akorinto</a:t>
          </a:r>
          <a:r>
            <a:rPr lang="en" sz="2000" b="1" dirty="0">
              <a:solidFill>
                <a:schemeClr val="tx1"/>
              </a:solidFill>
            </a:rPr>
            <a:t> 15:51-52)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Angelo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asonkhanitsa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owomboledwa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kuwabweretsa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Atesalonika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Nthawi</a:t>
          </a:r>
          <a:r>
            <a:rPr lang="en-GB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yodikira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solidFill>
                <a:schemeClr val="tx1"/>
              </a:solidFill>
            </a:rPr>
            <a:t>Kubwera</a:t>
          </a:r>
          <a:r>
            <a:rPr lang="en" sz="2400" b="1" kern="1200" dirty="0">
              <a:solidFill>
                <a:schemeClr val="tx1"/>
              </a:solidFill>
            </a:rPr>
            <a:t> </a:t>
          </a:r>
          <a:r>
            <a:rPr lang="en" sz="2400" b="1" kern="1200" dirty="0" err="1">
              <a:solidFill>
                <a:schemeClr val="tx1"/>
              </a:solidFill>
            </a:rPr>
            <a:t>Kachiwiri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solidFill>
                <a:schemeClr val="tx1"/>
              </a:solidFill>
            </a:rPr>
            <a:t>Kufika</a:t>
          </a:r>
          <a:r>
            <a:rPr lang="en" sz="2400" b="1" kern="1200" dirty="0">
              <a:solidFill>
                <a:schemeClr val="tx1"/>
              </a:solidFill>
            </a:rPr>
            <a:t> </a:t>
          </a:r>
          <a:r>
            <a:rPr lang="en" sz="2400" b="1" kern="1200" dirty="0" err="1">
              <a:solidFill>
                <a:schemeClr val="tx1"/>
              </a:solidFill>
            </a:rPr>
            <a:t>kwathu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Zomwe</a:t>
          </a:r>
          <a:r>
            <a:rPr lang="en-GB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tidzachite</a:t>
          </a:r>
          <a:r>
            <a:rPr lang="en-GB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kwamuyaya</a:t>
          </a: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</a:rPr>
            <a:t>Udindo</a:t>
          </a:r>
          <a:r>
            <a:rPr lang="en-GB" sz="2400" b="1" kern="1200" dirty="0">
              <a:solidFill>
                <a:schemeClr val="tx1"/>
              </a:solidFill>
            </a:rPr>
            <a:t> </a:t>
          </a:r>
          <a:r>
            <a:rPr lang="en-GB" sz="2400" b="1" kern="1200" dirty="0" err="1">
              <a:solidFill>
                <a:schemeClr val="tx1"/>
              </a:solidFill>
            </a:rPr>
            <a:t>wathu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Nkhondo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mbiri</a:t>
          </a:r>
          <a:r>
            <a:rPr lang="en-GB" sz="2000" b="1" kern="1200" dirty="0"/>
            <a:t> za </a:t>
          </a:r>
          <a:r>
            <a:rPr lang="en-GB" sz="2000" b="1" kern="1200" dirty="0" err="1"/>
            <a:t>nkhondo</a:t>
          </a:r>
          <a:endParaRPr lang="es-ES" sz="20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Mitundu</a:t>
          </a:r>
          <a:r>
            <a:rPr lang="en" sz="2000" b="1" kern="1200" dirty="0"/>
            <a:t> </a:t>
          </a:r>
          <a:r>
            <a:rPr lang="en" sz="2000" b="1" kern="1200" dirty="0" err="1"/>
            <a:t>kuukirana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Miliri</a:t>
          </a:r>
          <a:r>
            <a:rPr lang="en-GB" sz="2000" b="1" kern="1200" dirty="0"/>
            <a:t>, </a:t>
          </a:r>
          <a:r>
            <a:rPr lang="en-GB" sz="2000" b="1" kern="1200" dirty="0" err="1"/>
            <a:t>njala</a:t>
          </a:r>
          <a:r>
            <a:rPr lang="en-GB" sz="2000" b="1" kern="1200" dirty="0"/>
            <a:t>,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zivomerezi</a:t>
          </a:r>
          <a:endParaRPr lang="es-ES" sz="20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Akhristu</a:t>
          </a:r>
          <a:r>
            <a:rPr lang="en" sz="2000" b="1" kern="1200" dirty="0"/>
            <a:t> </a:t>
          </a:r>
          <a:r>
            <a:rPr lang="en" sz="2000" b="1" kern="1200" dirty="0" err="1"/>
            <a:t>adzadedwa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Mpatuko</a:t>
          </a:r>
          <a:r>
            <a:rPr lang="en-GB" sz="2000" b="1" kern="1200" dirty="0"/>
            <a:t> </a:t>
          </a:r>
          <a:r>
            <a:rPr lang="en-GB" sz="2000" b="1" kern="1200" dirty="0" err="1"/>
            <a:t>waukulu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Aneneri</a:t>
          </a:r>
          <a:r>
            <a:rPr lang="en-GB" sz="2000" b="1" kern="1200" dirty="0"/>
            <a:t> </a:t>
          </a:r>
          <a:r>
            <a:rPr lang="en-GB" sz="2000" b="1" kern="1200" dirty="0" err="1"/>
            <a:t>onyenga</a:t>
          </a:r>
          <a:r>
            <a:rPr lang="en-GB" sz="2000" b="1" kern="1200" dirty="0"/>
            <a:t> </a:t>
          </a:r>
          <a:r>
            <a:rPr lang="en-GB" sz="2000" b="1" kern="1200" dirty="0" err="1"/>
            <a:t>osocheretsa</a:t>
          </a:r>
          <a:endParaRPr lang="es-ES" sz="20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Masoka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akuluakulu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agwedeza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dziko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lapansi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" sz="2000" b="1" kern="1200" dirty="0" err="1">
              <a:solidFill>
                <a:schemeClr val="tx1"/>
              </a:solidFill>
            </a:rPr>
            <a:t>Chivumbulutso</a:t>
          </a:r>
          <a:r>
            <a:rPr lang="en" sz="2000" b="1" kern="1200" dirty="0">
              <a:solidFill>
                <a:schemeClr val="tx1"/>
              </a:solidFill>
            </a:rPr>
            <a:t> 6:12-14)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Chizindikiro</a:t>
          </a:r>
          <a:r>
            <a:rPr lang="en-GB" sz="2000" b="1" kern="1200" dirty="0">
              <a:solidFill>
                <a:schemeClr val="tx1"/>
              </a:solidFill>
            </a:rPr>
            <a:t> cha Mwana </a:t>
          </a:r>
          <a:r>
            <a:rPr lang="en-GB" sz="2000" b="1" kern="1200" dirty="0" err="1">
              <a:solidFill>
                <a:schemeClr val="tx1"/>
              </a:solidFill>
            </a:rPr>
            <a:t>wa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Munthu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chaonekera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-GB" sz="2000" b="1" kern="1200" dirty="0">
              <a:solidFill>
                <a:schemeClr val="tx1"/>
              </a:solidFill>
            </a:rPr>
            <a:t>Mtambo </a:t>
          </a:r>
          <a:r>
            <a:rPr lang="en-GB" sz="2000" b="1" kern="1200" dirty="0" err="1">
              <a:solidFill>
                <a:schemeClr val="tx1"/>
              </a:solidFill>
            </a:rPr>
            <a:t>waung'ono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Yesu </a:t>
          </a:r>
          <a:r>
            <a:rPr lang="en-GB" sz="2000" b="1" kern="1200" dirty="0" err="1">
              <a:solidFill>
                <a:schemeClr val="tx1"/>
              </a:solidFill>
            </a:rPr>
            <a:t>akuonekera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kuchokera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m'mitambo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" sz="2000" b="1" kern="1200" dirty="0" err="1">
              <a:solidFill>
                <a:schemeClr val="tx1"/>
              </a:solidFill>
            </a:rPr>
            <a:t>Chivumbulutso</a:t>
          </a:r>
          <a:r>
            <a:rPr lang="en" sz="2000" b="1" kern="1200" dirty="0">
              <a:solidFill>
                <a:schemeClr val="tx1"/>
              </a:solidFill>
            </a:rPr>
            <a:t>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Mau </a:t>
          </a:r>
          <a:r>
            <a:rPr lang="en-GB" sz="2000" b="1" kern="1200" dirty="0" err="1">
              <a:solidFill>
                <a:schemeClr val="tx1"/>
              </a:solidFill>
            </a:rPr>
            <a:t>ake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adzautsa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akufa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ndi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kusintha</a:t>
          </a:r>
          <a:r>
            <a:rPr lang="en-GB" sz="2000" b="1" kern="1200" dirty="0">
              <a:solidFill>
                <a:schemeClr val="tx1"/>
              </a:solidFill>
            </a:rPr>
            <a:t> amene </a:t>
          </a:r>
          <a:r>
            <a:rPr lang="en-GB" sz="2000" b="1" kern="1200" dirty="0" err="1">
              <a:solidFill>
                <a:schemeClr val="tx1"/>
              </a:solidFill>
            </a:rPr>
            <a:t>ali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amoyo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(Yohane 5:28; 1 Thessalonians 4:16; 1 </a:t>
          </a:r>
          <a:r>
            <a:rPr lang="en" sz="2000" b="1" kern="1200" dirty="0" err="1">
              <a:solidFill>
                <a:schemeClr val="tx1"/>
              </a:solidFill>
            </a:rPr>
            <a:t>Akorinto</a:t>
          </a:r>
          <a:r>
            <a:rPr lang="en" sz="2000" b="1" kern="1200" dirty="0">
              <a:solidFill>
                <a:schemeClr val="tx1"/>
              </a:solidFill>
            </a:rPr>
            <a:t> 15:51-52)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Angelo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asonkhanitsa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owomboledwa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kuwabweretsa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Yesu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Atesalonika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KUFIKIRA MUYAYA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Phunziro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13 June 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270084" y="334056"/>
            <a:ext cx="592189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Abale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okondedwa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tsopano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ndife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ana a Mulungu,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sichinaoneke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tidzakhala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Koma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tikudziwa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Yesu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akadzaonekera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tidzafanana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naye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tidzamuona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Iyeyo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monga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momwe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alili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Yohane 3:2, </a:t>
            </a:r>
            <a:r>
              <a:rPr kumimoji="0" lang="es-ES" sz="2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157080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6356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paubale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kumudziwa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m'moyo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wonse</a:t>
            </a:r>
            <a:r>
              <a:rPr lang="en-GB" sz="2000" b="1" dirty="0"/>
              <a:t> </a:t>
            </a:r>
            <a:r>
              <a:rPr lang="en-GB" sz="2000" b="1" dirty="0" err="1"/>
              <a:t>kuli</a:t>
            </a:r>
            <a:r>
              <a:rPr lang="en-GB" sz="2000" b="1" dirty="0"/>
              <a:t> </a:t>
            </a:r>
            <a:r>
              <a:rPr lang="en-GB" sz="2000" b="1" dirty="0" err="1"/>
              <a:t>kofunika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, </a:t>
            </a:r>
            <a:r>
              <a:rPr lang="en-GB" sz="2000" b="1" dirty="0" err="1"/>
              <a:t>chimenecho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chenicheni</a:t>
            </a:r>
            <a:r>
              <a:rPr lang="en-GB" sz="2000" b="1" dirty="0"/>
              <a:t> cha </a:t>
            </a:r>
            <a:r>
              <a:rPr lang="en-GB" sz="2000" b="1" dirty="0" err="1"/>
              <a:t>Mkhristu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949150"/>
            <a:ext cx="5988802" cy="2758431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625712"/>
            <a:ext cx="6356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Kodi </a:t>
            </a:r>
            <a:r>
              <a:rPr lang="en-GB" sz="2000" b="1" dirty="0" err="1">
                <a:solidFill>
                  <a:prstClr val="black"/>
                </a:solidFill>
              </a:rPr>
              <a:t>kwatsala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yayitali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bwanji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ifike</a:t>
            </a:r>
            <a:r>
              <a:rPr lang="en-GB" sz="2000" b="1" dirty="0">
                <a:solidFill>
                  <a:prstClr val="black"/>
                </a:solidFill>
              </a:rPr>
              <a:t>? </a:t>
            </a:r>
            <a:r>
              <a:rPr lang="en-GB" sz="2000" b="1" dirty="0" err="1">
                <a:solidFill>
                  <a:prstClr val="black"/>
                </a:solidFill>
              </a:rPr>
              <a:t>Nchiyani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chidzachitike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pambuyo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pake</a:t>
            </a:r>
            <a:r>
              <a:rPr lang="en-GB" sz="2000" b="1" dirty="0">
                <a:solidFill>
                  <a:prstClr val="black"/>
                </a:solidFill>
              </a:rPr>
              <a:t>? Kodi </a:t>
            </a:r>
            <a:r>
              <a:rPr lang="en-GB" sz="2000" b="1" dirty="0" err="1">
                <a:solidFill>
                  <a:prstClr val="black"/>
                </a:solidFill>
              </a:rPr>
              <a:t>chidziwitso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ichi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chikusintha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bwanji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moyo</a:t>
            </a:r>
            <a:r>
              <a:rPr lang="en-GB" sz="2000" b="1" dirty="0">
                <a:solidFill>
                  <a:prstClr val="black"/>
                </a:solidFill>
              </a:rPr>
              <a:t> wanga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tsiku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395318"/>
            <a:ext cx="6499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Timayembekezera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choposa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pamenepo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Tikufuna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kudzakumana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Iye amene </a:t>
            </a:r>
            <a:r>
              <a:rPr lang="en-GB" sz="2000" b="1" dirty="0" err="1">
                <a:solidFill>
                  <a:prstClr val="black"/>
                </a:solidFill>
              </a:rPr>
              <a:t>tamudziwa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paubwenzi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lapansi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NTHAWI YODIKIRA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dziwa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Mʼmasiku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otsiriza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kudzafika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zoopsa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kwambiri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Timoteo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166827" y="1198908"/>
            <a:ext cx="7216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anatipatsa</a:t>
            </a:r>
            <a:r>
              <a:rPr lang="en-GB" sz="2000" b="1" dirty="0"/>
              <a:t> </a:t>
            </a:r>
            <a:r>
              <a:rPr lang="en-GB" sz="2000" b="1" dirty="0" err="1"/>
              <a:t>zizindikiro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zidzachitike</a:t>
            </a:r>
            <a:r>
              <a:rPr lang="en-GB" sz="2000" b="1" dirty="0"/>
              <a:t> </a:t>
            </a:r>
            <a:r>
              <a:rPr lang="en-GB" sz="2000" b="1" dirty="0" err="1"/>
              <a:t>Kubwera</a:t>
            </a:r>
            <a:r>
              <a:rPr lang="en-GB" sz="2000" b="1" dirty="0"/>
              <a:t> </a:t>
            </a:r>
            <a:r>
              <a:rPr lang="en-GB" sz="2000" b="1" dirty="0" err="1"/>
              <a:t>Kachiwiri</a:t>
            </a:r>
            <a:r>
              <a:rPr lang="en-GB" sz="2000" b="1" dirty="0"/>
              <a:t> </a:t>
            </a:r>
            <a:r>
              <a:rPr lang="en-GB" sz="2000" b="1" dirty="0" err="1"/>
              <a:t>kusanachitike</a:t>
            </a:r>
            <a:r>
              <a:rPr lang="en-GB" sz="2000" b="1" dirty="0"/>
              <a:t>. Ndi </a:t>
            </a:r>
            <a:r>
              <a:rPr lang="en-GB" sz="2000" b="1" dirty="0" err="1"/>
              <a:t>mndandanda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zidzazika</a:t>
            </a:r>
            <a:r>
              <a:rPr lang="en-GB" sz="2000" b="1" dirty="0"/>
              <a:t> </a:t>
            </a: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imeneyo</a:t>
            </a:r>
            <a:r>
              <a:rPr lang="en-GB" sz="2000" b="1" dirty="0"/>
              <a:t> </a:t>
            </a:r>
            <a:r>
              <a:rPr lang="en" sz="2000" b="1" dirty="0"/>
              <a:t>(Mateyu 24:6-11):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184203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323439"/>
            <a:chOff x="4962524" y="4118699"/>
            <a:chExt cx="4924425" cy="132343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Mapu a </a:t>
              </a:r>
              <a:r>
                <a:rPr lang="en-GB" sz="1600" b="1" dirty="0" err="1"/>
                <a:t>nkhondo</a:t>
              </a:r>
              <a:r>
                <a:rPr lang="en-GB" sz="1600" b="1" dirty="0"/>
                <a:t> </a:t>
              </a:r>
              <a:r>
                <a:rPr lang="en-GB" sz="1600" b="1" dirty="0" err="1"/>
                <a:t>zimene</a:t>
              </a:r>
              <a:r>
                <a:rPr lang="en-GB" sz="1600" b="1" dirty="0"/>
                <a:t> </a:t>
              </a:r>
              <a:r>
                <a:rPr lang="en-GB" sz="1600" b="1" dirty="0" err="1"/>
                <a:t>zikuchitikabe</a:t>
              </a:r>
              <a:r>
                <a:rPr lang="en" sz="1600" b="1" dirty="0"/>
                <a:t>:</a:t>
              </a:r>
            </a:p>
            <a:p>
              <a:pPr lvl="1"/>
              <a:r>
                <a:rPr lang="en" sz="1600" b="1" dirty="0" err="1"/>
                <a:t>Nkhondo</a:t>
              </a:r>
              <a:r>
                <a:rPr lang="en" sz="1600" b="1" dirty="0"/>
                <a:t> </a:t>
              </a:r>
              <a:r>
                <a:rPr lang="en" sz="1600" b="1" dirty="0" err="1"/>
                <a:t>Zikuluzikulu</a:t>
              </a:r>
              <a:r>
                <a:rPr lang="en" sz="1300" b="1" dirty="0"/>
                <a:t>(</a:t>
              </a:r>
              <a:r>
                <a:rPr lang="en" sz="1300" b="1" dirty="0" err="1"/>
                <a:t>imfa</a:t>
              </a:r>
              <a:r>
                <a:rPr lang="en" sz="1300" b="1" dirty="0"/>
                <a:t> 10,000 </a:t>
              </a:r>
              <a:r>
                <a:rPr lang="en-GB" sz="1300" b="1" dirty="0" err="1"/>
                <a:t>kapena</a:t>
              </a:r>
              <a:r>
                <a:rPr lang="en-GB" sz="1300" b="1" dirty="0"/>
                <a:t> </a:t>
              </a:r>
              <a:r>
                <a:rPr lang="en-GB" sz="1300" b="1" dirty="0" err="1"/>
                <a:t>kuposa</a:t>
              </a:r>
              <a:r>
                <a:rPr lang="en" sz="1300" b="1" dirty="0"/>
                <a:t>)</a:t>
              </a:r>
            </a:p>
            <a:p>
              <a:pPr lvl="1"/>
              <a:r>
                <a:rPr lang="en" sz="1600" b="1" dirty="0" err="1"/>
                <a:t>Nkhondo</a:t>
              </a:r>
              <a:r>
                <a:rPr lang="en" sz="1600" b="1" dirty="0"/>
                <a:t> </a:t>
              </a:r>
              <a:r>
                <a:rPr lang="en" sz="1600" b="1" dirty="0" err="1"/>
                <a:t>zing’onozing’ono</a:t>
              </a:r>
              <a:r>
                <a:rPr lang="en" sz="1600" b="1" dirty="0"/>
                <a:t> (</a:t>
              </a:r>
              <a:r>
                <a:rPr lang="en" sz="1600" b="1" dirty="0" err="1"/>
                <a:t>imfa</a:t>
              </a:r>
              <a:r>
                <a:rPr lang="en" sz="1600" b="1" dirty="0"/>
                <a:t> 1,000-9,999)</a:t>
              </a:r>
            </a:p>
            <a:p>
              <a:pPr lvl="1"/>
              <a:r>
                <a:rPr lang="en" sz="1600" b="1" dirty="0" err="1"/>
                <a:t>Mikangani</a:t>
              </a:r>
              <a:r>
                <a:rPr lang="en" sz="1600" b="1" dirty="0"/>
                <a:t> (</a:t>
              </a:r>
              <a:r>
                <a:rPr lang="en" sz="1600" b="1" dirty="0" err="1"/>
                <a:t>imfa</a:t>
              </a:r>
              <a:r>
                <a:rPr lang="en" sz="1600" b="1" dirty="0"/>
                <a:t> 100-999)</a:t>
              </a:r>
            </a:p>
            <a:p>
              <a:pPr lvl="1"/>
              <a:r>
                <a:rPr lang="en-GB" sz="1600" b="1" dirty="0" err="1"/>
                <a:t>Mikangano</a:t>
              </a:r>
              <a:r>
                <a:rPr lang="en-GB" sz="1600" b="1" dirty="0"/>
                <a:t> </a:t>
              </a:r>
              <a:r>
                <a:rPr lang="en-GB" sz="1600" b="1" dirty="0" err="1"/>
                <a:t>ndi</a:t>
              </a:r>
              <a:r>
                <a:rPr lang="en-GB" sz="1600" b="1" dirty="0"/>
                <a:t> </a:t>
              </a:r>
              <a:r>
                <a:rPr lang="en-GB" sz="1600" b="1" dirty="0" err="1"/>
                <a:t>kumenyana</a:t>
              </a:r>
              <a:r>
                <a:rPr lang="en" sz="1600" b="1" dirty="0"/>
                <a:t>(</a:t>
              </a:r>
              <a:r>
                <a:rPr lang="en" sz="1600" b="1" dirty="0" err="1"/>
                <a:t>imfa</a:t>
              </a:r>
              <a:r>
                <a:rPr lang="en" sz="1600" b="1" dirty="0"/>
                <a:t> 1-99)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5" y="4340995"/>
            <a:ext cx="3861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Kuti </a:t>
            </a:r>
            <a:r>
              <a:rPr lang="en-GB" sz="2000" b="1" dirty="0" err="1"/>
              <a:t>tisungebe</a:t>
            </a:r>
            <a:r>
              <a:rPr lang="en-GB" sz="2000" b="1" dirty="0"/>
              <a:t> </a:t>
            </a:r>
            <a:r>
              <a:rPr lang="en-GB" sz="2000" b="1" dirty="0" err="1"/>
              <a:t>chidaliro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m’masiku</a:t>
            </a:r>
            <a:r>
              <a:rPr lang="en-GB" sz="2000" b="1" dirty="0"/>
              <a:t> </a:t>
            </a:r>
            <a:r>
              <a:rPr lang="en-GB" sz="2000" b="1" dirty="0" err="1"/>
              <a:t>ovutawa</a:t>
            </a:r>
            <a:r>
              <a:rPr lang="en-GB" sz="2000" b="1" dirty="0"/>
              <a:t> (2 </a:t>
            </a:r>
            <a:r>
              <a:rPr lang="en-GB" sz="2000" b="1" dirty="0" err="1"/>
              <a:t>Timoteyo</a:t>
            </a:r>
            <a:r>
              <a:rPr lang="en-GB" sz="2000" b="1" dirty="0"/>
              <a:t> 3:1),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ubale</a:t>
            </a:r>
            <a:r>
              <a:rPr lang="en-GB" sz="2000" b="1" dirty="0"/>
              <a:t> </a:t>
            </a:r>
            <a:r>
              <a:rPr lang="en-GB" sz="2000" b="1" dirty="0" err="1"/>
              <a:t>wabwino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chitsimikizo</a:t>
            </a:r>
            <a:r>
              <a:rPr lang="en-GB" sz="2000" b="1" dirty="0"/>
              <a:t> </a:t>
            </a:r>
            <a:r>
              <a:rPr lang="en-GB" sz="2000" b="1" dirty="0" err="1"/>
              <a:t>chakuti</a:t>
            </a:r>
            <a:r>
              <a:rPr lang="en-GB" sz="2000" b="1" dirty="0"/>
              <a:t> </a:t>
            </a:r>
            <a:r>
              <a:rPr lang="en-GB" sz="2000" b="1" dirty="0" err="1"/>
              <a:t>watikhululukira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watipulumutsa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264325"/>
            <a:ext cx="5316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Pakufunika</a:t>
            </a:r>
            <a:r>
              <a:rPr lang="en-GB" sz="2000" b="1" dirty="0"/>
              <a:t> </a:t>
            </a:r>
            <a:r>
              <a:rPr lang="en-GB" sz="2000" b="1" dirty="0" err="1"/>
              <a:t>chitsitsimutso</a:t>
            </a:r>
            <a:r>
              <a:rPr lang="en-GB" sz="2000" b="1" dirty="0"/>
              <a:t> </a:t>
            </a:r>
            <a:r>
              <a:rPr lang="en-GB" sz="2000" b="1" dirty="0" err="1"/>
              <a:t>chauzimu</a:t>
            </a:r>
            <a:r>
              <a:rPr lang="en-GB" sz="2000" b="1" dirty="0"/>
              <a:t>.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kupemphera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Asafu </a:t>
            </a:r>
            <a:r>
              <a:rPr lang="en-GB" sz="2000" b="1" dirty="0" err="1"/>
              <a:t>kuti</a:t>
            </a:r>
            <a:r>
              <a:rPr lang="en-GB" sz="2000" b="1" dirty="0"/>
              <a:t>: ”</a:t>
            </a:r>
            <a:r>
              <a:rPr lang="en-GB" sz="2000" b="1" dirty="0" err="1"/>
              <a:t>Mutibwezeretse</a:t>
            </a:r>
            <a:r>
              <a:rPr lang="en-GB" sz="2000" b="1" dirty="0"/>
              <a:t>, Inu Mulungu; </a:t>
            </a:r>
            <a:r>
              <a:rPr lang="en-GB" sz="2000" b="1" dirty="0" err="1"/>
              <a:t>muwalitse</a:t>
            </a:r>
            <a:r>
              <a:rPr lang="en-GB" sz="2000" b="1" dirty="0"/>
              <a:t> </a:t>
            </a:r>
            <a:r>
              <a:rPr lang="en-GB" sz="2000" b="1" dirty="0" err="1"/>
              <a:t>nkhope</a:t>
            </a:r>
            <a:r>
              <a:rPr lang="en-GB" sz="2000" b="1" dirty="0"/>
              <a:t> </a:t>
            </a:r>
            <a:r>
              <a:rPr lang="en-GB" sz="2000" b="1" dirty="0" err="1"/>
              <a:t>yanu</a:t>
            </a:r>
            <a:r>
              <a:rPr lang="en-GB" sz="2000" b="1" dirty="0"/>
              <a:t> pa </a:t>
            </a:r>
            <a:r>
              <a:rPr lang="en-GB" sz="2000" b="1" dirty="0" err="1"/>
              <a:t>ife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tipulumuke</a:t>
            </a:r>
            <a:r>
              <a:rPr lang="en" sz="2000" b="1" dirty="0"/>
              <a:t>”  (</a:t>
            </a:r>
            <a:r>
              <a:rPr lang="en" sz="2000" b="1" dirty="0" err="1"/>
              <a:t>Masalimo</a:t>
            </a:r>
            <a:r>
              <a:rPr lang="en" sz="2000" b="1" dirty="0"/>
              <a:t> 80:3).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4976" y="4333461"/>
            <a:ext cx="2653694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KUBWERA KACHIWIRI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adzatuma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angelo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ake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kulira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lipenga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kwakukulu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nadzasonkhanitsa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osankhidwa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ake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kuchokera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mphepo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zinayi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kuchokera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kumathero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thambo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kufika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mbali</a:t>
            </a:r>
            <a:r>
              <a:rPr lang="en-US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ina</a:t>
            </a:r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(Mateyu 24:31)</a:t>
            </a:r>
            <a:endParaRPr lang="es-ES" sz="1200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4" y="1826226"/>
            <a:ext cx="53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Mateyu 24:29–31 </a:t>
            </a:r>
            <a:r>
              <a:rPr lang="en-GB" b="1" dirty="0" err="1"/>
              <a:t>akufotokoza</a:t>
            </a:r>
            <a:r>
              <a:rPr lang="en-GB" b="1" dirty="0"/>
              <a:t> </a:t>
            </a:r>
            <a:r>
              <a:rPr lang="en-GB" b="1" dirty="0" err="1"/>
              <a:t>mwachidule</a:t>
            </a:r>
            <a:r>
              <a:rPr lang="en-GB" b="1" dirty="0"/>
              <a:t> </a:t>
            </a:r>
            <a:r>
              <a:rPr lang="en-GB" b="1" dirty="0" err="1"/>
              <a:t>zochitika</a:t>
            </a:r>
            <a:r>
              <a:rPr lang="en-GB" b="1" dirty="0"/>
              <a:t> </a:t>
            </a:r>
            <a:r>
              <a:rPr lang="en-GB" b="1" dirty="0" err="1"/>
              <a:t>zazikulu</a:t>
            </a:r>
            <a:r>
              <a:rPr lang="en-GB" b="1" dirty="0"/>
              <a:t> za </a:t>
            </a:r>
            <a:r>
              <a:rPr lang="en-GB" b="1" dirty="0" err="1"/>
              <a:t>Kubwera</a:t>
            </a:r>
            <a:r>
              <a:rPr lang="en-GB" b="1" dirty="0"/>
              <a:t> </a:t>
            </a:r>
            <a:r>
              <a:rPr lang="en-GB" b="1" dirty="0" err="1"/>
              <a:t>Kwachiwiri</a:t>
            </a:r>
            <a:r>
              <a:rPr lang="en-GB" b="1" dirty="0"/>
              <a:t> </a:t>
            </a:r>
            <a:r>
              <a:rPr lang="en-GB" b="1" dirty="0" err="1"/>
              <a:t>kwa</a:t>
            </a:r>
            <a:r>
              <a:rPr lang="en-GB" b="1" dirty="0"/>
              <a:t> </a:t>
            </a:r>
            <a:r>
              <a:rPr lang="en-GB" b="1" dirty="0" err="1"/>
              <a:t>Khristu</a:t>
            </a:r>
            <a:r>
              <a:rPr lang="en-GB" b="1" dirty="0"/>
              <a:t>, </a:t>
            </a:r>
            <a:r>
              <a:rPr lang="en-GB" b="1" dirty="0" err="1"/>
              <a:t>ndipo</a:t>
            </a:r>
            <a:r>
              <a:rPr lang="en-GB" b="1" dirty="0"/>
              <a:t> </a:t>
            </a:r>
            <a:r>
              <a:rPr lang="en-GB" b="1" dirty="0" err="1"/>
              <a:t>chithunzi</a:t>
            </a:r>
            <a:r>
              <a:rPr lang="en-GB" b="1" dirty="0"/>
              <a:t> cha </a:t>
            </a:r>
            <a:r>
              <a:rPr lang="en-GB" b="1" dirty="0" err="1"/>
              <a:t>chochitikachi</a:t>
            </a:r>
            <a:r>
              <a:rPr lang="en-GB" b="1" dirty="0"/>
              <a:t> </a:t>
            </a:r>
            <a:r>
              <a:rPr lang="en-GB" b="1" dirty="0" err="1"/>
              <a:t>chimakwaniritsidwa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mavesi</a:t>
            </a:r>
            <a:r>
              <a:rPr lang="en-GB" b="1" dirty="0"/>
              <a:t> </a:t>
            </a:r>
            <a:r>
              <a:rPr lang="en-GB" b="1" dirty="0" err="1"/>
              <a:t>ena</a:t>
            </a:r>
            <a:r>
              <a:rPr lang="en-GB" b="1" dirty="0"/>
              <a:t> a </a:t>
            </a:r>
            <a:r>
              <a:rPr lang="en-GB" b="1" dirty="0" err="1"/>
              <a:t>m’Baibulo</a:t>
            </a:r>
            <a:r>
              <a:rPr lang="en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314623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8" y="4402816"/>
            <a:ext cx="54665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imeneyo</a:t>
            </a:r>
            <a:r>
              <a:rPr lang="en-US" b="1" dirty="0"/>
              <a:t>, </a:t>
            </a:r>
            <a:r>
              <a:rPr lang="en-US" b="1" dirty="0" err="1"/>
              <a:t>pamene</a:t>
            </a:r>
            <a:r>
              <a:rPr lang="en-US" b="1" dirty="0"/>
              <a:t> </a:t>
            </a:r>
            <a:r>
              <a:rPr lang="en-US" b="1" dirty="0" err="1"/>
              <a:t>lipenga</a:t>
            </a:r>
            <a:r>
              <a:rPr lang="en-US" b="1" dirty="0"/>
              <a:t> </a:t>
            </a:r>
            <a:r>
              <a:rPr lang="en-US" b="1" dirty="0" err="1"/>
              <a:t>lidzalira</a:t>
            </a:r>
            <a:r>
              <a:rPr lang="en-US" b="1" dirty="0"/>
              <a:t> </a:t>
            </a:r>
            <a:r>
              <a:rPr lang="en-US" b="1" dirty="0" err="1"/>
              <a:t>ndipo</a:t>
            </a:r>
            <a:r>
              <a:rPr lang="en-US" b="1" dirty="0"/>
              <a:t> </a:t>
            </a:r>
            <a:r>
              <a:rPr lang="en-US" b="1" dirty="0" err="1"/>
              <a:t>munthu</a:t>
            </a:r>
            <a:r>
              <a:rPr lang="en-US" b="1" dirty="0"/>
              <a:t> </a:t>
            </a:r>
            <a:r>
              <a:rPr lang="en-US" b="1" dirty="0" err="1"/>
              <a:t>aliyense</a:t>
            </a:r>
            <a:r>
              <a:rPr lang="en-US" b="1" dirty="0"/>
              <a:t> </a:t>
            </a:r>
            <a:r>
              <a:rPr lang="en-US" b="1" dirty="0" err="1"/>
              <a:t>adzaona</a:t>
            </a:r>
            <a:r>
              <a:rPr lang="en-US" b="1" dirty="0"/>
              <a:t> Yesu, </a:t>
            </a:r>
            <a:r>
              <a:rPr lang="en-US" b="1" dirty="0" err="1"/>
              <a:t>tidzadziwa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kudikira</a:t>
            </a:r>
            <a:r>
              <a:rPr lang="en-US" b="1" dirty="0"/>
              <a:t> </a:t>
            </a:r>
            <a:r>
              <a:rPr lang="en-US" b="1" dirty="0" err="1"/>
              <a:t>kwathu</a:t>
            </a:r>
            <a:r>
              <a:rPr lang="en-US" b="1" dirty="0"/>
              <a:t> </a:t>
            </a:r>
            <a:r>
              <a:rPr lang="en-US" b="1" dirty="0" err="1"/>
              <a:t>kunali</a:t>
            </a:r>
            <a:r>
              <a:rPr lang="en-US" b="1" dirty="0"/>
              <a:t> </a:t>
            </a:r>
            <a:r>
              <a:rPr lang="en-US" b="1" dirty="0" err="1"/>
              <a:t>koyenera</a:t>
            </a:r>
            <a:r>
              <a:rPr lang="en-US" b="1" dirty="0"/>
              <a:t>. Pemphero </a:t>
            </a:r>
            <a:r>
              <a:rPr lang="en-US" b="1" dirty="0" err="1"/>
              <a:t>lirilonse</a:t>
            </a:r>
            <a:r>
              <a:rPr lang="en-US" b="1" dirty="0"/>
              <a:t> </a:t>
            </a:r>
            <a:r>
              <a:rPr lang="en-US" b="1" dirty="0" err="1"/>
              <a:t>limene</a:t>
            </a:r>
            <a:r>
              <a:rPr lang="en-US" b="1" dirty="0"/>
              <a:t> </a:t>
            </a:r>
            <a:r>
              <a:rPr lang="en-US" b="1" dirty="0" err="1"/>
              <a:t>lopirira</a:t>
            </a:r>
            <a:r>
              <a:rPr lang="en-US" b="1" dirty="0"/>
              <a:t>,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iliyonse</a:t>
            </a:r>
            <a:r>
              <a:rPr lang="en-US" b="1" dirty="0"/>
              <a:t> </a:t>
            </a:r>
            <a:r>
              <a:rPr lang="en-US" b="1" dirty="0" err="1"/>
              <a:t>imene</a:t>
            </a:r>
            <a:r>
              <a:rPr lang="en-US" b="1" dirty="0"/>
              <a:t> </a:t>
            </a:r>
            <a:r>
              <a:rPr lang="en-US" b="1" dirty="0" err="1"/>
              <a:t>tinapatulira</a:t>
            </a:r>
            <a:r>
              <a:rPr lang="en-US" b="1" dirty="0"/>
              <a:t> </a:t>
            </a:r>
            <a:r>
              <a:rPr lang="en-US" b="1" dirty="0" err="1"/>
              <a:t>kwa</a:t>
            </a:r>
            <a:r>
              <a:rPr lang="en-US" b="1" dirty="0"/>
              <a:t> Iye,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iliyonse</a:t>
            </a:r>
            <a:r>
              <a:rPr lang="en-US" b="1" dirty="0"/>
              <a:t> </a:t>
            </a:r>
            <a:r>
              <a:rPr lang="en-US" b="1" dirty="0" err="1"/>
              <a:t>imene</a:t>
            </a:r>
            <a:r>
              <a:rPr lang="en-US" b="1" dirty="0"/>
              <a:t> </a:t>
            </a:r>
            <a:r>
              <a:rPr lang="en-US" b="1" dirty="0" err="1"/>
              <a:t>tinamuyimira</a:t>
            </a:r>
            <a:r>
              <a:rPr lang="en-US" b="1" dirty="0"/>
              <a:t> </a:t>
            </a:r>
            <a:r>
              <a:rPr lang="en-US" b="1" dirty="0" err="1"/>
              <a:t>molimba</a:t>
            </a:r>
            <a:r>
              <a:rPr lang="en-US" b="1" dirty="0"/>
              <a:t> </a:t>
            </a:r>
            <a:r>
              <a:rPr lang="en-US" b="1" dirty="0" err="1"/>
              <a:t>mtima</a:t>
            </a:r>
            <a:r>
              <a:rPr lang="en-US" b="1" dirty="0"/>
              <a:t>,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mayesero</a:t>
            </a:r>
            <a:r>
              <a:rPr lang="en-US" b="1" dirty="0"/>
              <a:t> </a:t>
            </a:r>
            <a:r>
              <a:rPr lang="en-US" b="1" dirty="0" err="1"/>
              <a:t>onse</a:t>
            </a:r>
            <a:r>
              <a:rPr lang="en-US" b="1" dirty="0"/>
              <a:t> amene </a:t>
            </a:r>
            <a:r>
              <a:rPr lang="en-US" b="1" dirty="0" err="1"/>
              <a:t>tinapirira</a:t>
            </a:r>
            <a:r>
              <a:rPr lang="en-US" b="1" dirty="0"/>
              <a:t>—</a:t>
            </a:r>
            <a:r>
              <a:rPr lang="en-US" b="1" dirty="0" err="1"/>
              <a:t>zonse</a:t>
            </a:r>
            <a:r>
              <a:rPr lang="en-US" b="1" dirty="0"/>
              <a:t> </a:t>
            </a:r>
            <a:r>
              <a:rPr lang="en-US" b="1" dirty="0" err="1"/>
              <a:t>zidzafika</a:t>
            </a:r>
            <a:r>
              <a:rPr lang="en-US" b="1" dirty="0"/>
              <a:t> </a:t>
            </a:r>
            <a:r>
              <a:rPr lang="en-US" b="1" dirty="0" err="1"/>
              <a:t>pachimake</a:t>
            </a:r>
            <a:r>
              <a:rPr lang="en-US" b="1" dirty="0"/>
              <a:t> </a:t>
            </a:r>
            <a:r>
              <a:rPr lang="en-US" b="1" dirty="0" err="1"/>
              <a:t>pamene</a:t>
            </a:r>
            <a:r>
              <a:rPr lang="en-US" b="1" dirty="0"/>
              <a:t> </a:t>
            </a:r>
            <a:r>
              <a:rPr lang="en-US" b="1" dirty="0" err="1"/>
              <a:t>tidzaona</a:t>
            </a:r>
            <a:r>
              <a:rPr lang="en-US" b="1" dirty="0"/>
              <a:t> </a:t>
            </a:r>
            <a:r>
              <a:rPr lang="en-US" b="1" dirty="0" err="1"/>
              <a:t>nkhope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3006122"/>
            <a:ext cx="5114408" cy="126003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KUFIKA KWATHU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2533135" y="672042"/>
            <a:ext cx="9543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Mʼnyumba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Atate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anga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muli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zipinda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zambiri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Kukanakhala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mulibemo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ndikanakuwuzani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. Ine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ndikupita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kumeneko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kukakukonzerani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(Yohane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533135" y="1395151"/>
            <a:ext cx="6561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-GB" sz="2000" b="1" dirty="0" err="1"/>
              <a:t>kuli</a:t>
            </a:r>
            <a:r>
              <a:rPr lang="en-GB" sz="2000" b="1" dirty="0"/>
              <a:t> </a:t>
            </a:r>
            <a:r>
              <a:rPr lang="en-GB" sz="2000" b="1" dirty="0" err="1"/>
              <a:t>malo</a:t>
            </a:r>
            <a:r>
              <a:rPr lang="en-GB" sz="2000" b="1" dirty="0"/>
              <a:t> amene Yesu </a:t>
            </a:r>
            <a:r>
              <a:rPr lang="en-GB" sz="2000" b="1" dirty="0" err="1"/>
              <a:t>watikonzera</a:t>
            </a:r>
            <a:r>
              <a:rPr lang="en-GB" sz="2000" b="1" dirty="0"/>
              <a:t>, </a:t>
            </a:r>
            <a:r>
              <a:rPr lang="en-GB" sz="2000" b="1" dirty="0" err="1"/>
              <a:t>mzinda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</a:t>
            </a:r>
            <a:r>
              <a:rPr lang="en-GB" sz="2000" b="1" dirty="0" err="1"/>
              <a:t>tidzakhalamo</a:t>
            </a:r>
            <a:r>
              <a:rPr lang="en-GB" sz="2000" b="1" dirty="0"/>
              <a:t>: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Watsopano</a:t>
            </a:r>
            <a:r>
              <a:rPr lang="en-GB" sz="2000" b="1" dirty="0"/>
              <a:t> (Yohane 14:2; </a:t>
            </a:r>
            <a:r>
              <a:rPr lang="en-GB" sz="2000" b="1" dirty="0" err="1"/>
              <a:t>Ahebri</a:t>
            </a:r>
            <a:r>
              <a:rPr lang="en-GB" sz="2000" b="1" dirty="0"/>
              <a:t> 11:10; </a:t>
            </a:r>
            <a:r>
              <a:rPr lang="en-GB" sz="2000" b="1" dirty="0" err="1"/>
              <a:t>Chivumbulutso</a:t>
            </a:r>
            <a:r>
              <a:rPr lang="en-GB" sz="2000" b="1" dirty="0"/>
              <a:t> 21:10</a:t>
            </a:r>
            <a:r>
              <a:rPr lang="en" sz="2000" b="1" dirty="0"/>
              <a:t>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9" y="183447"/>
            <a:ext cx="2245705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427" y="1400526"/>
            <a:ext cx="2859425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9" y="3889191"/>
            <a:ext cx="2245704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3427" y="4047089"/>
            <a:ext cx="2859425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533937" y="3463569"/>
            <a:ext cx="6536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en-GB" sz="2000" b="1" dirty="0" err="1"/>
              <a:t>Chochitika</a:t>
            </a:r>
            <a:r>
              <a:rPr lang="en-GB" sz="2000" b="1" dirty="0"/>
              <a:t> </a:t>
            </a:r>
            <a:r>
              <a:rPr lang="en-GB" sz="2000" b="1" dirty="0" err="1"/>
              <a:t>choyamba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tidzakakhale</a:t>
            </a:r>
            <a:r>
              <a:rPr lang="en-GB" sz="2000" b="1" dirty="0"/>
              <a:t> nacho </a:t>
            </a:r>
            <a:r>
              <a:rPr lang="en-GB" sz="2000" b="1" dirty="0" err="1"/>
              <a:t>m’nyumba</a:t>
            </a:r>
            <a:r>
              <a:rPr lang="en-GB" sz="2000" b="1" dirty="0"/>
              <a:t> </a:t>
            </a:r>
            <a:r>
              <a:rPr lang="en-GB" sz="2000" b="1" dirty="0" err="1"/>
              <a:t>yathu</a:t>
            </a:r>
            <a:r>
              <a:rPr lang="en-GB" sz="2000" b="1" dirty="0"/>
              <a:t> </a:t>
            </a:r>
            <a:r>
              <a:rPr lang="en-GB" sz="2000" b="1" dirty="0" err="1"/>
              <a:t>yatsopano</a:t>
            </a:r>
            <a:r>
              <a:rPr lang="en-GB" sz="2000" b="1" dirty="0"/>
              <a:t> </a:t>
            </a:r>
            <a:r>
              <a:rPr lang="en-GB" sz="2000" b="1" dirty="0" err="1"/>
              <a:t>chidzakhala</a:t>
            </a:r>
            <a:r>
              <a:rPr lang="en-GB" sz="2000" b="1" dirty="0"/>
              <a:t> </a:t>
            </a:r>
            <a:r>
              <a:rPr lang="en-GB" sz="2000" b="1" dirty="0" err="1"/>
              <a:t>chosaiwalika</a:t>
            </a:r>
            <a:r>
              <a:rPr lang="en-GB" sz="2000" b="1" dirty="0"/>
              <a:t>: </a:t>
            </a:r>
            <a:r>
              <a:rPr lang="en-GB" sz="2000" b="1" dirty="0" err="1"/>
              <a:t>phwando</a:t>
            </a:r>
            <a:r>
              <a:rPr lang="en-GB" sz="2000" b="1" dirty="0"/>
              <a:t> la </a:t>
            </a:r>
            <a:r>
              <a:rPr lang="en-GB" sz="2000" b="1" dirty="0" err="1"/>
              <a:t>ukwati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Mwanawankhosa</a:t>
            </a:r>
            <a:r>
              <a:rPr lang="en-GB" sz="2000" b="1" dirty="0"/>
              <a:t> (</a:t>
            </a:r>
            <a:r>
              <a:rPr lang="en-GB" sz="2000" b="1" dirty="0" err="1"/>
              <a:t>Chivumbulutso</a:t>
            </a:r>
            <a:r>
              <a:rPr lang="en-GB" sz="2000" b="1" dirty="0"/>
              <a:t> 19:9).”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533135" y="2416429"/>
            <a:ext cx="6561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Mzinda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umenewu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ake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umatchedwa</a:t>
            </a:r>
            <a:r>
              <a:rPr lang="en-GB" sz="2000" b="1" dirty="0">
                <a:solidFill>
                  <a:prstClr val="black"/>
                </a:solidFill>
              </a:rPr>
              <a:t> ‘</a:t>
            </a:r>
            <a:r>
              <a:rPr lang="en-GB" sz="2000" b="1" dirty="0" err="1">
                <a:solidFill>
                  <a:prstClr val="black"/>
                </a:solidFill>
              </a:rPr>
              <a:t>mkwatibwi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Mwanawankhosa</a:t>
            </a:r>
            <a:r>
              <a:rPr lang="en-GB" sz="2000" b="1" dirty="0">
                <a:solidFill>
                  <a:prstClr val="black"/>
                </a:solidFill>
              </a:rPr>
              <a:t>’ (</a:t>
            </a:r>
            <a:r>
              <a:rPr lang="en-GB" sz="2000" b="1" dirty="0" err="1">
                <a:solidFill>
                  <a:prstClr val="black"/>
                </a:solidFill>
              </a:rPr>
              <a:t>Chivumbulutso</a:t>
            </a:r>
            <a:r>
              <a:rPr lang="en-GB" sz="2000" b="1" dirty="0">
                <a:solidFill>
                  <a:prstClr val="black"/>
                </a:solidFill>
              </a:rPr>
              <a:t> 21:2, 9; 19:7–8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533135" y="4904985"/>
            <a:ext cx="65614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Koma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tidzakhale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mkwatibwi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Khristu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kuyamba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mkwatibwi</a:t>
            </a:r>
            <a:r>
              <a:rPr lang="en-GB" sz="2000" b="1" dirty="0">
                <a:solidFill>
                  <a:prstClr val="black"/>
                </a:solidFill>
              </a:rPr>
              <a:t> wake </a:t>
            </a:r>
            <a:r>
              <a:rPr lang="en-GB" sz="2000" b="1" dirty="0" err="1">
                <a:solidFill>
                  <a:prstClr val="black"/>
                </a:solidFill>
              </a:rPr>
              <a:t>pano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lapansi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wapamtima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kuyambira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tsopano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Kumudziwa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Kulankhula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lililonse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Kumukhulupirira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Ndiponso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kulakalaka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tidzakhala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kwamuyaya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-857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ZOMWE TIDZACHITE KWAMUYAYA</a:t>
            </a:r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0" y="56941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Mwana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Wankhosa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mpando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waufumu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adzakhala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mʼbusa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wawo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 ‘Iye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adzawatsogolera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akasupe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madzi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amoyo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.’ ‘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adzawapukuta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misozi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yonse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mʼmaso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mwawo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Chivumbulutso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3376082" y="1390362"/>
            <a:ext cx="7522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Dalitso </a:t>
            </a:r>
            <a:r>
              <a:rPr lang="en-GB" sz="2000" b="1" dirty="0" err="1"/>
              <a:t>lalikulu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tidzakhala</a:t>
            </a:r>
            <a:r>
              <a:rPr lang="en-GB" sz="2000" b="1" dirty="0"/>
              <a:t> nalo </a:t>
            </a: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-GB" sz="2000" b="1" dirty="0" err="1"/>
              <a:t>lidzakhala</a:t>
            </a:r>
            <a:r>
              <a:rPr lang="en-GB" sz="2000" b="1" dirty="0"/>
              <a:t> </a:t>
            </a:r>
            <a:r>
              <a:rPr lang="en-GB" sz="2000" b="1" dirty="0" err="1"/>
              <a:t>kuona</a:t>
            </a:r>
            <a:r>
              <a:rPr lang="en-GB" sz="2000" b="1" dirty="0"/>
              <a:t> Yesu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kumuthokoza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watichitira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98659" y="1494731"/>
            <a:ext cx="1172168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7" y="1531761"/>
            <a:ext cx="3188957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6161" y="4481954"/>
            <a:ext cx="3544665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3376081" y="2374527"/>
            <a:ext cx="75225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sitidzakhala</a:t>
            </a:r>
            <a:r>
              <a:rPr lang="en-GB" sz="2000" b="1" dirty="0"/>
              <a:t> </a:t>
            </a: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. </a:t>
            </a:r>
            <a:r>
              <a:rPr lang="en-GB" sz="2000" b="1" dirty="0" err="1"/>
              <a:t>Idzafika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tidzatsikira</a:t>
            </a:r>
            <a:r>
              <a:rPr lang="en-GB" sz="2000" b="1" dirty="0"/>
              <a:t> </a:t>
            </a:r>
            <a:r>
              <a:rPr lang="en-GB" sz="2000" b="1" dirty="0" err="1"/>
              <a:t>padziko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, </a:t>
            </a:r>
            <a:r>
              <a:rPr lang="en-GB" sz="2000" b="1" dirty="0" err="1"/>
              <a:t>komwe</a:t>
            </a:r>
            <a:r>
              <a:rPr lang="en-GB" sz="2000" b="1" dirty="0"/>
              <a:t> </a:t>
            </a:r>
            <a:r>
              <a:rPr lang="en-GB" sz="2000" b="1" dirty="0" err="1"/>
              <a:t>kudzakhala</a:t>
            </a:r>
            <a:r>
              <a:rPr lang="en-GB" sz="2000" b="1" dirty="0"/>
              <a:t> </a:t>
            </a:r>
            <a:r>
              <a:rPr lang="en-GB" sz="2000" b="1" dirty="0" err="1"/>
              <a:t>kwathu</a:t>
            </a:r>
            <a:r>
              <a:rPr lang="en-GB" sz="2000" b="1" dirty="0"/>
              <a:t> </a:t>
            </a:r>
            <a:r>
              <a:rPr lang="en-GB" sz="2000" b="1" dirty="0" err="1"/>
              <a:t>kwamuyaya</a:t>
            </a:r>
            <a:r>
              <a:rPr lang="en-GB" sz="2000" b="1" dirty="0"/>
              <a:t> (</a:t>
            </a:r>
            <a:r>
              <a:rPr lang="en-GB" sz="2000" b="1" dirty="0" err="1"/>
              <a:t>Chivumbulutso</a:t>
            </a:r>
            <a:r>
              <a:rPr lang="en-GB" sz="2000" b="1" dirty="0"/>
              <a:t> 21:1–3; </a:t>
            </a:r>
            <a:r>
              <a:rPr lang="en-GB" sz="2000" b="1" dirty="0" err="1"/>
              <a:t>Masalimo</a:t>
            </a:r>
            <a:r>
              <a:rPr lang="en-GB" sz="2000" b="1" dirty="0"/>
              <a:t> 37:9).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choipa</a:t>
            </a:r>
            <a:r>
              <a:rPr lang="en-GB" sz="2000" b="1" dirty="0"/>
              <a:t> </a:t>
            </a:r>
            <a:r>
              <a:rPr lang="en-GB" sz="2000" b="1" dirty="0" err="1"/>
              <a:t>sichidzakhalaponso</a:t>
            </a:r>
            <a:r>
              <a:rPr lang="en-GB" sz="2000" b="1" dirty="0"/>
              <a:t> </a:t>
            </a:r>
            <a:r>
              <a:rPr lang="en-GB" sz="2000" b="1" dirty="0" err="1"/>
              <a:t>kumeneko</a:t>
            </a:r>
            <a:r>
              <a:rPr lang="en-GB" sz="2000" b="1" dirty="0"/>
              <a:t>, Yesu </a:t>
            </a:r>
            <a:r>
              <a:rPr lang="en-GB" sz="2000" b="1" dirty="0" err="1"/>
              <a:t>adzakhalabe</a:t>
            </a:r>
            <a:r>
              <a:rPr lang="en-GB" sz="2000" b="1" dirty="0"/>
              <a:t> </a:t>
            </a:r>
            <a:r>
              <a:rPr lang="en-GB" sz="2000" b="1" dirty="0" err="1"/>
              <a:t>M’busa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adzatisamalira</a:t>
            </a:r>
            <a:r>
              <a:rPr lang="en-GB" sz="2000" b="1" dirty="0"/>
              <a:t> </a:t>
            </a:r>
            <a:r>
              <a:rPr lang="en-GB" sz="2000" b="1" dirty="0" err="1"/>
              <a:t>mwachikondi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mwachifundo</a:t>
            </a:r>
            <a:r>
              <a:rPr lang="en-GB" sz="2000" b="1" dirty="0"/>
              <a:t> (</a:t>
            </a:r>
            <a:r>
              <a:rPr lang="en-GB" sz="2000" b="1" dirty="0" err="1"/>
              <a:t>Yesaya</a:t>
            </a:r>
            <a:r>
              <a:rPr lang="en-GB" sz="2000" b="1" dirty="0"/>
              <a:t> 25:8; </a:t>
            </a:r>
            <a:r>
              <a:rPr lang="en-GB" sz="2000" b="1" dirty="0" err="1"/>
              <a:t>Chivumbulutso</a:t>
            </a:r>
            <a:r>
              <a:rPr lang="en-GB" sz="2000" b="1" dirty="0"/>
              <a:t> 7:17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368514"/>
            <a:ext cx="8434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Zowonadi</a:t>
            </a:r>
            <a:r>
              <a:rPr lang="en-GB" sz="2000" b="1" dirty="0"/>
              <a:t>, </a:t>
            </a:r>
            <a:r>
              <a:rPr lang="en-GB" sz="2000" b="1" dirty="0" err="1"/>
              <a:t>sikhala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wopanda</a:t>
            </a:r>
            <a:r>
              <a:rPr lang="en-GB" sz="2000" b="1" dirty="0"/>
              <a:t> </a:t>
            </a:r>
            <a:r>
              <a:rPr lang="en-GB" sz="2000" b="1" dirty="0" err="1"/>
              <a:t>chochita</a:t>
            </a:r>
            <a:r>
              <a:rPr lang="en-GB" sz="2000" b="1" dirty="0"/>
              <a:t>. Monga </a:t>
            </a:r>
            <a:r>
              <a:rPr lang="en-GB" sz="2000" b="1" dirty="0" err="1"/>
              <a:t>momwe</a:t>
            </a:r>
            <a:r>
              <a:rPr lang="en-GB" sz="2000" b="1" dirty="0"/>
              <a:t> Mulungu </a:t>
            </a:r>
            <a:r>
              <a:rPr lang="en-GB" sz="2000" b="1" dirty="0" err="1"/>
              <a:t>anamupatsira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anamulenga</a:t>
            </a:r>
            <a:r>
              <a:rPr lang="en-GB" sz="2000" b="1" dirty="0"/>
              <a:t>,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adzakhala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kumeneko</a:t>
            </a:r>
            <a:r>
              <a:rPr lang="en-GB" sz="2000" b="1" dirty="0"/>
              <a:t>. </a:t>
            </a:r>
            <a:r>
              <a:rPr lang="en-GB" sz="2000" b="1" dirty="0" err="1"/>
              <a:t>Tidzatha</a:t>
            </a:r>
            <a:r>
              <a:rPr lang="en-GB" sz="2000" b="1" dirty="0"/>
              <a:t> </a:t>
            </a:r>
            <a:r>
              <a:rPr lang="en-GB" sz="2000" b="1" dirty="0" err="1"/>
              <a:t>kukulitsa</a:t>
            </a:r>
            <a:r>
              <a:rPr lang="en-GB" sz="2000" b="1" dirty="0"/>
              <a:t> </a:t>
            </a:r>
            <a:r>
              <a:rPr lang="en-GB" sz="2000" b="1" dirty="0" err="1"/>
              <a:t>chidziwitso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tidzapitiriza</a:t>
            </a:r>
            <a:r>
              <a:rPr lang="en-GB" sz="2000" b="1" dirty="0"/>
              <a:t> </a:t>
            </a:r>
            <a:r>
              <a:rPr lang="en-GB" sz="2000" b="1" dirty="0" err="1"/>
              <a:t>kutulukira</a:t>
            </a:r>
            <a:r>
              <a:rPr lang="en-GB" sz="2000" b="1" dirty="0"/>
              <a:t> </a:t>
            </a:r>
            <a:r>
              <a:rPr lang="en-GB" sz="2000" b="1" dirty="0" err="1"/>
              <a:t>zozizwitsa</a:t>
            </a:r>
            <a:r>
              <a:rPr lang="en-GB" sz="2000" b="1" dirty="0"/>
              <a:t> </a:t>
            </a:r>
            <a:r>
              <a:rPr lang="en-GB" sz="2000" b="1" dirty="0" err="1"/>
              <a:t>zatsopano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54177" y="5895234"/>
            <a:ext cx="8434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Mosiyana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zikuchitika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maganizo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adzakhala</a:t>
            </a:r>
            <a:r>
              <a:rPr lang="en-GB" sz="2000" b="1" dirty="0">
                <a:solidFill>
                  <a:prstClr val="black"/>
                </a:solidFill>
              </a:rPr>
              <a:t> 100%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Mulungu, </a:t>
            </a:r>
            <a:r>
              <a:rPr lang="en-GB" sz="2000" b="1" dirty="0" err="1">
                <a:solidFill>
                  <a:prstClr val="black"/>
                </a:solidFill>
              </a:rPr>
              <a:t>yemwe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chikondi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chidzasefukira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m'ziwalo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thupi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lathu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Chivumbulutso</a:t>
            </a:r>
            <a:r>
              <a:rPr lang="en-GB" sz="2000" b="1">
                <a:solidFill>
                  <a:prstClr val="black"/>
                </a:solidFill>
              </a:rPr>
              <a:t> 14:1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UDINDO WATHU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Mzimu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Woyera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mkwatibwi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“Bwerani!”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akumva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anena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Bwerani! Iye amene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ludzu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abwere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afuna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alandire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mphatso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yaulere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madzi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amoyo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Chivumbulutso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19947"/>
            <a:ext cx="8801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Yerusalemu</a:t>
            </a:r>
            <a:r>
              <a:rPr lang="en-GB" sz="2000" b="1" dirty="0"/>
              <a:t> </a:t>
            </a:r>
            <a:r>
              <a:rPr lang="en-GB" sz="2000" b="1" dirty="0" err="1"/>
              <a:t>Watsopano</a:t>
            </a:r>
            <a:r>
              <a:rPr lang="en-GB" sz="2000" b="1" dirty="0"/>
              <a:t>—</a:t>
            </a:r>
            <a:r>
              <a:rPr lang="en-GB" sz="2000" b="1" dirty="0" err="1"/>
              <a:t>kwathu</a:t>
            </a:r>
            <a:r>
              <a:rPr lang="en-GB" sz="2000" b="1" dirty="0"/>
              <a:t> </a:t>
            </a:r>
            <a:r>
              <a:rPr lang="en-GB" sz="2000" b="1" dirty="0" err="1"/>
              <a:t>kwamuyaya</a:t>
            </a:r>
            <a:r>
              <a:rPr lang="en-GB" sz="2000" b="1" dirty="0"/>
              <a:t>—</a:t>
            </a:r>
            <a:r>
              <a:rPr lang="en-GB" sz="2000" b="1" dirty="0" err="1"/>
              <a:t>mumayenda</a:t>
            </a:r>
            <a:r>
              <a:rPr lang="en-GB" sz="2000" b="1" dirty="0"/>
              <a:t> </a:t>
            </a:r>
            <a:r>
              <a:rPr lang="en-GB" sz="2000" b="1" dirty="0" err="1"/>
              <a:t>mtsinje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madzi</a:t>
            </a:r>
            <a:r>
              <a:rPr lang="en-GB" sz="2000" b="1" dirty="0"/>
              <a:t> a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wochokera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Mulungu, </a:t>
            </a:r>
            <a:r>
              <a:rPr lang="en-GB" sz="2000" b="1" dirty="0" err="1"/>
              <a:t>umene</a:t>
            </a:r>
            <a:r>
              <a:rPr lang="en-GB" sz="2000" b="1" dirty="0"/>
              <a:t> </a:t>
            </a:r>
            <a:r>
              <a:rPr lang="en-GB" sz="2000" b="1" dirty="0" err="1"/>
              <a:t>umathirira</a:t>
            </a:r>
            <a:r>
              <a:rPr lang="en-GB" sz="2000" b="1" dirty="0"/>
              <a:t> </a:t>
            </a:r>
            <a:r>
              <a:rPr lang="en-GB" sz="2000" b="1" dirty="0" err="1"/>
              <a:t>mtengo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(</a:t>
            </a:r>
            <a:r>
              <a:rPr lang="en-GB" sz="2000" b="1" dirty="0" err="1"/>
              <a:t>Chivumbulutso</a:t>
            </a:r>
            <a:r>
              <a:rPr lang="en-GB" sz="2000" b="1" dirty="0"/>
              <a:t> 22:1–2). Moyo </a:t>
            </a:r>
            <a:r>
              <a:rPr lang="en-GB" sz="2000" b="1" dirty="0" err="1"/>
              <a:t>wochuluka</a:t>
            </a:r>
            <a:r>
              <a:rPr lang="en-GB" sz="2000" b="1" dirty="0"/>
              <a:t>,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wosatha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433" y="1531428"/>
            <a:ext cx="2952492" cy="27825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030751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286896" y="4431126"/>
            <a:ext cx="8855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udindo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iwo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amalakalaka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wamuyaya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sadziwa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momwe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angaupezere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Tiyenera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kulengeza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mokweza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“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Aliyense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ludzu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abwere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ndipo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wofuna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atenge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mphatso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yaulere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(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Chivumbulutso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22:17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8901" y="3641222"/>
            <a:ext cx="5332458" cy="777864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4" y="2630003"/>
            <a:ext cx="8801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Kufika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kwaulere</a:t>
            </a:r>
            <a:r>
              <a:rPr lang="en-GB" sz="2000" b="1" dirty="0">
                <a:solidFill>
                  <a:prstClr val="black"/>
                </a:solidFill>
              </a:rPr>
              <a:t>. Yesu </a:t>
            </a:r>
            <a:r>
              <a:rPr lang="en-GB" sz="2000" b="1" dirty="0" err="1">
                <a:solidFill>
                  <a:prstClr val="black"/>
                </a:solidFill>
              </a:rPr>
              <a:t>adalipira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mtengo</a:t>
            </a:r>
            <a:r>
              <a:rPr lang="en-GB" sz="2000" b="1" dirty="0">
                <a:solidFill>
                  <a:prstClr val="black"/>
                </a:solidFill>
              </a:rPr>
              <a:t> wake. Ife </a:t>
            </a:r>
            <a:r>
              <a:rPr lang="en-GB" sz="2000" b="1" dirty="0" err="1">
                <a:solidFill>
                  <a:prstClr val="black"/>
                </a:solidFill>
              </a:rPr>
              <a:t>tidayankha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tsiku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mayitanidwe</a:t>
            </a:r>
            <a:r>
              <a:rPr lang="en-GB" sz="2000" b="1" dirty="0">
                <a:solidFill>
                  <a:prstClr val="black"/>
                </a:solidFill>
              </a:rPr>
              <a:t> a </a:t>
            </a:r>
            <a:r>
              <a:rPr lang="en-GB" sz="2000" b="1" dirty="0" err="1">
                <a:solidFill>
                  <a:prstClr val="black"/>
                </a:solidFill>
              </a:rPr>
              <a:t>Mzimu</a:t>
            </a:r>
            <a:r>
              <a:rPr lang="en-GB" sz="2000" b="1" dirty="0">
                <a:solidFill>
                  <a:prstClr val="black"/>
                </a:solidFill>
              </a:rPr>
              <a:t> Oyera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tikudziwa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tingafikire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kumeneko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koma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samaziwabe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njira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274541" y="5717496"/>
            <a:ext cx="8942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Pamene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tikuyembekezera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nthawi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yoti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tidzamwe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madzi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amenewo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tisatopetsedwe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kudikira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Tisunge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chiyembekezo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chikhumbo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chimenechi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chiri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chamoyo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m’mitima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mwathu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Bwerani, </a:t>
            </a:r>
            <a:r>
              <a:rPr lang="en-GB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Ambuye</a:t>
            </a:r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Yesu.”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868316"/>
            <a:ext cx="85675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Mkangano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waukulu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watha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Tchimo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ochimwa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kulibenso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Chilengedwe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chonse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chatsukidwa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Kugunda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kumodzi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mgwirizano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chimwemwe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kumamveka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chilengedwe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chonse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Kuchokera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Iye amene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adalenga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zonse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kuwala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chisangalalo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zimayenda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m'malo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onse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osawoneka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Kuyambira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tinthu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tating’ono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kwambiri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kufikira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dziko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lalikulu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kwambiri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zinthu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zonse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zamoyo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zopanda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—mu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kukongola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kwawo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kopanda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chilema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chisangalalo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chawo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changwiro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zimalengeza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Mulungu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ndiye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chikondi</a:t>
            </a: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1033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2026-05-12T14:21:33Z</dcterms:created>
  <dcterms:modified xsi:type="dcterms:W3CDTF">2026-06-27T08:06:38Z</dcterms:modified>
</cp:coreProperties>
</file>