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5748" autoAdjust="0"/>
  </p:normalViewPr>
  <p:slideViewPr>
    <p:cSldViewPr snapToGrid="0">
      <p:cViewPr varScale="1">
        <p:scale>
          <a:sx n="102" d="100"/>
          <a:sy n="102" d="100"/>
        </p:scale>
        <p:origin x="8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Akorinto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2000" b="1" dirty="0" err="1">
              <a:solidFill>
                <a:srgbClr val="105660"/>
              </a:solidFill>
            </a:rPr>
            <a:t>Chakudya</a:t>
          </a:r>
          <a:r>
            <a:rPr lang="en-GB" sz="2000" b="1" dirty="0">
              <a:solidFill>
                <a:srgbClr val="105660"/>
              </a:solidFill>
            </a:rPr>
            <a:t> </a:t>
          </a:r>
          <a:r>
            <a:rPr lang="en-GB" sz="2000" b="1" dirty="0" err="1">
              <a:solidFill>
                <a:srgbClr val="105660"/>
              </a:solidFill>
            </a:rPr>
            <a:t>choperekedwa</a:t>
          </a:r>
          <a:r>
            <a:rPr lang="en-GB" sz="2000" b="1" dirty="0">
              <a:solidFill>
                <a:srgbClr val="105660"/>
              </a:solidFill>
            </a:rPr>
            <a:t> </a:t>
          </a:r>
          <a:r>
            <a:rPr lang="en-GB" sz="2000" b="1" dirty="0" err="1">
              <a:solidFill>
                <a:srgbClr val="105660"/>
              </a:solidFill>
            </a:rPr>
            <a:t>nsembe</a:t>
          </a:r>
          <a:r>
            <a:rPr lang="en-GB" sz="2000" b="1" dirty="0">
              <a:solidFill>
                <a:srgbClr val="105660"/>
              </a:solidFill>
            </a:rPr>
            <a:t> </a:t>
          </a:r>
          <a:r>
            <a:rPr lang="en-GB" sz="2000" b="1" dirty="0" err="1">
              <a:solidFill>
                <a:srgbClr val="105660"/>
              </a:solidFill>
            </a:rPr>
            <a:t>kwa</a:t>
          </a:r>
          <a:r>
            <a:rPr lang="en-GB" sz="2000" b="1" dirty="0">
              <a:solidFill>
                <a:srgbClr val="105660"/>
              </a:solidFill>
            </a:rPr>
            <a:t> </a:t>
          </a:r>
          <a:r>
            <a:rPr lang="en-GB" sz="2000" b="1" dirty="0" err="1">
              <a:solidFill>
                <a:srgbClr val="105660"/>
              </a:solidFill>
            </a:rPr>
            <a:t>mafano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(Chidziwitso </a:t>
          </a:r>
          <a:r>
            <a:rPr lang="en" sz="2000" b="1" dirty="0" err="1"/>
            <a:t>ndi</a:t>
          </a:r>
          <a:r>
            <a:rPr lang="en" sz="2000" b="1" dirty="0"/>
            <a:t> </a:t>
          </a:r>
          <a:r>
            <a:rPr lang="en" sz="2000" b="1" dirty="0" err="1"/>
            <a:t>chikondi</a:t>
          </a:r>
          <a:r>
            <a:rPr lang="en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Akorinto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2000" b="1" dirty="0">
              <a:solidFill>
                <a:schemeClr val="accent1">
                  <a:lumMod val="50000"/>
                </a:schemeClr>
              </a:solidFill>
            </a:rPr>
            <a:t>Paulo </a:t>
          </a:r>
          <a:r>
            <a:rPr lang="en-GB" sz="2000" b="1" dirty="0" err="1">
              <a:solidFill>
                <a:schemeClr val="accent1">
                  <a:lumMod val="50000"/>
                </a:schemeClr>
              </a:solidFill>
            </a:rPr>
            <a:t>akana</a:t>
          </a:r>
          <a:r>
            <a:rPr lang="en-GB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1">
                  <a:lumMod val="50000"/>
                </a:schemeClr>
              </a:solidFill>
            </a:rPr>
            <a:t>ufulu</a:t>
          </a:r>
          <a:r>
            <a:rPr lang="en-GB" sz="2000" b="1" dirty="0">
              <a:solidFill>
                <a:schemeClr val="accent1">
                  <a:lumMod val="50000"/>
                </a:schemeClr>
              </a:solidFill>
            </a:rPr>
            <a:t> wake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GB" sz="2000" b="1" dirty="0" err="1"/>
            <a:t>Ufulu</a:t>
          </a:r>
          <a:r>
            <a:rPr lang="en-GB" sz="2000" b="1" dirty="0"/>
            <a:t> </a:t>
          </a:r>
          <a:r>
            <a:rPr lang="en-GB" sz="2000" b="1" dirty="0" err="1"/>
            <a:t>wa</a:t>
          </a:r>
          <a:r>
            <a:rPr lang="en-GB" sz="2000" b="1" dirty="0"/>
            <a:t> </a:t>
          </a:r>
          <a:r>
            <a:rPr lang="en-GB" sz="2000" b="1" dirty="0" err="1"/>
            <a:t>uthenga</a:t>
          </a:r>
          <a:r>
            <a:rPr lang="en-GB" sz="2000" b="1" dirty="0"/>
            <a:t> </a:t>
          </a:r>
          <a:r>
            <a:rPr lang="en-GB" sz="2000" b="1" dirty="0" err="1"/>
            <a:t>wabwino</a:t>
          </a:r>
          <a:r>
            <a:rPr lang="en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Akorinto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2000" b="1" dirty="0" err="1">
              <a:solidFill>
                <a:schemeClr val="accent5">
                  <a:lumMod val="50000"/>
                </a:schemeClr>
              </a:solidFill>
            </a:rPr>
            <a:t>Chenjezo</a:t>
          </a:r>
          <a:r>
            <a:rPr lang="en-GB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5">
                  <a:lumMod val="50000"/>
                </a:schemeClr>
              </a:solidFill>
            </a:rPr>
            <a:t>lokhudza</a:t>
          </a:r>
          <a:r>
            <a:rPr lang="en-GB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5">
                  <a:lumMod val="50000"/>
                </a:schemeClr>
              </a:solidFill>
            </a:rPr>
            <a:t>kupembedza</a:t>
          </a:r>
          <a:r>
            <a:rPr lang="en-GB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5">
                  <a:lumMod val="50000"/>
                </a:schemeClr>
              </a:solidFill>
            </a:rPr>
            <a:t>mafano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GB" sz="2000" b="1" dirty="0" err="1"/>
            <a:t>Maphunziro</a:t>
          </a:r>
          <a:r>
            <a:rPr lang="en-GB" sz="2000" b="1" dirty="0"/>
            <a:t> </a:t>
          </a:r>
          <a:r>
            <a:rPr lang="en-GB" sz="2000" b="1" dirty="0" err="1"/>
            <a:t>ochokera</a:t>
          </a:r>
          <a:r>
            <a:rPr lang="en-GB" sz="2000" b="1" dirty="0"/>
            <a:t> </a:t>
          </a:r>
          <a:r>
            <a:rPr lang="en-GB" sz="2000" b="1" dirty="0" err="1"/>
            <a:t>m’mbuyomu</a:t>
          </a:r>
          <a:r>
            <a:rPr lang="en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Akorinto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2000" b="1" dirty="0" err="1">
              <a:solidFill>
                <a:schemeClr val="accent6">
                  <a:lumMod val="50000"/>
                </a:schemeClr>
              </a:solidFill>
            </a:rPr>
            <a:t>Chikho</a:t>
          </a:r>
          <a:r>
            <a:rPr lang="en-GB" sz="2000" b="1" dirty="0">
              <a:solidFill>
                <a:schemeClr val="accent6">
                  <a:lumMod val="50000"/>
                </a:schemeClr>
              </a:solidFill>
            </a:rPr>
            <a:t> cha </a:t>
          </a:r>
          <a:r>
            <a:rPr lang="en-GB" sz="2000" b="1" dirty="0" err="1">
              <a:solidFill>
                <a:schemeClr val="accent6">
                  <a:lumMod val="50000"/>
                </a:schemeClr>
              </a:solidFill>
            </a:rPr>
            <a:t>Ambuye</a:t>
          </a:r>
          <a:r>
            <a:rPr lang="en-GB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6">
                  <a:lumMod val="50000"/>
                </a:schemeClr>
              </a:solidFill>
            </a:rPr>
            <a:t>ndi</a:t>
          </a:r>
          <a:r>
            <a:rPr lang="en-GB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6">
                  <a:lumMod val="50000"/>
                </a:schemeClr>
              </a:solidFill>
            </a:rPr>
            <a:t>chikho</a:t>
          </a:r>
          <a:r>
            <a:rPr lang="en-GB" sz="2000" b="1" dirty="0">
              <a:solidFill>
                <a:schemeClr val="accent6">
                  <a:lumMod val="50000"/>
                </a:schemeClr>
              </a:solidFill>
            </a:rPr>
            <a:t> cha </a:t>
          </a:r>
          <a:r>
            <a:rPr lang="en-GB" sz="2000" b="1" dirty="0" err="1">
              <a:solidFill>
                <a:schemeClr val="accent6">
                  <a:lumMod val="50000"/>
                </a:schemeClr>
              </a:solidFill>
            </a:rPr>
            <a:t>ziwanda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GB" sz="2000" b="1" dirty="0"/>
            <a:t>Siyani </a:t>
          </a:r>
          <a:r>
            <a:rPr lang="en-GB" sz="2000" b="1" dirty="0" err="1"/>
            <a:t>kupembedza</a:t>
          </a:r>
          <a:r>
            <a:rPr lang="en-GB" sz="2000" b="1" dirty="0"/>
            <a:t> </a:t>
          </a:r>
          <a:r>
            <a:rPr lang="en-GB" sz="2000" b="1" dirty="0" err="1"/>
            <a:t>mafano</a:t>
          </a:r>
          <a:r>
            <a:rPr lang="en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Akorinto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2000" b="1" dirty="0" err="1">
              <a:solidFill>
                <a:schemeClr val="accent3">
                  <a:lumMod val="50000"/>
                </a:schemeClr>
              </a:solidFill>
            </a:rPr>
            <a:t>Chitani</a:t>
          </a:r>
          <a:r>
            <a:rPr lang="en-GB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3">
                  <a:lumMod val="50000"/>
                </a:schemeClr>
              </a:solidFill>
            </a:rPr>
            <a:t>zonse</a:t>
          </a:r>
          <a:r>
            <a:rPr lang="en-GB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3">
                  <a:lumMod val="50000"/>
                </a:schemeClr>
              </a:solidFill>
            </a:rPr>
            <a:t>ku</a:t>
          </a:r>
          <a:r>
            <a:rPr lang="en-GB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3">
                  <a:lumMod val="50000"/>
                </a:schemeClr>
              </a:solidFill>
            </a:rPr>
            <a:t>ulemerero</a:t>
          </a:r>
          <a:r>
            <a:rPr lang="en-GB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3">
                  <a:lumMod val="50000"/>
                </a:schemeClr>
              </a:solidFill>
            </a:rPr>
            <a:t>wa</a:t>
          </a:r>
          <a:r>
            <a:rPr lang="en-GB" sz="2000" b="1" dirty="0">
              <a:solidFill>
                <a:schemeClr val="accent3">
                  <a:lumMod val="50000"/>
                </a:schemeClr>
              </a:solidFill>
            </a:rPr>
            <a:t> Mulungu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GB" sz="2000" b="1" dirty="0" err="1"/>
            <a:t>Zololedwa</a:t>
          </a:r>
          <a:r>
            <a:rPr lang="en-GB" sz="2000" b="1" dirty="0"/>
            <a:t> </a:t>
          </a:r>
          <a:r>
            <a:rPr lang="en-GB" sz="2000" b="1" dirty="0" err="1"/>
            <a:t>ndi</a:t>
          </a:r>
          <a:r>
            <a:rPr lang="en-GB" sz="2000" b="1" dirty="0"/>
            <a:t> </a:t>
          </a:r>
          <a:r>
            <a:rPr lang="en-GB" sz="2000" b="1" dirty="0" err="1"/>
            <a:t>zoyenera</a:t>
          </a:r>
          <a:r>
            <a:rPr lang="en-GB" sz="2000" b="1" dirty="0"/>
            <a:t> </a:t>
          </a:r>
          <a:r>
            <a:rPr lang="en-GB" sz="2000" b="1" dirty="0" err="1"/>
            <a:t>ndi</a:t>
          </a:r>
          <a:r>
            <a:rPr lang="en-GB" sz="2000" b="1" dirty="0"/>
            <a:t> </a:t>
          </a:r>
          <a:r>
            <a:rPr lang="en-GB" sz="2000" b="1" dirty="0" err="1"/>
            <a:t>chiyani</a:t>
          </a:r>
          <a:r>
            <a:rPr lang="en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/>
            <a:t>Amphamvu</a:t>
          </a:r>
          <a:r>
            <a:rPr lang="en-GB" sz="2000" b="1" dirty="0"/>
            <a:t> </a:t>
          </a:r>
          <a:r>
            <a:rPr lang="en-GB" sz="2000" b="1" dirty="0" err="1"/>
            <a:t>amamvetsa</a:t>
          </a:r>
          <a:r>
            <a:rPr lang="en-GB" sz="2000" b="1" dirty="0"/>
            <a:t> </a:t>
          </a:r>
          <a:r>
            <a:rPr lang="en-GB" sz="2000" b="1" dirty="0" err="1"/>
            <a:t>kuti</a:t>
          </a:r>
          <a:r>
            <a:rPr lang="en-GB" sz="2000" b="1" dirty="0"/>
            <a:t> </a:t>
          </a:r>
          <a:r>
            <a:rPr lang="en-GB" sz="2000" b="1" dirty="0" err="1"/>
            <a:t>mafano</a:t>
          </a:r>
          <a:r>
            <a:rPr lang="en-GB" sz="2000" b="1" dirty="0"/>
            <a:t> </a:t>
          </a:r>
          <a:r>
            <a:rPr lang="en-GB" sz="2000" b="1" dirty="0" err="1"/>
            <a:t>si</a:t>
          </a:r>
          <a:r>
            <a:rPr lang="en-GB" sz="2000" b="1" dirty="0"/>
            <a:t> </a:t>
          </a:r>
          <a:r>
            <a:rPr lang="en-GB" sz="2000" b="1" dirty="0" err="1"/>
            <a:t>kanthu</a:t>
          </a:r>
          <a:r>
            <a:rPr lang="en-GB" sz="2000" b="1" dirty="0"/>
            <a:t>, </a:t>
          </a:r>
          <a:r>
            <a:rPr lang="en-GB" sz="2000" b="1" dirty="0" err="1"/>
            <a:t>chifukwa</a:t>
          </a:r>
          <a:r>
            <a:rPr lang="en-GB" sz="2000" b="1" dirty="0"/>
            <a:t> </a:t>
          </a:r>
          <a:r>
            <a:rPr lang="en-GB" sz="2000" b="1" dirty="0" err="1"/>
            <a:t>pali</a:t>
          </a:r>
          <a:r>
            <a:rPr lang="en-GB" sz="2000" b="1" dirty="0"/>
            <a:t> Mulungu </a:t>
          </a:r>
          <a:r>
            <a:rPr lang="en-GB" sz="2000" b="1" dirty="0" err="1"/>
            <a:t>mmodzi</a:t>
          </a:r>
          <a:r>
            <a:rPr lang="en-GB" sz="2000" b="1" dirty="0"/>
            <a:t> </a:t>
          </a:r>
          <a:r>
            <a:rPr lang="en-GB" sz="2000" b="1" dirty="0" err="1"/>
            <a:t>yekha</a:t>
          </a:r>
          <a:r>
            <a:rPr lang="en-GB" sz="2000" b="1" dirty="0"/>
            <a:t> </a:t>
          </a:r>
          <a:r>
            <a:rPr lang="en-GB" sz="2000" b="1" dirty="0" err="1"/>
            <a:t>woona</a:t>
          </a:r>
          <a:r>
            <a:rPr lang="en" sz="2000" b="1" dirty="0"/>
            <a:t>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/>
            <a:t>Ofooka</a:t>
          </a:r>
          <a:r>
            <a:rPr lang="en-GB" sz="2000" b="1" dirty="0"/>
            <a:t> </a:t>
          </a:r>
          <a:r>
            <a:rPr lang="en-GB" sz="2000" b="1" dirty="0" err="1"/>
            <a:t>sanamvetsebe</a:t>
          </a:r>
          <a:r>
            <a:rPr lang="en-GB" sz="2000" b="1" dirty="0"/>
            <a:t> </a:t>
          </a:r>
          <a:r>
            <a:rPr lang="en-GB" sz="2000" b="1" dirty="0" err="1"/>
            <a:t>mfundo</a:t>
          </a:r>
          <a:r>
            <a:rPr lang="en-GB" sz="2000" b="1" dirty="0"/>
            <a:t> </a:t>
          </a:r>
          <a:r>
            <a:rPr lang="en-GB" sz="2000" b="1" dirty="0" err="1"/>
            <a:t>imeneyi</a:t>
          </a:r>
          <a:r>
            <a:rPr lang="en" sz="2000" b="1" dirty="0"/>
            <a:t>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dirty="0" err="1"/>
            <a:t>Amphamvu</a:t>
          </a:r>
          <a:r>
            <a:rPr lang="en-GB" sz="1800" b="1" dirty="0"/>
            <a:t> </a:t>
          </a:r>
          <a:r>
            <a:rPr lang="en-GB" sz="1800" b="1" dirty="0" err="1"/>
            <a:t>amadya</a:t>
          </a:r>
          <a:r>
            <a:rPr lang="en-GB" sz="1800" b="1" dirty="0"/>
            <a:t> </a:t>
          </a:r>
          <a:r>
            <a:rPr lang="en-GB" sz="1800" b="1" dirty="0" err="1"/>
            <a:t>nyama</a:t>
          </a:r>
          <a:r>
            <a:rPr lang="en-GB" sz="1800" b="1" dirty="0"/>
            <a:t> </a:t>
          </a:r>
          <a:r>
            <a:rPr lang="en-GB" sz="1800" b="1" dirty="0" err="1"/>
            <a:t>yoperekedwa</a:t>
          </a:r>
          <a:r>
            <a:rPr lang="en-GB" sz="1800" b="1" dirty="0"/>
            <a:t> </a:t>
          </a:r>
          <a:r>
            <a:rPr lang="en-GB" sz="1800" b="1" dirty="0" err="1"/>
            <a:t>nsembe</a:t>
          </a:r>
          <a:r>
            <a:rPr lang="en-GB" sz="1800" b="1" dirty="0"/>
            <a:t> </a:t>
          </a:r>
          <a:r>
            <a:rPr lang="en-GB" sz="1800" b="1" dirty="0" err="1"/>
            <a:t>kwa</a:t>
          </a:r>
          <a:r>
            <a:rPr lang="en-GB" sz="1800" b="1" dirty="0"/>
            <a:t> </a:t>
          </a:r>
          <a:r>
            <a:rPr lang="en-GB" sz="1800" b="1" dirty="0" err="1"/>
            <a:t>mafano</a:t>
          </a:r>
          <a:r>
            <a:rPr lang="en-GB" sz="1800" b="1" dirty="0"/>
            <a:t> </a:t>
          </a:r>
          <a:r>
            <a:rPr lang="en-GB" sz="1800" b="1" dirty="0" err="1"/>
            <a:t>chifukwa</a:t>
          </a:r>
          <a:r>
            <a:rPr lang="en-GB" sz="1800" b="1" dirty="0"/>
            <a:t> </a:t>
          </a:r>
          <a:r>
            <a:rPr lang="en-GB" sz="1800" b="1" dirty="0" err="1"/>
            <a:t>amadziwa</a:t>
          </a:r>
          <a:r>
            <a:rPr lang="en-GB" sz="1800" b="1" dirty="0"/>
            <a:t> </a:t>
          </a:r>
          <a:r>
            <a:rPr lang="en-GB" sz="1800" b="1" dirty="0" err="1"/>
            <a:t>kuti</a:t>
          </a:r>
          <a:r>
            <a:rPr lang="en-GB" sz="1800" b="1" dirty="0"/>
            <a:t> </a:t>
          </a:r>
          <a:r>
            <a:rPr lang="en-GB" sz="1800" b="1" dirty="0" err="1"/>
            <a:t>mafano</a:t>
          </a:r>
          <a:r>
            <a:rPr lang="en-GB" sz="1800" b="1" dirty="0"/>
            <a:t> </a:t>
          </a:r>
          <a:r>
            <a:rPr lang="en-GB" sz="1800" b="1" dirty="0" err="1"/>
            <a:t>sangathe</a:t>
          </a:r>
          <a:r>
            <a:rPr lang="en-GB" sz="1800" b="1" dirty="0"/>
            <a:t> </a:t>
          </a:r>
          <a:r>
            <a:rPr lang="en-GB" sz="1800" b="1" dirty="0" err="1"/>
            <a:t>kuipitsa</a:t>
          </a:r>
          <a:r>
            <a:rPr lang="en-GB" sz="1800" b="1" dirty="0"/>
            <a:t> </a:t>
          </a:r>
          <a:r>
            <a:rPr lang="en-GB" sz="1800" b="1" dirty="0" err="1"/>
            <a:t>chakudyacho</a:t>
          </a:r>
          <a:r>
            <a:rPr lang="en" sz="1800" b="1" dirty="0"/>
            <a:t>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dirty="0" err="1"/>
            <a:t>Ofooka</a:t>
          </a:r>
          <a:r>
            <a:rPr lang="en-GB" sz="1800" b="1" dirty="0"/>
            <a:t> </a:t>
          </a:r>
          <a:r>
            <a:rPr lang="en-GB" sz="1800" b="1" dirty="0" err="1"/>
            <a:t>amakhulupirira</a:t>
          </a:r>
          <a:r>
            <a:rPr lang="en-GB" sz="1800" b="1" dirty="0"/>
            <a:t> </a:t>
          </a:r>
          <a:r>
            <a:rPr lang="en-GB" sz="1800" b="1" dirty="0" err="1"/>
            <a:t>kuti</a:t>
          </a:r>
          <a:r>
            <a:rPr lang="en-GB" sz="1800" b="1" dirty="0"/>
            <a:t> </a:t>
          </a:r>
          <a:r>
            <a:rPr lang="en-GB" sz="1800" b="1" dirty="0" err="1"/>
            <a:t>amachimwa</a:t>
          </a:r>
          <a:r>
            <a:rPr lang="en-GB" sz="1800" b="1" dirty="0"/>
            <a:t> </a:t>
          </a:r>
          <a:r>
            <a:rPr lang="en-GB" sz="1800" b="1" dirty="0" err="1"/>
            <a:t>akamadya</a:t>
          </a:r>
          <a:r>
            <a:rPr lang="en-GB" sz="1800" b="1" dirty="0"/>
            <a:t> </a:t>
          </a:r>
          <a:r>
            <a:rPr lang="en-GB" sz="1800" b="1" dirty="0" err="1"/>
            <a:t>nyama</a:t>
          </a:r>
          <a:r>
            <a:rPr lang="en-GB" sz="1800" b="1" dirty="0"/>
            <a:t> </a:t>
          </a:r>
          <a:r>
            <a:rPr lang="en-GB" sz="1800" b="1" dirty="0" err="1"/>
            <a:t>imeneyo</a:t>
          </a:r>
          <a:r>
            <a:rPr lang="en" sz="2000" b="1" dirty="0"/>
            <a:t>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68631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GB" sz="2000" b="1" dirty="0" err="1">
              <a:solidFill>
                <a:schemeClr val="tx1"/>
              </a:solidFill>
            </a:rPr>
            <a:t>Ufulu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wodyetsedwa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ndi</a:t>
          </a:r>
          <a:r>
            <a:rPr lang="en-GB" sz="2000" b="1" dirty="0">
              <a:solidFill>
                <a:schemeClr val="tx1"/>
              </a:solidFill>
            </a:rPr>
            <a:t> mpingo </a:t>
          </a:r>
          <a:r>
            <a:rPr lang="en" sz="2000" b="1" dirty="0">
              <a:solidFill>
                <a:schemeClr val="tx1"/>
              </a:solidFill>
            </a:rPr>
            <a:t>(1 </a:t>
          </a:r>
          <a:r>
            <a:rPr lang="en" sz="2000" b="1" dirty="0" err="1">
              <a:solidFill>
                <a:schemeClr val="tx1"/>
              </a:solidFill>
            </a:rPr>
            <a:t>Akorinto</a:t>
          </a:r>
          <a:r>
            <a:rPr lang="en" sz="2000" b="1" dirty="0">
              <a:solidFill>
                <a:schemeClr val="tx1"/>
              </a:solidFill>
            </a:rPr>
            <a:t>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Ufulu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woyenda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limodzi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ndi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mkazi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wake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Ufulu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wosagwira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ntchito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yamanja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kuti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apeze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zofunika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pa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moyo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(1 </a:t>
          </a:r>
          <a:r>
            <a:rPr lang="en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Akorinto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GB" sz="2000" b="1" dirty="0">
              <a:solidFill>
                <a:schemeClr val="tx1"/>
              </a:solidFill>
            </a:rPr>
            <a:t>Paulo </a:t>
          </a:r>
          <a:r>
            <a:rPr lang="en-GB" sz="2000" b="1" dirty="0" err="1">
              <a:solidFill>
                <a:schemeClr val="tx1"/>
              </a:solidFill>
            </a:rPr>
            <a:t>anasiya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ufulu</a:t>
          </a:r>
          <a:r>
            <a:rPr lang="en-GB" sz="2000" b="1" dirty="0">
              <a:solidFill>
                <a:schemeClr val="tx1"/>
              </a:solidFill>
            </a:rPr>
            <a:t> wake </a:t>
          </a:r>
          <a:r>
            <a:rPr lang="en-GB" sz="2000" b="1" dirty="0" err="1">
              <a:solidFill>
                <a:schemeClr val="tx1"/>
              </a:solidFill>
            </a:rPr>
            <a:t>monga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mtumwi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wolandira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chithandizo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kuchokera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ku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mipingo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imene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ankaitumikira</a:t>
          </a:r>
          <a:r>
            <a:rPr lang="en-GB" sz="2000" b="1" dirty="0">
              <a:solidFill>
                <a:schemeClr val="tx1"/>
              </a:solidFill>
            </a:rPr>
            <a:t>, </a:t>
          </a:r>
          <a:r>
            <a:rPr lang="en-GB" sz="2000" b="1" dirty="0" err="1">
              <a:solidFill>
                <a:schemeClr val="tx1"/>
              </a:solidFill>
            </a:rPr>
            <a:t>monga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momwe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atumwi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ena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ankachitira</a:t>
          </a:r>
          <a:r>
            <a:rPr lang="en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Chinali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chizolowezi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cha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atumwi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ambiri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kuyenda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limodzi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ndi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akazi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awo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kuti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aziwasamalira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komanso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kuwathandiza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mu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utumiki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Mkazi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ameneyu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monga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mwamuna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wake,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anali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ndi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ufulu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wolandira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chithandizo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kuchokera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mpingo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Paulo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anafuna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kudzipezera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yekha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zofunika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pa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moyo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wake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kuti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anthu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asaganize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kuti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akufuna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kupindula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nawo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komanso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kuti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awasonyeze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chitsanzo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cha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kusadzikonda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M’malo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ogulitsa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munkagulitsidwa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yoperekedwa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nsembe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mafano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komanso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yosaperekedwa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Wokhulupirira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sayenera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kufunsa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komwe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yachokera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asasonyeze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ngati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akuiona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koletsedwa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kudya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yotereyo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Munthu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wosakhulupirira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anaitanira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wokhulupirira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kudzadya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Wokhulupirirayo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anadya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popanda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kufunsa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mafunso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popeza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zinali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zololedwa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iye). Koma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mwini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nyumbayo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ananena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inali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itaperekedwa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nsembe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Choncho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asakhumudwitse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chikumbumtima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cha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mwini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nyumbayo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zinali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zosayenera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wokhulupirirayo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adye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10:27–29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Akorinto</a:t>
          </a:r>
          <a:r>
            <a:rPr lang="en" sz="2000" b="1" kern="1200" dirty="0"/>
            <a:t>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2000" b="1" kern="1200" dirty="0" err="1">
              <a:solidFill>
                <a:srgbClr val="105660"/>
              </a:solidFill>
            </a:rPr>
            <a:t>Chakudya</a:t>
          </a:r>
          <a:r>
            <a:rPr lang="en-GB" sz="2000" b="1" kern="1200" dirty="0">
              <a:solidFill>
                <a:srgbClr val="105660"/>
              </a:solidFill>
            </a:rPr>
            <a:t> </a:t>
          </a:r>
          <a:r>
            <a:rPr lang="en-GB" sz="2000" b="1" kern="1200" dirty="0" err="1">
              <a:solidFill>
                <a:srgbClr val="105660"/>
              </a:solidFill>
            </a:rPr>
            <a:t>choperekedwa</a:t>
          </a:r>
          <a:r>
            <a:rPr lang="en-GB" sz="2000" b="1" kern="1200" dirty="0">
              <a:solidFill>
                <a:srgbClr val="105660"/>
              </a:solidFill>
            </a:rPr>
            <a:t> </a:t>
          </a:r>
          <a:r>
            <a:rPr lang="en-GB" sz="2000" b="1" kern="1200" dirty="0" err="1">
              <a:solidFill>
                <a:srgbClr val="105660"/>
              </a:solidFill>
            </a:rPr>
            <a:t>nsembe</a:t>
          </a:r>
          <a:r>
            <a:rPr lang="en-GB" sz="2000" b="1" kern="1200" dirty="0">
              <a:solidFill>
                <a:srgbClr val="105660"/>
              </a:solidFill>
            </a:rPr>
            <a:t> </a:t>
          </a:r>
          <a:r>
            <a:rPr lang="en-GB" sz="2000" b="1" kern="1200" dirty="0" err="1">
              <a:solidFill>
                <a:srgbClr val="105660"/>
              </a:solidFill>
            </a:rPr>
            <a:t>kwa</a:t>
          </a:r>
          <a:r>
            <a:rPr lang="en-GB" sz="2000" b="1" kern="1200" dirty="0">
              <a:solidFill>
                <a:srgbClr val="105660"/>
              </a:solidFill>
            </a:rPr>
            <a:t> </a:t>
          </a:r>
          <a:r>
            <a:rPr lang="en-GB" sz="2000" b="1" kern="1200" dirty="0" err="1">
              <a:solidFill>
                <a:srgbClr val="105660"/>
              </a:solidFill>
            </a:rPr>
            <a:t>mafano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(Chidziwitso </a:t>
          </a:r>
          <a:r>
            <a:rPr lang="en" sz="2000" b="1" kern="1200" dirty="0" err="1"/>
            <a:t>ndi</a:t>
          </a:r>
          <a:r>
            <a:rPr lang="en" sz="2000" b="1" kern="1200" dirty="0"/>
            <a:t> </a:t>
          </a:r>
          <a:r>
            <a:rPr lang="en" sz="2000" b="1" kern="1200" dirty="0" err="1"/>
            <a:t>chikondi</a:t>
          </a:r>
          <a:r>
            <a:rPr lang="en" sz="2000" b="1" kern="1200" dirty="0"/>
            <a:t>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Akorinto</a:t>
          </a:r>
          <a:r>
            <a:rPr lang="en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2000" b="1" kern="1200" dirty="0">
              <a:solidFill>
                <a:schemeClr val="accent1">
                  <a:lumMod val="50000"/>
                </a:schemeClr>
              </a:solidFill>
            </a:rPr>
            <a:t>Paulo </a:t>
          </a:r>
          <a:r>
            <a:rPr lang="en-GB" sz="2000" b="1" kern="1200" dirty="0" err="1">
              <a:solidFill>
                <a:schemeClr val="accent1">
                  <a:lumMod val="50000"/>
                </a:schemeClr>
              </a:solidFill>
            </a:rPr>
            <a:t>akana</a:t>
          </a:r>
          <a:r>
            <a:rPr lang="en-GB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1">
                  <a:lumMod val="50000"/>
                </a:schemeClr>
              </a:solidFill>
            </a:rPr>
            <a:t>ufulu</a:t>
          </a:r>
          <a:r>
            <a:rPr lang="en-GB" sz="2000" b="1" kern="1200" dirty="0">
              <a:solidFill>
                <a:schemeClr val="accent1">
                  <a:lumMod val="50000"/>
                </a:schemeClr>
              </a:solidFill>
            </a:rPr>
            <a:t> wake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GB" sz="2000" b="1" kern="1200" dirty="0" err="1"/>
            <a:t>Ufulu</a:t>
          </a:r>
          <a:r>
            <a:rPr lang="en-GB" sz="2000" b="1" kern="1200" dirty="0"/>
            <a:t> </a:t>
          </a:r>
          <a:r>
            <a:rPr lang="en-GB" sz="2000" b="1" kern="1200" dirty="0" err="1"/>
            <a:t>wa</a:t>
          </a:r>
          <a:r>
            <a:rPr lang="en-GB" sz="2000" b="1" kern="1200" dirty="0"/>
            <a:t> </a:t>
          </a:r>
          <a:r>
            <a:rPr lang="en-GB" sz="2000" b="1" kern="1200" dirty="0" err="1"/>
            <a:t>uthenga</a:t>
          </a:r>
          <a:r>
            <a:rPr lang="en-GB" sz="2000" b="1" kern="1200" dirty="0"/>
            <a:t> </a:t>
          </a:r>
          <a:r>
            <a:rPr lang="en-GB" sz="2000" b="1" kern="1200" dirty="0" err="1"/>
            <a:t>wabwino</a:t>
          </a:r>
          <a:r>
            <a:rPr lang="en" sz="2000" b="1" kern="1200" dirty="0"/>
            <a:t>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Akorinto</a:t>
          </a:r>
          <a:r>
            <a:rPr lang="en" sz="2000" b="1" kern="1200" dirty="0"/>
            <a:t>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2000" b="1" kern="1200" dirty="0" err="1">
              <a:solidFill>
                <a:schemeClr val="accent5">
                  <a:lumMod val="50000"/>
                </a:schemeClr>
              </a:solidFill>
            </a:rPr>
            <a:t>Chenjezo</a:t>
          </a:r>
          <a:r>
            <a:rPr lang="en-GB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5">
                  <a:lumMod val="50000"/>
                </a:schemeClr>
              </a:solidFill>
            </a:rPr>
            <a:t>lokhudza</a:t>
          </a:r>
          <a:r>
            <a:rPr lang="en-GB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5">
                  <a:lumMod val="50000"/>
                </a:schemeClr>
              </a:solidFill>
            </a:rPr>
            <a:t>kupembedza</a:t>
          </a:r>
          <a:r>
            <a:rPr lang="en-GB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5">
                  <a:lumMod val="50000"/>
                </a:schemeClr>
              </a:solidFill>
            </a:rPr>
            <a:t>mafano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GB" sz="2000" b="1" kern="1200" dirty="0" err="1"/>
            <a:t>Maphunziro</a:t>
          </a:r>
          <a:r>
            <a:rPr lang="en-GB" sz="2000" b="1" kern="1200" dirty="0"/>
            <a:t> </a:t>
          </a:r>
          <a:r>
            <a:rPr lang="en-GB" sz="2000" b="1" kern="1200" dirty="0" err="1"/>
            <a:t>ochokera</a:t>
          </a:r>
          <a:r>
            <a:rPr lang="en-GB" sz="2000" b="1" kern="1200" dirty="0"/>
            <a:t> </a:t>
          </a:r>
          <a:r>
            <a:rPr lang="en-GB" sz="2000" b="1" kern="1200" dirty="0" err="1"/>
            <a:t>m’mbuyomu</a:t>
          </a:r>
          <a:r>
            <a:rPr lang="en" sz="2000" b="1" kern="1200" dirty="0"/>
            <a:t>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Akorinto</a:t>
          </a:r>
          <a:r>
            <a:rPr lang="en" sz="2000" b="1" kern="1200" dirty="0"/>
            <a:t>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2000" b="1" kern="1200" dirty="0" err="1">
              <a:solidFill>
                <a:schemeClr val="accent6">
                  <a:lumMod val="50000"/>
                </a:schemeClr>
              </a:solidFill>
            </a:rPr>
            <a:t>Chikho</a:t>
          </a:r>
          <a:r>
            <a:rPr lang="en-GB" sz="2000" b="1" kern="1200" dirty="0">
              <a:solidFill>
                <a:schemeClr val="accent6">
                  <a:lumMod val="50000"/>
                </a:schemeClr>
              </a:solidFill>
            </a:rPr>
            <a:t> cha </a:t>
          </a:r>
          <a:r>
            <a:rPr lang="en-GB" sz="2000" b="1" kern="1200" dirty="0" err="1">
              <a:solidFill>
                <a:schemeClr val="accent6">
                  <a:lumMod val="50000"/>
                </a:schemeClr>
              </a:solidFill>
            </a:rPr>
            <a:t>Ambuye</a:t>
          </a:r>
          <a:r>
            <a:rPr lang="en-GB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6">
                  <a:lumMod val="50000"/>
                </a:schemeClr>
              </a:solidFill>
            </a:rPr>
            <a:t>ndi</a:t>
          </a:r>
          <a:r>
            <a:rPr lang="en-GB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6">
                  <a:lumMod val="50000"/>
                </a:schemeClr>
              </a:solidFill>
            </a:rPr>
            <a:t>chikho</a:t>
          </a:r>
          <a:r>
            <a:rPr lang="en-GB" sz="2000" b="1" kern="1200" dirty="0">
              <a:solidFill>
                <a:schemeClr val="accent6">
                  <a:lumMod val="50000"/>
                </a:schemeClr>
              </a:solidFill>
            </a:rPr>
            <a:t> cha </a:t>
          </a:r>
          <a:r>
            <a:rPr lang="en-GB" sz="2000" b="1" kern="1200" dirty="0" err="1">
              <a:solidFill>
                <a:schemeClr val="accent6">
                  <a:lumMod val="50000"/>
                </a:schemeClr>
              </a:solidFill>
            </a:rPr>
            <a:t>ziwanda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GB" sz="2000" b="1" kern="1200" dirty="0"/>
            <a:t>Siyani </a:t>
          </a:r>
          <a:r>
            <a:rPr lang="en-GB" sz="2000" b="1" kern="1200" dirty="0" err="1"/>
            <a:t>kupembedza</a:t>
          </a:r>
          <a:r>
            <a:rPr lang="en-GB" sz="2000" b="1" kern="1200" dirty="0"/>
            <a:t> </a:t>
          </a:r>
          <a:r>
            <a:rPr lang="en-GB" sz="2000" b="1" kern="1200" dirty="0" err="1"/>
            <a:t>mafano</a:t>
          </a:r>
          <a:r>
            <a:rPr lang="en" sz="2000" b="1" kern="120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Akorinto</a:t>
          </a:r>
          <a:r>
            <a:rPr lang="en" sz="2000" b="1" kern="1200" dirty="0"/>
            <a:t>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2000" b="1" kern="1200" dirty="0" err="1">
              <a:solidFill>
                <a:schemeClr val="accent3">
                  <a:lumMod val="50000"/>
                </a:schemeClr>
              </a:solidFill>
            </a:rPr>
            <a:t>Chitani</a:t>
          </a:r>
          <a:r>
            <a:rPr lang="en-GB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3">
                  <a:lumMod val="50000"/>
                </a:schemeClr>
              </a:solidFill>
            </a:rPr>
            <a:t>zonse</a:t>
          </a:r>
          <a:r>
            <a:rPr lang="en-GB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3">
                  <a:lumMod val="50000"/>
                </a:schemeClr>
              </a:solidFill>
            </a:rPr>
            <a:t>ku</a:t>
          </a:r>
          <a:r>
            <a:rPr lang="en-GB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3">
                  <a:lumMod val="50000"/>
                </a:schemeClr>
              </a:solidFill>
            </a:rPr>
            <a:t>ulemerero</a:t>
          </a:r>
          <a:r>
            <a:rPr lang="en-GB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3">
                  <a:lumMod val="50000"/>
                </a:schemeClr>
              </a:solidFill>
            </a:rPr>
            <a:t>wa</a:t>
          </a:r>
          <a:r>
            <a:rPr lang="en-GB" sz="2000" b="1" kern="1200" dirty="0">
              <a:solidFill>
                <a:schemeClr val="accent3">
                  <a:lumMod val="50000"/>
                </a:schemeClr>
              </a:solidFill>
            </a:rPr>
            <a:t> Mulungu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GB" sz="2000" b="1" kern="1200" dirty="0" err="1"/>
            <a:t>Zololedwa</a:t>
          </a:r>
          <a:r>
            <a:rPr lang="en-GB" sz="2000" b="1" kern="1200" dirty="0"/>
            <a:t> </a:t>
          </a:r>
          <a:r>
            <a:rPr lang="en-GB" sz="2000" b="1" kern="1200" dirty="0" err="1"/>
            <a:t>ndi</a:t>
          </a:r>
          <a:r>
            <a:rPr lang="en-GB" sz="2000" b="1" kern="1200" dirty="0"/>
            <a:t> </a:t>
          </a:r>
          <a:r>
            <a:rPr lang="en-GB" sz="2000" b="1" kern="1200" dirty="0" err="1"/>
            <a:t>zoyenera</a:t>
          </a:r>
          <a:r>
            <a:rPr lang="en-GB" sz="2000" b="1" kern="1200" dirty="0"/>
            <a:t> </a:t>
          </a:r>
          <a:r>
            <a:rPr lang="en-GB" sz="2000" b="1" kern="1200" dirty="0" err="1"/>
            <a:t>ndi</a:t>
          </a:r>
          <a:r>
            <a:rPr lang="en-GB" sz="2000" b="1" kern="1200" dirty="0"/>
            <a:t> </a:t>
          </a:r>
          <a:r>
            <a:rPr lang="en-GB" sz="2000" b="1" kern="1200" dirty="0" err="1"/>
            <a:t>chiyani</a:t>
          </a:r>
          <a:r>
            <a:rPr lang="en" sz="2000" b="1" kern="1200" dirty="0"/>
            <a:t>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3185" y="13678"/>
          <a:ext cx="2634377" cy="105375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sp:txBody>
      <dsp:txXfrm>
        <a:off x="530061" y="13678"/>
        <a:ext cx="1580626" cy="1053751"/>
      </dsp:txXfrm>
    </dsp:sp>
    <dsp:sp modelId="{E90EB568-0294-4AFD-BC10-719F13A82570}">
      <dsp:nvSpPr>
        <dsp:cNvPr id="0" name=""/>
        <dsp:cNvSpPr/>
      </dsp:nvSpPr>
      <dsp:spPr>
        <a:xfrm>
          <a:off x="2295094" y="103247"/>
          <a:ext cx="5444949" cy="874613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Amphamvu</a:t>
          </a:r>
          <a:r>
            <a:rPr lang="en-GB" sz="2000" b="1" kern="1200" dirty="0"/>
            <a:t> </a:t>
          </a:r>
          <a:r>
            <a:rPr lang="en-GB" sz="2000" b="1" kern="1200" dirty="0" err="1"/>
            <a:t>amamvetsa</a:t>
          </a:r>
          <a:r>
            <a:rPr lang="en-GB" sz="2000" b="1" kern="1200" dirty="0"/>
            <a:t> </a:t>
          </a:r>
          <a:r>
            <a:rPr lang="en-GB" sz="2000" b="1" kern="1200" dirty="0" err="1"/>
            <a:t>kuti</a:t>
          </a:r>
          <a:r>
            <a:rPr lang="en-GB" sz="2000" b="1" kern="1200" dirty="0"/>
            <a:t> </a:t>
          </a:r>
          <a:r>
            <a:rPr lang="en-GB" sz="2000" b="1" kern="1200" dirty="0" err="1"/>
            <a:t>mafano</a:t>
          </a:r>
          <a:r>
            <a:rPr lang="en-GB" sz="2000" b="1" kern="1200" dirty="0"/>
            <a:t> </a:t>
          </a:r>
          <a:r>
            <a:rPr lang="en-GB" sz="2000" b="1" kern="1200" dirty="0" err="1"/>
            <a:t>si</a:t>
          </a:r>
          <a:r>
            <a:rPr lang="en-GB" sz="2000" b="1" kern="1200" dirty="0"/>
            <a:t> </a:t>
          </a:r>
          <a:r>
            <a:rPr lang="en-GB" sz="2000" b="1" kern="1200" dirty="0" err="1"/>
            <a:t>kanthu</a:t>
          </a:r>
          <a:r>
            <a:rPr lang="en-GB" sz="2000" b="1" kern="1200" dirty="0"/>
            <a:t>, </a:t>
          </a:r>
          <a:r>
            <a:rPr lang="en-GB" sz="2000" b="1" kern="1200" dirty="0" err="1"/>
            <a:t>chifukwa</a:t>
          </a:r>
          <a:r>
            <a:rPr lang="en-GB" sz="2000" b="1" kern="1200" dirty="0"/>
            <a:t> </a:t>
          </a:r>
          <a:r>
            <a:rPr lang="en-GB" sz="2000" b="1" kern="1200" dirty="0" err="1"/>
            <a:t>pali</a:t>
          </a:r>
          <a:r>
            <a:rPr lang="en-GB" sz="2000" b="1" kern="1200" dirty="0"/>
            <a:t> Mulungu </a:t>
          </a:r>
          <a:r>
            <a:rPr lang="en-GB" sz="2000" b="1" kern="1200" dirty="0" err="1"/>
            <a:t>mmodzi</a:t>
          </a:r>
          <a:r>
            <a:rPr lang="en-GB" sz="2000" b="1" kern="1200" dirty="0"/>
            <a:t> </a:t>
          </a:r>
          <a:r>
            <a:rPr lang="en-GB" sz="2000" b="1" kern="1200" dirty="0" err="1"/>
            <a:t>yekha</a:t>
          </a:r>
          <a:r>
            <a:rPr lang="en-GB" sz="2000" b="1" kern="1200" dirty="0"/>
            <a:t> </a:t>
          </a:r>
          <a:r>
            <a:rPr lang="en-GB" sz="2000" b="1" kern="1200" dirty="0" err="1"/>
            <a:t>woona</a:t>
          </a:r>
          <a:r>
            <a:rPr lang="en" sz="2000" b="1" kern="1200" dirty="0"/>
            <a:t>.</a:t>
          </a:r>
        </a:p>
      </dsp:txBody>
      <dsp:txXfrm>
        <a:off x="2732401" y="103247"/>
        <a:ext cx="4570336" cy="874613"/>
      </dsp:txXfrm>
    </dsp:sp>
    <dsp:sp modelId="{068719C7-C5E4-40BB-8BAF-8186DB790EF8}">
      <dsp:nvSpPr>
        <dsp:cNvPr id="0" name=""/>
        <dsp:cNvSpPr/>
      </dsp:nvSpPr>
      <dsp:spPr>
        <a:xfrm>
          <a:off x="7433928" y="103247"/>
          <a:ext cx="3736719" cy="874613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Ofooka</a:t>
          </a:r>
          <a:r>
            <a:rPr lang="en-GB" sz="2000" b="1" kern="1200" dirty="0"/>
            <a:t> </a:t>
          </a:r>
          <a:r>
            <a:rPr lang="en-GB" sz="2000" b="1" kern="1200" dirty="0" err="1"/>
            <a:t>sanamvetsebe</a:t>
          </a:r>
          <a:r>
            <a:rPr lang="en-GB" sz="2000" b="1" kern="1200" dirty="0"/>
            <a:t> </a:t>
          </a:r>
          <a:r>
            <a:rPr lang="en-GB" sz="2000" b="1" kern="1200" dirty="0" err="1"/>
            <a:t>mfundo</a:t>
          </a:r>
          <a:r>
            <a:rPr lang="en-GB" sz="2000" b="1" kern="1200" dirty="0"/>
            <a:t> </a:t>
          </a:r>
          <a:r>
            <a:rPr lang="en-GB" sz="2000" b="1" kern="1200" dirty="0" err="1"/>
            <a:t>imeneyi</a:t>
          </a:r>
          <a:r>
            <a:rPr lang="en" sz="2000" b="1" kern="1200" dirty="0"/>
            <a:t>.</a:t>
          </a:r>
        </a:p>
      </dsp:txBody>
      <dsp:txXfrm>
        <a:off x="7871235" y="103247"/>
        <a:ext cx="2862106" cy="874613"/>
      </dsp:txXfrm>
    </dsp:sp>
    <dsp:sp modelId="{666AC947-4D8B-44F5-BA63-AF83B5AD4115}">
      <dsp:nvSpPr>
        <dsp:cNvPr id="0" name=""/>
        <dsp:cNvSpPr/>
      </dsp:nvSpPr>
      <dsp:spPr>
        <a:xfrm>
          <a:off x="3185" y="1214954"/>
          <a:ext cx="2634377" cy="1053751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sp:txBody>
      <dsp:txXfrm>
        <a:off x="530061" y="1214954"/>
        <a:ext cx="1580626" cy="1053751"/>
      </dsp:txXfrm>
    </dsp:sp>
    <dsp:sp modelId="{6F7ADDF0-0B6A-451D-A9A2-A1F29DEE9070}">
      <dsp:nvSpPr>
        <dsp:cNvPr id="0" name=""/>
        <dsp:cNvSpPr/>
      </dsp:nvSpPr>
      <dsp:spPr>
        <a:xfrm>
          <a:off x="2295094" y="1304523"/>
          <a:ext cx="5873706" cy="874613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 err="1"/>
            <a:t>Amphamvu</a:t>
          </a:r>
          <a:r>
            <a:rPr lang="en-GB" sz="1800" b="1" kern="1200" dirty="0"/>
            <a:t> </a:t>
          </a:r>
          <a:r>
            <a:rPr lang="en-GB" sz="1800" b="1" kern="1200" dirty="0" err="1"/>
            <a:t>amadya</a:t>
          </a:r>
          <a:r>
            <a:rPr lang="en-GB" sz="1800" b="1" kern="1200" dirty="0"/>
            <a:t> </a:t>
          </a:r>
          <a:r>
            <a:rPr lang="en-GB" sz="1800" b="1" kern="1200" dirty="0" err="1"/>
            <a:t>nyama</a:t>
          </a:r>
          <a:r>
            <a:rPr lang="en-GB" sz="1800" b="1" kern="1200" dirty="0"/>
            <a:t> </a:t>
          </a:r>
          <a:r>
            <a:rPr lang="en-GB" sz="1800" b="1" kern="1200" dirty="0" err="1"/>
            <a:t>yoperekedwa</a:t>
          </a:r>
          <a:r>
            <a:rPr lang="en-GB" sz="1800" b="1" kern="1200" dirty="0"/>
            <a:t> </a:t>
          </a:r>
          <a:r>
            <a:rPr lang="en-GB" sz="1800" b="1" kern="1200" dirty="0" err="1"/>
            <a:t>nsembe</a:t>
          </a:r>
          <a:r>
            <a:rPr lang="en-GB" sz="1800" b="1" kern="1200" dirty="0"/>
            <a:t> </a:t>
          </a:r>
          <a:r>
            <a:rPr lang="en-GB" sz="1800" b="1" kern="1200" dirty="0" err="1"/>
            <a:t>kwa</a:t>
          </a:r>
          <a:r>
            <a:rPr lang="en-GB" sz="1800" b="1" kern="1200" dirty="0"/>
            <a:t> </a:t>
          </a:r>
          <a:r>
            <a:rPr lang="en-GB" sz="1800" b="1" kern="1200" dirty="0" err="1"/>
            <a:t>mafano</a:t>
          </a:r>
          <a:r>
            <a:rPr lang="en-GB" sz="1800" b="1" kern="1200" dirty="0"/>
            <a:t> </a:t>
          </a:r>
          <a:r>
            <a:rPr lang="en-GB" sz="1800" b="1" kern="1200" dirty="0" err="1"/>
            <a:t>chifukwa</a:t>
          </a:r>
          <a:r>
            <a:rPr lang="en-GB" sz="1800" b="1" kern="1200" dirty="0"/>
            <a:t> </a:t>
          </a:r>
          <a:r>
            <a:rPr lang="en-GB" sz="1800" b="1" kern="1200" dirty="0" err="1"/>
            <a:t>amadziwa</a:t>
          </a:r>
          <a:r>
            <a:rPr lang="en-GB" sz="1800" b="1" kern="1200" dirty="0"/>
            <a:t> </a:t>
          </a:r>
          <a:r>
            <a:rPr lang="en-GB" sz="1800" b="1" kern="1200" dirty="0" err="1"/>
            <a:t>kuti</a:t>
          </a:r>
          <a:r>
            <a:rPr lang="en-GB" sz="1800" b="1" kern="1200" dirty="0"/>
            <a:t> </a:t>
          </a:r>
          <a:r>
            <a:rPr lang="en-GB" sz="1800" b="1" kern="1200" dirty="0" err="1"/>
            <a:t>mafano</a:t>
          </a:r>
          <a:r>
            <a:rPr lang="en-GB" sz="1800" b="1" kern="1200" dirty="0"/>
            <a:t> </a:t>
          </a:r>
          <a:r>
            <a:rPr lang="en-GB" sz="1800" b="1" kern="1200" dirty="0" err="1"/>
            <a:t>sangathe</a:t>
          </a:r>
          <a:r>
            <a:rPr lang="en-GB" sz="1800" b="1" kern="1200" dirty="0"/>
            <a:t> </a:t>
          </a:r>
          <a:r>
            <a:rPr lang="en-GB" sz="1800" b="1" kern="1200" dirty="0" err="1"/>
            <a:t>kuipitsa</a:t>
          </a:r>
          <a:r>
            <a:rPr lang="en-GB" sz="1800" b="1" kern="1200" dirty="0"/>
            <a:t> </a:t>
          </a:r>
          <a:r>
            <a:rPr lang="en-GB" sz="1800" b="1" kern="1200" dirty="0" err="1"/>
            <a:t>chakudyacho</a:t>
          </a:r>
          <a:r>
            <a:rPr lang="en" sz="1800" b="1" kern="1200" dirty="0"/>
            <a:t>.</a:t>
          </a:r>
        </a:p>
      </dsp:txBody>
      <dsp:txXfrm>
        <a:off x="2732401" y="1304523"/>
        <a:ext cx="4999093" cy="874613"/>
      </dsp:txXfrm>
    </dsp:sp>
    <dsp:sp modelId="{531987D8-A72D-4C2C-ABC1-F5CAF8BEE0FD}">
      <dsp:nvSpPr>
        <dsp:cNvPr id="0" name=""/>
        <dsp:cNvSpPr/>
      </dsp:nvSpPr>
      <dsp:spPr>
        <a:xfrm>
          <a:off x="7862686" y="1304523"/>
          <a:ext cx="3736719" cy="874613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 err="1"/>
            <a:t>Ofooka</a:t>
          </a:r>
          <a:r>
            <a:rPr lang="en-GB" sz="1800" b="1" kern="1200" dirty="0"/>
            <a:t> </a:t>
          </a:r>
          <a:r>
            <a:rPr lang="en-GB" sz="1800" b="1" kern="1200" dirty="0" err="1"/>
            <a:t>amakhulupirira</a:t>
          </a:r>
          <a:r>
            <a:rPr lang="en-GB" sz="1800" b="1" kern="1200" dirty="0"/>
            <a:t> </a:t>
          </a:r>
          <a:r>
            <a:rPr lang="en-GB" sz="1800" b="1" kern="1200" dirty="0" err="1"/>
            <a:t>kuti</a:t>
          </a:r>
          <a:r>
            <a:rPr lang="en-GB" sz="1800" b="1" kern="1200" dirty="0"/>
            <a:t> </a:t>
          </a:r>
          <a:r>
            <a:rPr lang="en-GB" sz="1800" b="1" kern="1200" dirty="0" err="1"/>
            <a:t>amachimwa</a:t>
          </a:r>
          <a:r>
            <a:rPr lang="en-GB" sz="1800" b="1" kern="1200" dirty="0"/>
            <a:t> </a:t>
          </a:r>
          <a:r>
            <a:rPr lang="en-GB" sz="1800" b="1" kern="1200" dirty="0" err="1"/>
            <a:t>akamadya</a:t>
          </a:r>
          <a:r>
            <a:rPr lang="en-GB" sz="1800" b="1" kern="1200" dirty="0"/>
            <a:t> </a:t>
          </a:r>
          <a:r>
            <a:rPr lang="en-GB" sz="1800" b="1" kern="1200" dirty="0" err="1"/>
            <a:t>nyama</a:t>
          </a:r>
          <a:r>
            <a:rPr lang="en-GB" sz="1800" b="1" kern="1200" dirty="0"/>
            <a:t> </a:t>
          </a:r>
          <a:r>
            <a:rPr lang="en-GB" sz="1800" b="1" kern="1200" dirty="0" err="1"/>
            <a:t>imeneyo</a:t>
          </a:r>
          <a:r>
            <a:rPr lang="en" sz="2000" b="1" kern="1200" dirty="0"/>
            <a:t>.</a:t>
          </a:r>
        </a:p>
      </dsp:txBody>
      <dsp:txXfrm>
        <a:off x="8299993" y="1304523"/>
        <a:ext cx="2862106" cy="8746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943600" cy="137276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GB" sz="2000" b="1" kern="1200" dirty="0" err="1">
              <a:solidFill>
                <a:schemeClr val="tx1"/>
              </a:solidFill>
            </a:rPr>
            <a:t>Ufulu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wodyetsedwa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ndi</a:t>
          </a:r>
          <a:r>
            <a:rPr lang="en-GB" sz="2000" b="1" kern="1200" dirty="0">
              <a:solidFill>
                <a:schemeClr val="tx1"/>
              </a:solidFill>
            </a:rPr>
            <a:t> mpingo </a:t>
          </a:r>
          <a:r>
            <a:rPr lang="en" sz="2000" b="1" kern="1200" dirty="0">
              <a:solidFill>
                <a:schemeClr val="tx1"/>
              </a:solidFill>
            </a:rPr>
            <a:t>(1 </a:t>
          </a:r>
          <a:r>
            <a:rPr lang="en" sz="2000" b="1" kern="1200" dirty="0" err="1">
              <a:solidFill>
                <a:schemeClr val="tx1"/>
              </a:solidFill>
            </a:rPr>
            <a:t>Akorinto</a:t>
          </a:r>
          <a:r>
            <a:rPr lang="en" sz="2000" b="1" kern="1200" dirty="0">
              <a:solidFill>
                <a:schemeClr val="tx1"/>
              </a:solidFill>
            </a:rPr>
            <a:t>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GB" sz="2000" b="1" kern="1200" dirty="0">
              <a:solidFill>
                <a:schemeClr val="tx1"/>
              </a:solidFill>
            </a:rPr>
            <a:t>Paulo </a:t>
          </a:r>
          <a:r>
            <a:rPr lang="en-GB" sz="2000" b="1" kern="1200" dirty="0" err="1">
              <a:solidFill>
                <a:schemeClr val="tx1"/>
              </a:solidFill>
            </a:rPr>
            <a:t>anasiya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ufulu</a:t>
          </a:r>
          <a:r>
            <a:rPr lang="en-GB" sz="2000" b="1" kern="1200" dirty="0">
              <a:solidFill>
                <a:schemeClr val="tx1"/>
              </a:solidFill>
            </a:rPr>
            <a:t> wake </a:t>
          </a:r>
          <a:r>
            <a:rPr lang="en-GB" sz="2000" b="1" kern="1200" dirty="0" err="1">
              <a:solidFill>
                <a:schemeClr val="tx1"/>
              </a:solidFill>
            </a:rPr>
            <a:t>monga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mtumwi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wolandira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chithandizo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kuchokera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ku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mipingo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imene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ankaitumikira</a:t>
          </a:r>
          <a:r>
            <a:rPr lang="en-GB" sz="2000" b="1" kern="1200" dirty="0">
              <a:solidFill>
                <a:schemeClr val="tx1"/>
              </a:solidFill>
            </a:rPr>
            <a:t>, </a:t>
          </a:r>
          <a:r>
            <a:rPr lang="en-GB" sz="2000" b="1" kern="1200" dirty="0" err="1">
              <a:solidFill>
                <a:schemeClr val="tx1"/>
              </a:solidFill>
            </a:rPr>
            <a:t>monga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momwe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atumwi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ena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ankachitira</a:t>
          </a:r>
          <a:r>
            <a:rPr lang="en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525996" y="0"/>
        <a:ext cx="9417603" cy="1372762"/>
      </dsp:txXfrm>
    </dsp:sp>
    <dsp:sp modelId="{AB8C7CC9-BA0B-4F46-AD9D-9D84D3686FF9}">
      <dsp:nvSpPr>
        <dsp:cNvPr id="0" name=""/>
        <dsp:cNvSpPr/>
      </dsp:nvSpPr>
      <dsp:spPr>
        <a:xfrm>
          <a:off x="137276" y="137276"/>
          <a:ext cx="2388720" cy="109821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10039"/>
          <a:ext cx="11943600" cy="137276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Ufulu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woyenda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limodzi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ndi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mkazi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wake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Chinali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chizolowezi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cha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atumwi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ambiri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kuyenda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limodzi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ndi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akazi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awo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aziwasamalira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komanso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kuwathandiza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mu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utumiki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Mkazi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ameneyu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monga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mwamuna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wake,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anali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ndi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ufulu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wolandira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chithandizo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kuchokera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mpingo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525996" y="1510039"/>
        <a:ext cx="9417603" cy="1372762"/>
      </dsp:txXfrm>
    </dsp:sp>
    <dsp:sp modelId="{5B844668-161A-40CE-834D-DBA7B2491ED1}">
      <dsp:nvSpPr>
        <dsp:cNvPr id="0" name=""/>
        <dsp:cNvSpPr/>
      </dsp:nvSpPr>
      <dsp:spPr>
        <a:xfrm>
          <a:off x="137276" y="1647315"/>
          <a:ext cx="2388720" cy="109821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20078"/>
          <a:ext cx="11943600" cy="1372762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Ufulu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wosagwira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ntchito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yamanja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apeze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zofunika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pa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moyo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Akorinto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Paulo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anafuna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kudzipezera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yekha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zofunika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pa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moyo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wake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anthu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asaganize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akufuna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kupindula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nawo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komanso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awasonyeze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chitsanzo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cha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kusadzikonda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525996" y="3020078"/>
        <a:ext cx="9417603" cy="1372762"/>
      </dsp:txXfrm>
    </dsp:sp>
    <dsp:sp modelId="{099A9D28-0AA8-42AD-86D9-0B379C1B1FD4}">
      <dsp:nvSpPr>
        <dsp:cNvPr id="0" name=""/>
        <dsp:cNvSpPr/>
      </dsp:nvSpPr>
      <dsp:spPr>
        <a:xfrm>
          <a:off x="137276" y="3157354"/>
          <a:ext cx="2388720" cy="109821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M’malo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ogulitsa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munkagulitsidwa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yoperekedwa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nsembe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mafano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komanso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yosaperekedwa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Wokhulupirira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sayenera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kufunsa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komwe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yachokera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asasonyeze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ngati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akuiona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koletsedwa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kudya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yotereyo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Munthu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wosakhulupirira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anaitanira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wokhulupirira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kudzadya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Wokhulupirirayo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anadya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popanda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kufunsa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mafunso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popeza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zinali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zololedwa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iye). Koma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mwini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nyumbayo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ananena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inali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itaperekedwa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nsembe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Choncho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asakhumudwitse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chikumbumtima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cha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mwini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nyumbayo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zinali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zosayenera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wokhulupirirayo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adye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10:27–29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6019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2215298" y="0"/>
            <a:ext cx="617711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ZONSE KU ULEMERERO WA MULUNGU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597251" y="6515100"/>
            <a:ext cx="2594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Phunziro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5, August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5112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Nʼchifukwa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chake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chilichonse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mungadye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kapena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kumwa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kapena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chimene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mungachite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chitani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zonse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ulemerero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wa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Mulungu”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10:31, CCL)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 err="1"/>
              <a:t>Kuyambira</a:t>
            </a:r>
            <a:r>
              <a:rPr lang="en" sz="2000" b="1" dirty="0"/>
              <a:t> </a:t>
            </a:r>
            <a:r>
              <a:rPr lang="en" sz="2000" b="1" dirty="0" err="1"/>
              <a:t>ndi</a:t>
            </a:r>
            <a:r>
              <a:rPr lang="en" sz="2000" b="1" dirty="0"/>
              <a:t> 1 </a:t>
            </a:r>
            <a:r>
              <a:rPr lang="en" sz="2000" b="1" dirty="0" err="1"/>
              <a:t>Akorinto</a:t>
            </a:r>
            <a:r>
              <a:rPr lang="en" sz="2000" b="1" dirty="0"/>
              <a:t> 7, Paulo </a:t>
            </a:r>
            <a:r>
              <a:rPr lang="en" sz="2000" b="1" dirty="0" err="1"/>
              <a:t>akudzipatula</a:t>
            </a:r>
            <a:r>
              <a:rPr lang="en" sz="2000" b="1" dirty="0"/>
              <a:t> </a:t>
            </a:r>
            <a:r>
              <a:rPr lang="en" sz="2000" b="1" dirty="0" err="1"/>
              <a:t>yekha</a:t>
            </a:r>
            <a:r>
              <a:rPr lang="en" sz="2000" b="1" dirty="0"/>
              <a:t> </a:t>
            </a:r>
            <a:r>
              <a:rPr lang="en" sz="2000" b="1" dirty="0" err="1"/>
              <a:t>kuti</a:t>
            </a:r>
            <a:r>
              <a:rPr lang="en" sz="2000" b="1" dirty="0"/>
              <a:t> </a:t>
            </a:r>
            <a:r>
              <a:rPr lang="en" sz="2000" b="1" dirty="0" err="1"/>
              <a:t>ayankhe</a:t>
            </a:r>
            <a:r>
              <a:rPr lang="en" sz="2000" b="1" dirty="0"/>
              <a:t> </a:t>
            </a:r>
            <a:r>
              <a:rPr lang="en" sz="2000" b="1" dirty="0" err="1"/>
              <a:t>ndandanda</a:t>
            </a:r>
            <a:r>
              <a:rPr lang="en" sz="2000" b="1" dirty="0"/>
              <a:t> </a:t>
            </a:r>
            <a:r>
              <a:rPr lang="en" sz="2000" b="1" dirty="0" err="1"/>
              <a:t>wa</a:t>
            </a:r>
            <a:r>
              <a:rPr lang="en" sz="2000" b="1" dirty="0"/>
              <a:t> </a:t>
            </a:r>
            <a:r>
              <a:rPr lang="en" sz="2000" b="1" dirty="0" err="1"/>
              <a:t>mafunso</a:t>
            </a:r>
            <a:r>
              <a:rPr lang="en" sz="2000" b="1" dirty="0"/>
              <a:t> </a:t>
            </a:r>
            <a:r>
              <a:rPr lang="en" sz="2000" b="1" dirty="0" err="1"/>
              <a:t>omwe</a:t>
            </a:r>
            <a:r>
              <a:rPr lang="en" sz="2000" b="1" dirty="0"/>
              <a:t> Akorinto </a:t>
            </a:r>
            <a:r>
              <a:rPr lang="en" sz="2000" b="1" dirty="0" err="1"/>
              <a:t>anamutumizira</a:t>
            </a:r>
            <a:r>
              <a:rPr lang="en" sz="2000" b="1" dirty="0"/>
              <a:t> </a:t>
            </a:r>
            <a:r>
              <a:rPr lang="en" sz="2000" b="1" dirty="0" err="1"/>
              <a:t>kudzera</a:t>
            </a:r>
            <a:r>
              <a:rPr lang="en" sz="2000" b="1" dirty="0"/>
              <a:t> mu </a:t>
            </a:r>
            <a:r>
              <a:rPr lang="en" sz="2000" b="1" dirty="0" err="1"/>
              <a:t>kalata</a:t>
            </a:r>
            <a:r>
              <a:rPr lang="en" sz="2000" b="1" dirty="0"/>
              <a:t> (1 </a:t>
            </a:r>
            <a:r>
              <a:rPr lang="en" sz="2000" b="1" dirty="0" err="1"/>
              <a:t>Akorinto</a:t>
            </a:r>
            <a:r>
              <a:rPr lang="en" sz="2000" b="1" dirty="0"/>
              <a:t> 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5807754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0" y="5706392"/>
            <a:ext cx="5531081" cy="10443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4075176"/>
            <a:ext cx="609288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Pamodzi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mfundo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imeneyi</a:t>
            </a:r>
            <a:r>
              <a:rPr lang="en-GB" sz="2000" b="1" dirty="0">
                <a:solidFill>
                  <a:prstClr val="black"/>
                </a:solidFill>
              </a:rPr>
              <a:t>, Paulo </a:t>
            </a:r>
            <a:r>
              <a:rPr lang="en-GB" sz="2000" b="1" dirty="0" err="1">
                <a:solidFill>
                  <a:prstClr val="black"/>
                </a:solidFill>
              </a:rPr>
              <a:t>akutsindika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chilichonse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timachita</a:t>
            </a:r>
            <a:r>
              <a:rPr lang="en-GB" sz="2000" b="1" dirty="0">
                <a:solidFill>
                  <a:prstClr val="black"/>
                </a:solidFill>
              </a:rPr>
              <a:t>—kaya </a:t>
            </a:r>
            <a:r>
              <a:rPr lang="en-GB" sz="2000" b="1" dirty="0" err="1">
                <a:solidFill>
                  <a:prstClr val="black"/>
                </a:solidFill>
              </a:rPr>
              <a:t>mumpingo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kapena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moyo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tsiku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tsiku</a:t>
            </a:r>
            <a:r>
              <a:rPr lang="en-GB" sz="2000" b="1" dirty="0">
                <a:solidFill>
                  <a:prstClr val="black"/>
                </a:solidFill>
              </a:rPr>
              <a:t>—</a:t>
            </a:r>
            <a:r>
              <a:rPr lang="en-GB" sz="2000" b="1" dirty="0" err="1">
                <a:solidFill>
                  <a:prstClr val="black"/>
                </a:solidFill>
              </a:rPr>
              <a:t>chiyenera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kuchitidwa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Mulungu </a:t>
            </a:r>
            <a:r>
              <a:rPr lang="en-GB" sz="2000" b="1" dirty="0" err="1">
                <a:solidFill>
                  <a:prstClr val="black"/>
                </a:solidFill>
              </a:rPr>
              <a:t>alemekezedwe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760478"/>
            <a:ext cx="60944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2000" b="1" dirty="0" err="1">
                <a:solidFill>
                  <a:prstClr val="black"/>
                </a:solidFill>
                <a:latin typeface="Aptos" panose="02110004020202020204"/>
              </a:rPr>
              <a:t>Komabe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iye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akuyetsetsa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kusunga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momwe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" sz="2000" b="1" noProof="0" dirty="0" err="1">
                <a:solidFill>
                  <a:prstClr val="black"/>
                </a:solidFill>
                <a:latin typeface="Aptos" panose="02110004020202020204"/>
              </a:rPr>
              <a:t>nkhani</a:t>
            </a:r>
            <a:r>
              <a:rPr lang="en" sz="2000" b="1" noProof="0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" sz="2000" b="1" noProof="0" dirty="0" err="1">
                <a:solidFill>
                  <a:prstClr val="black"/>
                </a:solidFill>
                <a:latin typeface="Aptos" panose="02110004020202020204"/>
              </a:rPr>
              <a:t>zonse</a:t>
            </a:r>
            <a:r>
              <a:rPr lang="en" sz="2000" b="1" noProof="0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" sz="2000" b="1" noProof="0" dirty="0" err="1">
                <a:solidFill>
                  <a:prstClr val="black"/>
                </a:solidFill>
                <a:latin typeface="Aptos" panose="02110004020202020204"/>
              </a:rPr>
              <a:t>zikuyendera</a:t>
            </a:r>
            <a:r>
              <a:rPr lang="en" sz="2000" b="1" noProof="0" dirty="0">
                <a:solidFill>
                  <a:prstClr val="black"/>
                </a:solidFill>
                <a:latin typeface="Aptos" panose="02110004020202020204"/>
              </a:rPr>
              <a:t> pa </a:t>
            </a:r>
            <a:r>
              <a:rPr lang="en" sz="2000" b="1" noProof="0" dirty="0" err="1">
                <a:solidFill>
                  <a:prstClr val="black"/>
                </a:solidFill>
                <a:latin typeface="Aptos" panose="02110004020202020204"/>
              </a:rPr>
              <a:t>mutu</a:t>
            </a:r>
            <a:r>
              <a:rPr lang="en" sz="2000" b="1" noProof="0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" sz="2000" b="1" noProof="0" dirty="0" err="1">
                <a:solidFill>
                  <a:prstClr val="black"/>
                </a:solidFill>
                <a:latin typeface="Aptos" panose="02110004020202020204"/>
              </a:rPr>
              <a:t>uliwonse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chikondi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ulemu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zomwe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zingapangitse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mpingo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kukhala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ogwirizana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454996"/>
            <a:ext cx="60944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Chifukwa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cha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ichi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ngakhale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kuti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chaputala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8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kufikira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akuchita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nkhani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yopembedza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mafano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Paulo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akulowetsapo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mutu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" sz="2000" b="1" dirty="0" err="1">
                <a:solidFill>
                  <a:prstClr val="black"/>
                </a:solidFill>
                <a:latin typeface="Aptos" panose="02110004020202020204"/>
              </a:rPr>
              <a:t>wi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wosagwirizana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tchimo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limeneli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CHIDZIWITSO NDI CHIKONDI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en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Akorinto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(</a:t>
            </a:r>
            <a:r>
              <a:rPr lang="en-GB" sz="2000" b="1" dirty="0" err="1">
                <a:solidFill>
                  <a:srgbClr val="105660"/>
                </a:solidFill>
              </a:rPr>
              <a:t>Chakudya</a:t>
            </a:r>
            <a:r>
              <a:rPr lang="en-GB" sz="2000" b="1" dirty="0">
                <a:solidFill>
                  <a:srgbClr val="105660"/>
                </a:solidFill>
              </a:rPr>
              <a:t> </a:t>
            </a:r>
            <a:r>
              <a:rPr lang="en-GB" sz="2000" b="1" dirty="0" err="1">
                <a:solidFill>
                  <a:srgbClr val="105660"/>
                </a:solidFill>
              </a:rPr>
              <a:t>choperekedwa</a:t>
            </a:r>
            <a:r>
              <a:rPr lang="en-GB" sz="2000" b="1" dirty="0">
                <a:solidFill>
                  <a:srgbClr val="105660"/>
                </a:solidFill>
              </a:rPr>
              <a:t> </a:t>
            </a:r>
            <a:r>
              <a:rPr lang="en-GB" sz="2000" b="1" dirty="0" err="1">
                <a:solidFill>
                  <a:srgbClr val="105660"/>
                </a:solidFill>
              </a:rPr>
              <a:t>nsembe</a:t>
            </a:r>
            <a:r>
              <a:rPr lang="en-GB" sz="2000" b="1" dirty="0">
                <a:solidFill>
                  <a:srgbClr val="105660"/>
                </a:solidFill>
              </a:rPr>
              <a:t> </a:t>
            </a:r>
            <a:r>
              <a:rPr lang="en-GB" sz="2000" b="1" dirty="0" err="1">
                <a:solidFill>
                  <a:srgbClr val="105660"/>
                </a:solidFill>
              </a:rPr>
              <a:t>kwa</a:t>
            </a:r>
            <a:r>
              <a:rPr lang="en-GB" sz="2000" b="1" dirty="0">
                <a:solidFill>
                  <a:srgbClr val="105660"/>
                </a:solidFill>
              </a:rPr>
              <a:t> </a:t>
            </a:r>
            <a:r>
              <a:rPr lang="en-GB" sz="2000" b="1" dirty="0" err="1">
                <a:solidFill>
                  <a:srgbClr val="105660"/>
                </a:solidFill>
              </a:rPr>
              <a:t>mafano</a:t>
            </a:r>
            <a:endParaRPr lang="en" sz="2000" b="1" dirty="0">
              <a:solidFill>
                <a:srgbClr val="105660"/>
              </a:solidFill>
            </a:endParaRP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068562"/>
            <a:ext cx="7242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Komatu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chidziwitso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chokha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chimadzitukumula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chikondi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ndicho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chimapindulitsa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GB" sz="2000" b="1" dirty="0"/>
              <a:t>Paulo ‘</a:t>
            </a:r>
            <a:r>
              <a:rPr lang="en-GB" sz="2000" b="1" dirty="0" err="1"/>
              <a:t>amagawa</a:t>
            </a:r>
            <a:r>
              <a:rPr lang="en-GB" sz="2000" b="1" dirty="0"/>
              <a:t>’ mpingo </a:t>
            </a:r>
            <a:r>
              <a:rPr lang="en-GB" sz="2000" b="1" dirty="0" err="1"/>
              <a:t>m'magulu</a:t>
            </a:r>
            <a:r>
              <a:rPr lang="en-GB" sz="2000" b="1" dirty="0"/>
              <a:t> </a:t>
            </a:r>
            <a:r>
              <a:rPr lang="en-GB" sz="2000" b="1" dirty="0" err="1"/>
              <a:t>awiri</a:t>
            </a:r>
            <a:r>
              <a:rPr lang="en-GB" sz="2000" b="1" dirty="0"/>
              <a:t>: ‘</a:t>
            </a:r>
            <a:r>
              <a:rPr lang="en-GB" sz="2000" b="1" dirty="0" err="1"/>
              <a:t>amphamvu</a:t>
            </a:r>
            <a:r>
              <a:rPr lang="en-GB" sz="2000" b="1" dirty="0"/>
              <a:t>’ </a:t>
            </a:r>
            <a:r>
              <a:rPr lang="en-GB" sz="2000" b="1" dirty="0" err="1"/>
              <a:t>ndi</a:t>
            </a:r>
            <a:r>
              <a:rPr lang="en-GB" sz="2000" b="1" dirty="0"/>
              <a:t> ‘</a:t>
            </a:r>
            <a:r>
              <a:rPr lang="en-GB" sz="2000" b="1" dirty="0" err="1"/>
              <a:t>ofooka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300602" y="4319591"/>
            <a:ext cx="75907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Koma </a:t>
            </a:r>
            <a:r>
              <a:rPr lang="en-GB" sz="2000" b="1" dirty="0" err="1"/>
              <a:t>amphamvu</a:t>
            </a:r>
            <a:r>
              <a:rPr lang="en-GB" sz="2000" b="1" dirty="0"/>
              <a:t>, </a:t>
            </a:r>
            <a:r>
              <a:rPr lang="en-GB" sz="2000" b="1" dirty="0" err="1"/>
              <a:t>chifukwa</a:t>
            </a:r>
            <a:r>
              <a:rPr lang="en-GB" sz="2000" b="1" dirty="0"/>
              <a:t> cha </a:t>
            </a:r>
            <a:r>
              <a:rPr lang="en-GB" sz="2000" b="1" dirty="0" err="1"/>
              <a:t>chidziwitso</a:t>
            </a:r>
            <a:r>
              <a:rPr lang="en-GB" sz="2000" b="1" dirty="0"/>
              <a:t> </a:t>
            </a:r>
            <a:r>
              <a:rPr lang="en-GB" sz="2000" b="1" dirty="0" err="1"/>
              <a:t>chawo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chitsanzo</a:t>
            </a:r>
            <a:r>
              <a:rPr lang="en-GB" sz="2000" b="1" dirty="0"/>
              <a:t> </a:t>
            </a:r>
            <a:r>
              <a:rPr lang="en-GB" sz="2000" b="1" dirty="0" err="1"/>
              <a:t>chawo</a:t>
            </a:r>
            <a:r>
              <a:rPr lang="en-GB" sz="2000" b="1" dirty="0"/>
              <a:t>, </a:t>
            </a:r>
            <a:r>
              <a:rPr lang="en-GB" sz="2000" b="1" dirty="0" err="1"/>
              <a:t>angachititse</a:t>
            </a:r>
            <a:r>
              <a:rPr lang="en-GB" sz="2000" b="1" dirty="0"/>
              <a:t> </a:t>
            </a:r>
            <a:r>
              <a:rPr lang="en-GB" sz="2000" b="1" dirty="0" err="1"/>
              <a:t>ofooka</a:t>
            </a:r>
            <a:r>
              <a:rPr lang="en-GB" sz="2000" b="1" dirty="0"/>
              <a:t> </a:t>
            </a:r>
            <a:r>
              <a:rPr lang="en-GB" sz="2000" b="1" dirty="0" err="1"/>
              <a:t>kugwa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8:10). </a:t>
            </a:r>
            <a:r>
              <a:rPr lang="en-GB" sz="2000" b="1" dirty="0" err="1"/>
              <a:t>Chifukwa</a:t>
            </a:r>
            <a:r>
              <a:rPr lang="en-GB" sz="2000" b="1" dirty="0"/>
              <a:t> cha </a:t>
            </a:r>
            <a:r>
              <a:rPr lang="en-GB" sz="2000" b="1" dirty="0" err="1"/>
              <a:t>chikondi</a:t>
            </a:r>
            <a:r>
              <a:rPr lang="en-GB" sz="2000" b="1" dirty="0"/>
              <a:t> pa </a:t>
            </a:r>
            <a:r>
              <a:rPr lang="en-GB" sz="2000" b="1" dirty="0" err="1"/>
              <a:t>mbale</a:t>
            </a:r>
            <a:r>
              <a:rPr lang="en-GB" sz="2000" b="1" dirty="0"/>
              <a:t> wake, </a:t>
            </a:r>
            <a:r>
              <a:rPr lang="en-GB" sz="2000" b="1" dirty="0" err="1"/>
              <a:t>wamphamvu</a:t>
            </a:r>
            <a:r>
              <a:rPr lang="en-GB" sz="2000" b="1" dirty="0"/>
              <a:t> </a:t>
            </a:r>
            <a:r>
              <a:rPr lang="en-GB" sz="2000" b="1" dirty="0" err="1"/>
              <a:t>ayenera</a:t>
            </a:r>
            <a:r>
              <a:rPr lang="en-GB" sz="2000" b="1" dirty="0"/>
              <a:t> </a:t>
            </a:r>
            <a:r>
              <a:rPr lang="en-GB" sz="2000" b="1" dirty="0" err="1"/>
              <a:t>kudziletsa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8:11–13</a:t>
            </a:r>
            <a:r>
              <a:rPr lang="en" sz="2000" b="1" dirty="0"/>
              <a:t>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0931180"/>
              </p:ext>
            </p:extLst>
          </p:nvPr>
        </p:nvGraphicFramePr>
        <p:xfrm>
          <a:off x="333376" y="2108641"/>
          <a:ext cx="11602592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41280" y="4582796"/>
            <a:ext cx="183134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050800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295840" y="5579094"/>
            <a:ext cx="77137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Akhristu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chikondi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patsogolo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chidziwitso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chidziwitsocho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chingakhale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chokhumudwitsa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kapena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chingachititse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mbale</a:t>
            </a:r>
            <a:r>
              <a:rPr lang="en-GB" sz="2000" b="1" dirty="0">
                <a:solidFill>
                  <a:prstClr val="black"/>
                </a:solidFill>
              </a:rPr>
              <a:t> ‘</a:t>
            </a:r>
            <a:r>
              <a:rPr lang="en-GB" sz="2000" b="1" dirty="0" err="1">
                <a:solidFill>
                  <a:prstClr val="black"/>
                </a:solidFill>
              </a:rPr>
              <a:t>wofooka</a:t>
            </a:r>
            <a:r>
              <a:rPr lang="en-GB" sz="2000" b="1" dirty="0">
                <a:solidFill>
                  <a:prstClr val="black"/>
                </a:solidFill>
              </a:rPr>
              <a:t>’ (amene </a:t>
            </a:r>
            <a:r>
              <a:rPr lang="en-GB" sz="2000" b="1" dirty="0" err="1">
                <a:solidFill>
                  <a:prstClr val="black"/>
                </a:solidFill>
              </a:rPr>
              <a:t>akadali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kukula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mwauzimu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kugwa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88" y="1567123"/>
            <a:ext cx="3449253" cy="42850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UFULU WA UTHENGA WABWINO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Akorinto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 (Paulo 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akana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ufulu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wake)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208248" y="207162"/>
            <a:ext cx="3847747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Chomwechonso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Ambuye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akulamula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kuti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wolalikira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Uthenga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Wabwino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azilandira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thandizo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lawo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polalikira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Uthenga</a:t>
            </a:r>
            <a:r>
              <a:rPr lang="en-US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Wabwinowo</a:t>
            </a:r>
            <a:r>
              <a:rPr lang="en" sz="1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Akorinto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4" y="1167013"/>
            <a:ext cx="8212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Chifukwa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chokonda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ofooka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 Paulo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anasiya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maufulu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osachepera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atatu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629108"/>
              </p:ext>
            </p:extLst>
          </p:nvPr>
        </p:nvGraphicFramePr>
        <p:xfrm>
          <a:off x="112395" y="1605623"/>
          <a:ext cx="11943600" cy="4392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590756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Ngakhale</a:t>
            </a:r>
            <a:r>
              <a:rPr lang="en-GB" sz="2000" b="1" dirty="0"/>
              <a:t> Yesu </a:t>
            </a:r>
            <a:r>
              <a:rPr lang="en-GB" sz="2000" b="1" dirty="0" err="1"/>
              <a:t>ananena</a:t>
            </a:r>
            <a:r>
              <a:rPr lang="en-GB" sz="2000" b="1" dirty="0"/>
              <a:t> </a:t>
            </a:r>
            <a:r>
              <a:rPr lang="en-GB" sz="2000" b="1" dirty="0" err="1"/>
              <a:t>momveka</a:t>
            </a:r>
            <a:r>
              <a:rPr lang="en-GB" sz="2000" b="1" dirty="0"/>
              <a:t> </a:t>
            </a:r>
            <a:r>
              <a:rPr lang="en-GB" sz="2000" b="1" dirty="0" err="1"/>
              <a:t>bwino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amene </a:t>
            </a:r>
            <a:r>
              <a:rPr lang="en-GB" sz="2000" b="1" dirty="0" err="1"/>
              <a:t>amalalikira</a:t>
            </a:r>
            <a:r>
              <a:rPr lang="en-GB" sz="2000" b="1" dirty="0"/>
              <a:t> </a:t>
            </a:r>
            <a:r>
              <a:rPr lang="en-GB" sz="2000" b="1" dirty="0" err="1"/>
              <a:t>uthenga</a:t>
            </a:r>
            <a:r>
              <a:rPr lang="en-GB" sz="2000" b="1" dirty="0"/>
              <a:t> </a:t>
            </a:r>
            <a:r>
              <a:rPr lang="en-GB" sz="2000" b="1" dirty="0" err="1"/>
              <a:t>wabwino</a:t>
            </a:r>
            <a:r>
              <a:rPr lang="en-GB" sz="2000" b="1" dirty="0"/>
              <a:t> </a:t>
            </a:r>
            <a:r>
              <a:rPr lang="en-GB" sz="2000" b="1" dirty="0" err="1"/>
              <a:t>ayenera</a:t>
            </a:r>
            <a:r>
              <a:rPr lang="en-GB" sz="2000" b="1" dirty="0"/>
              <a:t> </a:t>
            </a:r>
            <a:r>
              <a:rPr lang="en-GB" sz="2000" b="1" dirty="0" err="1"/>
              <a:t>kukhala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moyo</a:t>
            </a:r>
            <a:r>
              <a:rPr lang="en-GB" sz="2000" b="1" dirty="0"/>
              <a:t> </a:t>
            </a:r>
            <a:r>
              <a:rPr lang="en-GB" sz="2000" b="1" dirty="0" err="1"/>
              <a:t>wochokera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uthenga</a:t>
            </a:r>
            <a:r>
              <a:rPr lang="en-GB" sz="2000" b="1" dirty="0"/>
              <a:t> </a:t>
            </a:r>
            <a:r>
              <a:rPr lang="en-GB" sz="2000" b="1" dirty="0" err="1"/>
              <a:t>wabwino</a:t>
            </a:r>
            <a:r>
              <a:rPr lang="en-GB" sz="2000" b="1" dirty="0"/>
              <a:t>, Paulo </a:t>
            </a:r>
            <a:r>
              <a:rPr lang="en-GB" sz="2000" b="1" dirty="0" err="1"/>
              <a:t>ndi</a:t>
            </a:r>
            <a:r>
              <a:rPr lang="en-GB" sz="2000" b="1" dirty="0"/>
              <a:t> Barnaba </a:t>
            </a:r>
            <a:r>
              <a:rPr lang="en-GB" sz="2000" b="1" dirty="0" err="1"/>
              <a:t>anasiya</a:t>
            </a:r>
            <a:r>
              <a:rPr lang="en-GB" sz="2000" b="1" dirty="0"/>
              <a:t> </a:t>
            </a:r>
            <a:r>
              <a:rPr lang="en-GB" sz="2000" b="1" dirty="0" err="1"/>
              <a:t>okha</a:t>
            </a:r>
            <a:r>
              <a:rPr lang="en-GB" sz="2000" b="1" dirty="0"/>
              <a:t> </a:t>
            </a:r>
            <a:r>
              <a:rPr lang="en-GB" sz="2000" b="1" dirty="0" err="1"/>
              <a:t>ufulu</a:t>
            </a:r>
            <a:r>
              <a:rPr lang="en-GB" sz="2000" b="1" dirty="0"/>
              <a:t> </a:t>
            </a:r>
            <a:r>
              <a:rPr lang="en-GB" sz="2000" b="1" dirty="0" err="1"/>
              <a:t>umenewu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asakhale</a:t>
            </a:r>
            <a:r>
              <a:rPr lang="en-GB" sz="2000" b="1" dirty="0"/>
              <a:t> </a:t>
            </a:r>
            <a:r>
              <a:rPr lang="en-GB" sz="2000" b="1" dirty="0" err="1"/>
              <a:t>chopunthwitsa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okhulupirira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9:12–14; Luka 10:7</a:t>
            </a:r>
            <a:r>
              <a:rPr lang="en" sz="20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000375" y="0"/>
            <a:ext cx="9191625" cy="1046440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38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MAPHUNZIRO OCHOKERA M’MBUYOMU</a:t>
            </a: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" sz="2400" b="1" i="0" u="none" strike="noStrike" kern="1200" normalizeH="0" baseline="0" noProof="0" dirty="0" err="1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Akorinto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10:1-13 (</a:t>
            </a:r>
            <a:r>
              <a:rPr lang="en-GB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Chenjezo</a:t>
            </a:r>
            <a:r>
              <a:rPr lang="en-GB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lokhudza</a:t>
            </a:r>
            <a:r>
              <a:rPr lang="en-GB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kupembedza</a:t>
            </a:r>
            <a:r>
              <a:rPr lang="en-GB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mafano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23264"/>
            <a:ext cx="9058149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Musakhale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anthu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opembedza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mafano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monga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analili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mwa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iwo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Pakuti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zalembedwa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Anthuwo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anakhala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pansi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nayamba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kudya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kumwa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Kenaka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anayimirira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nayamba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kuvina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mwachilendo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’ 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7" y="2132873"/>
            <a:ext cx="79821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Zochitika</a:t>
            </a:r>
            <a:r>
              <a:rPr lang="en-GB" sz="2000" b="1" dirty="0"/>
              <a:t> za pa </a:t>
            </a:r>
            <a:r>
              <a:rPr lang="en-GB" sz="2000" b="1" dirty="0" err="1"/>
              <a:t>nthawi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Eksodo</a:t>
            </a:r>
            <a:r>
              <a:rPr lang="en-GB" sz="2000" b="1" dirty="0"/>
              <a:t>, </a:t>
            </a:r>
            <a:r>
              <a:rPr lang="en-GB" sz="2000" b="1" dirty="0" err="1"/>
              <a:t>tikazimvetsetsa</a:t>
            </a:r>
            <a:r>
              <a:rPr lang="en-GB" sz="2000" b="1" dirty="0"/>
              <a:t> </a:t>
            </a:r>
            <a:r>
              <a:rPr lang="en-GB" sz="2000" b="1" dirty="0" err="1"/>
              <a:t>mwauzimu</a:t>
            </a:r>
            <a:r>
              <a:rPr lang="en-GB" sz="2000" b="1" dirty="0"/>
              <a:t>, </a:t>
            </a:r>
            <a:r>
              <a:rPr lang="en-GB" sz="2000" b="1" dirty="0" err="1"/>
              <a:t>zikufanana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zimene</a:t>
            </a:r>
            <a:r>
              <a:rPr lang="en-GB" sz="2000" b="1" dirty="0"/>
              <a:t> </a:t>
            </a:r>
            <a:r>
              <a:rPr lang="en-GB" sz="2000" b="1" dirty="0" err="1"/>
              <a:t>ife</a:t>
            </a:r>
            <a:r>
              <a:rPr lang="en-GB" sz="2000" b="1" dirty="0"/>
              <a:t> </a:t>
            </a:r>
            <a:r>
              <a:rPr lang="en-GB" sz="2000" b="1" dirty="0" err="1"/>
              <a:t>timakumana</a:t>
            </a:r>
            <a:r>
              <a:rPr lang="en-GB" sz="2000" b="1" dirty="0"/>
              <a:t> </a:t>
            </a:r>
            <a:r>
              <a:rPr lang="en-GB" sz="2000" b="1" dirty="0" err="1"/>
              <a:t>nazo</a:t>
            </a:r>
            <a:r>
              <a:rPr lang="en-GB" sz="2000" b="1" dirty="0"/>
              <a:t>. </a:t>
            </a:r>
            <a:r>
              <a:rPr lang="en-GB" sz="2000" b="1" dirty="0" err="1"/>
              <a:t>Kuwoloka</a:t>
            </a:r>
            <a:r>
              <a:rPr lang="en-GB" sz="2000" b="1" dirty="0"/>
              <a:t> Nyanja </a:t>
            </a:r>
            <a:r>
              <a:rPr lang="en-GB" sz="2000" b="1" dirty="0" err="1"/>
              <a:t>Yofiira</a:t>
            </a:r>
            <a:r>
              <a:rPr lang="en-GB" sz="2000" b="1" dirty="0"/>
              <a:t> </a:t>
            </a:r>
            <a:r>
              <a:rPr lang="en-GB" sz="2000" b="1" dirty="0" err="1"/>
              <a:t>kuli</a:t>
            </a:r>
            <a:r>
              <a:rPr lang="en-GB" sz="2000" b="1" dirty="0"/>
              <a:t> </a:t>
            </a:r>
            <a:r>
              <a:rPr lang="en-GB" sz="2000" b="1" dirty="0" err="1"/>
              <a:t>ngati</a:t>
            </a:r>
            <a:r>
              <a:rPr lang="en-GB" sz="2000" b="1" dirty="0"/>
              <a:t> </a:t>
            </a:r>
            <a:r>
              <a:rPr lang="en-GB" sz="2000" b="1" dirty="0" err="1"/>
              <a:t>pangano</a:t>
            </a:r>
            <a:r>
              <a:rPr lang="en-GB" sz="2000" b="1" dirty="0"/>
              <a:t> </a:t>
            </a:r>
            <a:r>
              <a:rPr lang="en-GB" sz="2000" b="1" dirty="0" err="1"/>
              <a:t>lathu</a:t>
            </a:r>
            <a:r>
              <a:rPr lang="en-GB" sz="2000" b="1" dirty="0"/>
              <a:t> la </a:t>
            </a:r>
            <a:r>
              <a:rPr lang="en-GB" sz="2000" b="1" dirty="0" err="1"/>
              <a:t>ubatizo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10:1–2</a:t>
            </a:r>
            <a:r>
              <a:rPr lang="en" sz="2000" b="1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192348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6448" y="2335185"/>
            <a:ext cx="1255974" cy="18753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2650" y="2353056"/>
            <a:ext cx="1255974" cy="18753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192348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24467" y="2353056"/>
            <a:ext cx="1255975" cy="18753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583616"/>
            <a:ext cx="1108880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4862" y="4583616"/>
            <a:ext cx="1108880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063" y="4583615"/>
            <a:ext cx="1108880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41071" y="4583616"/>
            <a:ext cx="1108881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5085273" y="4273863"/>
            <a:ext cx="70823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L" sz="2000" b="1" dirty="0"/>
              <a:t>Chenjerani! Ngakhale kuti Aisraeli anali ndi zokumana nazo zimenezi, anagwera m’machimo akuluakulu, kuphatikizapo kupembedza mafano ndi chiwerewere. Zimenezo zisachitikenso kwa ife! (1 Akorinto 10:5–10).”</a:t>
            </a:r>
            <a:endParaRPr lang="en-PL" sz="2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8" y="3087576"/>
            <a:ext cx="79577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Chakudya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chakumwa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chimene</a:t>
            </a:r>
            <a:r>
              <a:rPr lang="en-GB" sz="2000" b="1" dirty="0">
                <a:solidFill>
                  <a:prstClr val="black"/>
                </a:solidFill>
              </a:rPr>
              <a:t> Aisraeli </a:t>
            </a:r>
            <a:r>
              <a:rPr lang="en-GB" sz="2000" b="1" dirty="0" err="1">
                <a:solidFill>
                  <a:prstClr val="black"/>
                </a:solidFill>
              </a:rPr>
              <a:t>analandira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m’chipululu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chikufanana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kutenga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nawo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mbali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Mgonero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Woyera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pamene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ife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timadya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kumwa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mwauzimu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thupi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mwazi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Yesu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10:3–4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5073080" y="5588844"/>
            <a:ext cx="71413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Choncho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mtumwiyu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akumaliza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gawo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limeneli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uphungu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wamphamvu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uwu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“</a:t>
            </a:r>
            <a:r>
              <a:rPr lang="en-US" sz="2000" b="1" dirty="0" err="1">
                <a:solidFill>
                  <a:prstClr val="black"/>
                </a:solidFill>
              </a:rPr>
              <a:t>Choncho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mukuganiza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mwayima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mwamphamvu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samalani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mungagwe</a:t>
            </a:r>
            <a:r>
              <a:rPr lang="en-US" sz="2000" b="1" dirty="0">
                <a:solidFill>
                  <a:prstClr val="black"/>
                </a:solidFill>
              </a:rPr>
              <a:t>!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                                (1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Akorinto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SIYANI KUPEMBEDZA MAFANO</a:t>
            </a: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" sz="2400" b="1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Akorinto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10:14-22 (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Chikho</a:t>
            </a:r>
            <a:r>
              <a:rPr lang="en-GB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cha 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Ambuye</a:t>
            </a:r>
            <a:r>
              <a:rPr lang="en-GB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ndi</a:t>
            </a:r>
            <a:r>
              <a:rPr lang="en-GB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chikho</a:t>
            </a:r>
            <a:r>
              <a:rPr lang="en-GB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cha 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ziwanda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490957" y="1138773"/>
            <a:ext cx="9210086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Choncho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abwenzi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okondedwa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lekani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kupembedza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mafano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108704" y="1645235"/>
            <a:ext cx="8083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Ngati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nyama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yoperekedwa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nsembe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kwa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mafano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ingadyedwe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popanda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nkhawa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n’chifukwa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chiyani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Paulo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akuoneka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ngati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akulangiza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kuti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tisadye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mu 1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Akorinto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6" y="1660505"/>
            <a:ext cx="3822954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Potenga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nawo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mbali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Mgonero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Woyera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timakhala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mbali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thupi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la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Khristu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(mpingo). Koma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potenga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nawo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mbali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miyambo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kupembedza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mafano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timakhala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ogwirizana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ndi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ziwanda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Akorinto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10:16–20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108703" y="2652927"/>
            <a:ext cx="808329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Ndi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chinthu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china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kudya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nyama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kunyumba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popanda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kudzimva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wolakwa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ndipo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ndi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chinthu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china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kudya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nyama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imeneyo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pa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mwambo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woonekera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umene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mafano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akupembedzedwa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Potenga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nawo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mbali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pa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miyambo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yotereyi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wokhulupirira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amakana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chikhulupiriro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chake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ndipo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amavomera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kupembedza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mafano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Sitingamwe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chikho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cha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Mgonero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Woyera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tikuyamika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Yesu,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ndipo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nthawi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yomweyo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kumwa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chikho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chimene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chimayamikira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ziwanda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(1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Akorinto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10:21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ZOLOLEDWA NDI ZOYENERA NDI CHIYANI</a:t>
            </a: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" sz="2400" b="1" i="0" u="none" strike="noStrike" kern="1200" normalizeH="0" baseline="0" noProof="0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Akorinto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10:23-33 (</a:t>
            </a:r>
            <a:r>
              <a:rPr lang="en-GB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Chitani</a:t>
            </a:r>
            <a:r>
              <a:rPr lang="en-GB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GB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zonse</a:t>
            </a:r>
            <a:r>
              <a:rPr lang="en-GB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GB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ku</a:t>
            </a:r>
            <a:r>
              <a:rPr lang="en-GB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GB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ulemerero</a:t>
            </a:r>
            <a:r>
              <a:rPr lang="en-GB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GB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wa</a:t>
            </a:r>
            <a:r>
              <a:rPr lang="en-GB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Mulungu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Nʼchifukwa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chake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chilichonse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mungadye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kapena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kumwa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kapena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chimene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mungachite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chitani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zonse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ulemerero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Mulungu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1083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“</a:t>
            </a:r>
            <a:r>
              <a:rPr lang="en-GB" sz="2000" b="1" dirty="0" err="1"/>
              <a:t>Zinthu</a:t>
            </a:r>
            <a:r>
              <a:rPr lang="en-GB" sz="2000" b="1" dirty="0"/>
              <a:t> </a:t>
            </a:r>
            <a:r>
              <a:rPr lang="en-GB" sz="2000" b="1" dirty="0" err="1"/>
              <a:t>zonse</a:t>
            </a:r>
            <a:r>
              <a:rPr lang="en-GB" sz="2000" b="1" dirty="0"/>
              <a:t> </a:t>
            </a:r>
            <a:r>
              <a:rPr lang="en-GB" sz="2000" b="1" dirty="0" err="1"/>
              <a:t>nzololedwa</a:t>
            </a:r>
            <a:r>
              <a:rPr lang="en-GB" sz="2000" b="1" dirty="0"/>
              <a:t>, </a:t>
            </a:r>
            <a:r>
              <a:rPr lang="en-GB" sz="2000" b="1" dirty="0" err="1"/>
              <a:t>koma</a:t>
            </a:r>
            <a:r>
              <a:rPr lang="en-GB" sz="2000" b="1" dirty="0"/>
              <a:t> </a:t>
            </a:r>
            <a:r>
              <a:rPr lang="en-GB" sz="2000" b="1" dirty="0" err="1"/>
              <a:t>si</a:t>
            </a:r>
            <a:r>
              <a:rPr lang="en-GB" sz="2000" b="1" dirty="0"/>
              <a:t> </a:t>
            </a:r>
            <a:r>
              <a:rPr lang="en-GB" sz="2000" b="1" dirty="0" err="1"/>
              <a:t>zonse</a:t>
            </a:r>
            <a:r>
              <a:rPr lang="en-GB" sz="2000" b="1" dirty="0"/>
              <a:t> </a:t>
            </a:r>
            <a:r>
              <a:rPr lang="en-GB" sz="2000" b="1" dirty="0" err="1"/>
              <a:t>zimene</a:t>
            </a:r>
            <a:r>
              <a:rPr lang="en-GB" sz="2000" b="1" dirty="0"/>
              <a:t> </a:t>
            </a:r>
            <a:r>
              <a:rPr lang="en-GB" sz="2000" b="1" dirty="0" err="1"/>
              <a:t>zimapindulitsa</a:t>
            </a:r>
            <a:r>
              <a:rPr lang="en" sz="2000" b="1" dirty="0"/>
              <a:t>” (1 </a:t>
            </a:r>
            <a:r>
              <a:rPr lang="en" sz="2000" b="1" dirty="0" err="1"/>
              <a:t>Akorinto</a:t>
            </a:r>
            <a:r>
              <a:rPr lang="en" sz="2000" b="1" dirty="0"/>
              <a:t> 10:23).</a:t>
            </a:r>
            <a:br>
              <a:rPr lang="en" sz="2000" b="1" dirty="0"/>
            </a:br>
            <a:r>
              <a:rPr lang="en-GB" sz="2000" b="1" dirty="0" err="1"/>
              <a:t>Zitsanzo</a:t>
            </a:r>
            <a:r>
              <a:rPr lang="en-GB" sz="2000" b="1" dirty="0"/>
              <a:t> </a:t>
            </a:r>
            <a:r>
              <a:rPr lang="en-GB" sz="2000" b="1" dirty="0" err="1"/>
              <a:t>ziwiri</a:t>
            </a:r>
            <a:r>
              <a:rPr lang="en-GB" sz="2000" b="1" dirty="0"/>
              <a:t> </a:t>
            </a:r>
            <a:r>
              <a:rPr lang="en-GB" sz="2000" b="1" dirty="0" err="1"/>
              <a:t>zomveka</a:t>
            </a:r>
            <a:r>
              <a:rPr lang="en-GB" sz="2000" b="1" dirty="0"/>
              <a:t> </a:t>
            </a:r>
            <a:r>
              <a:rPr lang="en-GB" sz="2000" b="1" dirty="0" err="1"/>
              <a:t>bwino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424130"/>
              </p:ext>
            </p:extLst>
          </p:nvPr>
        </p:nvGraphicFramePr>
        <p:xfrm>
          <a:off x="180975" y="2374081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3373970" y="5222051"/>
            <a:ext cx="8818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Mfundo </a:t>
            </a:r>
            <a:r>
              <a:rPr lang="en-GB" b="1" dirty="0" err="1"/>
              <a:t>zazikulu</a:t>
            </a:r>
            <a:r>
              <a:rPr lang="en-GB" b="1" dirty="0"/>
              <a:t> </a:t>
            </a:r>
            <a:r>
              <a:rPr lang="en-GB" b="1" dirty="0" err="1"/>
              <a:t>zimene</a:t>
            </a:r>
            <a:r>
              <a:rPr lang="en-GB" b="1" dirty="0"/>
              <a:t> </a:t>
            </a:r>
            <a:r>
              <a:rPr lang="en-GB" b="1" dirty="0" err="1"/>
              <a:t>zili</a:t>
            </a:r>
            <a:r>
              <a:rPr lang="en-GB" b="1" dirty="0"/>
              <a:t> </a:t>
            </a:r>
            <a:r>
              <a:rPr lang="en-GB" b="1" dirty="0" err="1"/>
              <a:t>kumbuyo</a:t>
            </a:r>
            <a:r>
              <a:rPr lang="en-GB" b="1" dirty="0"/>
              <a:t> </a:t>
            </a:r>
            <a:r>
              <a:rPr lang="en-GB" b="1" dirty="0" err="1"/>
              <a:t>kwa</a:t>
            </a:r>
            <a:r>
              <a:rPr lang="en-GB" b="1" dirty="0"/>
              <a:t> </a:t>
            </a:r>
            <a:r>
              <a:rPr lang="en-GB" b="1" dirty="0" err="1"/>
              <a:t>malangizowa</a:t>
            </a:r>
            <a:r>
              <a:rPr lang="en-GB" b="1" dirty="0"/>
              <a:t> </a:t>
            </a:r>
            <a:r>
              <a:rPr lang="en-GB" b="1" dirty="0" err="1"/>
              <a:t>ndi</a:t>
            </a:r>
            <a:r>
              <a:rPr lang="en-GB" b="1" dirty="0"/>
              <a:t> </a:t>
            </a:r>
            <a:r>
              <a:rPr lang="en-GB" b="1" dirty="0" err="1"/>
              <a:t>ziwiri</a:t>
            </a:r>
            <a:r>
              <a:rPr lang="en-GB" b="1" dirty="0"/>
              <a:t>: </a:t>
            </a:r>
            <a:r>
              <a:rPr lang="en-GB" b="1" dirty="0" err="1"/>
              <a:t>kulemekeza</a:t>
            </a:r>
            <a:r>
              <a:rPr lang="en-GB" b="1" dirty="0"/>
              <a:t> Mulungu pa </a:t>
            </a:r>
            <a:r>
              <a:rPr lang="en-GB" b="1" dirty="0" err="1"/>
              <a:t>chilichonse</a:t>
            </a:r>
            <a:r>
              <a:rPr lang="en-GB" b="1" dirty="0"/>
              <a:t> </a:t>
            </a:r>
            <a:r>
              <a:rPr lang="en-GB" b="1" dirty="0" err="1"/>
              <a:t>chimene</a:t>
            </a:r>
            <a:r>
              <a:rPr lang="en-GB" b="1" dirty="0"/>
              <a:t> </a:t>
            </a:r>
            <a:r>
              <a:rPr lang="en-GB" b="1" dirty="0" err="1"/>
              <a:t>timachita</a:t>
            </a:r>
            <a:r>
              <a:rPr lang="en-GB" b="1" dirty="0"/>
              <a:t> (1 </a:t>
            </a:r>
            <a:r>
              <a:rPr lang="en-GB" b="1" dirty="0" err="1"/>
              <a:t>Akorinto</a:t>
            </a:r>
            <a:r>
              <a:rPr lang="en-GB" b="1" dirty="0"/>
              <a:t> 10:31), </a:t>
            </a:r>
            <a:r>
              <a:rPr lang="en-GB" b="1" dirty="0" err="1"/>
              <a:t>ndi</a:t>
            </a:r>
            <a:r>
              <a:rPr lang="en-GB" b="1" dirty="0"/>
              <a:t> </a:t>
            </a:r>
            <a:r>
              <a:rPr lang="en-GB" b="1" dirty="0" err="1"/>
              <a:t>kufunira</a:t>
            </a:r>
            <a:r>
              <a:rPr lang="en-GB" b="1" dirty="0"/>
              <a:t> </a:t>
            </a:r>
            <a:r>
              <a:rPr lang="en-GB" b="1" dirty="0" err="1"/>
              <a:t>ena</a:t>
            </a:r>
            <a:r>
              <a:rPr lang="en-GB" b="1" dirty="0"/>
              <a:t> </a:t>
            </a:r>
            <a:r>
              <a:rPr lang="en-GB" b="1" dirty="0" err="1"/>
              <a:t>zabwino</a:t>
            </a:r>
            <a:r>
              <a:rPr lang="en-GB" b="1" dirty="0"/>
              <a:t>, </a:t>
            </a:r>
            <a:r>
              <a:rPr lang="en-GB" b="1" dirty="0" err="1"/>
              <a:t>osati</a:t>
            </a:r>
            <a:r>
              <a:rPr lang="en-GB" b="1" dirty="0"/>
              <a:t> za </a:t>
            </a:r>
            <a:r>
              <a:rPr lang="en-GB" b="1" dirty="0" err="1"/>
              <a:t>ife</a:t>
            </a:r>
            <a:r>
              <a:rPr lang="en-GB" b="1" dirty="0"/>
              <a:t> </a:t>
            </a:r>
            <a:r>
              <a:rPr lang="en-GB" b="1" dirty="0" err="1"/>
              <a:t>tokha</a:t>
            </a:r>
            <a:r>
              <a:rPr lang="en-GB" b="1" dirty="0"/>
              <a:t> (1 </a:t>
            </a:r>
            <a:r>
              <a:rPr lang="en-GB" b="1" dirty="0" err="1"/>
              <a:t>Akorinto</a:t>
            </a:r>
            <a:r>
              <a:rPr lang="en-GB" b="1" dirty="0"/>
              <a:t> 10:24, 32</a:t>
            </a:r>
            <a:r>
              <a:rPr lang="en" b="1" dirty="0"/>
              <a:t>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1867281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2525" y="5286374"/>
            <a:ext cx="105717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3373969" y="6162306"/>
            <a:ext cx="88180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b="1" dirty="0" err="1">
                <a:solidFill>
                  <a:prstClr val="black"/>
                </a:solidFill>
              </a:rPr>
              <a:t>Ndiko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kuti</a:t>
            </a:r>
            <a:r>
              <a:rPr lang="en-GB" b="1" dirty="0">
                <a:solidFill>
                  <a:prstClr val="black"/>
                </a:solidFill>
              </a:rPr>
              <a:t>, </a:t>
            </a:r>
            <a:r>
              <a:rPr lang="en-GB" b="1" dirty="0" err="1">
                <a:solidFill>
                  <a:prstClr val="black"/>
                </a:solidFill>
              </a:rPr>
              <a:t>kukonda</a:t>
            </a:r>
            <a:r>
              <a:rPr lang="en-GB" b="1" dirty="0">
                <a:solidFill>
                  <a:prstClr val="black"/>
                </a:solidFill>
              </a:rPr>
              <a:t> Mulungu </a:t>
            </a:r>
            <a:r>
              <a:rPr lang="en-GB" b="1" dirty="0" err="1">
                <a:solidFill>
                  <a:prstClr val="black"/>
                </a:solidFill>
              </a:rPr>
              <a:t>kuposa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zinthu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zonse</a:t>
            </a:r>
            <a:r>
              <a:rPr lang="en-GB" b="1" dirty="0">
                <a:solidFill>
                  <a:prstClr val="black"/>
                </a:solidFill>
              </a:rPr>
              <a:t>, </a:t>
            </a:r>
            <a:r>
              <a:rPr lang="en-GB" b="1" dirty="0" err="1">
                <a:solidFill>
                  <a:prstClr val="black"/>
                </a:solidFill>
              </a:rPr>
              <a:t>ndi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kukonda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mnansi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wako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monga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umadzikondera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wekha</a:t>
            </a:r>
            <a:r>
              <a:rPr lang="en-GB" b="1" dirty="0">
                <a:solidFill>
                  <a:prstClr val="black"/>
                </a:solidFill>
              </a:rPr>
              <a:t> (</a:t>
            </a:r>
            <a:r>
              <a:rPr lang="en-GB" b="1" dirty="0" err="1">
                <a:solidFill>
                  <a:prstClr val="black"/>
                </a:solidFill>
              </a:rPr>
              <a:t>monga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momwe</a:t>
            </a:r>
            <a:r>
              <a:rPr lang="en-GB" b="1" dirty="0">
                <a:solidFill>
                  <a:prstClr val="black"/>
                </a:solidFill>
              </a:rPr>
              <a:t> Yesu </a:t>
            </a:r>
            <a:r>
              <a:rPr lang="en-GB" b="1" dirty="0" err="1">
                <a:solidFill>
                  <a:prstClr val="black"/>
                </a:solidFill>
              </a:rPr>
              <a:t>anauzira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mnyamata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wachuma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>
                <a:latin typeface="Constantia" panose="02030602050306030303" pitchFamily="18" charset="0"/>
              </a:rPr>
              <a:t>“</a:t>
            </a:r>
            <a:r>
              <a:rPr lang="en-US" sz="2200" b="1" dirty="0" err="1">
                <a:latin typeface="Constantia" panose="02030602050306030303" pitchFamily="18" charset="0"/>
              </a:rPr>
              <a:t>Mtumwiyu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anachenjeza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Akorinto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, ‘Amene </a:t>
            </a:r>
            <a:r>
              <a:rPr lang="en-US" sz="2200" b="1" dirty="0" err="1">
                <a:latin typeface="Constantia" panose="02030602050306030303" pitchFamily="18" charset="0"/>
              </a:rPr>
              <a:t>akuganiza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wayima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asamale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angagwe</a:t>
            </a:r>
            <a:r>
              <a:rPr lang="en-US" sz="2200" b="1" dirty="0">
                <a:latin typeface="Constantia" panose="02030602050306030303" pitchFamily="18" charset="0"/>
              </a:rPr>
              <a:t>.’ </a:t>
            </a:r>
            <a:r>
              <a:rPr lang="en-US" sz="2200" b="1" dirty="0" err="1">
                <a:latin typeface="Constantia" panose="02030602050306030303" pitchFamily="18" charset="0"/>
              </a:rPr>
              <a:t>Ngati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atayamba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kudzikuza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kudzidalira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ndikunyalanyaza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kukhala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maso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kupemphera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adzagwera</a:t>
            </a:r>
            <a:r>
              <a:rPr lang="en-US" sz="2200" b="1" dirty="0">
                <a:latin typeface="Constantia" panose="02030602050306030303" pitchFamily="18" charset="0"/>
              </a:rPr>
              <a:t> mu </a:t>
            </a:r>
            <a:r>
              <a:rPr lang="en-US" sz="2200" b="1" dirty="0" err="1">
                <a:latin typeface="Constantia" panose="02030602050306030303" pitchFamily="18" charset="0"/>
              </a:rPr>
              <a:t>tchimo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lalikulu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ndipo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adzadzibweretsera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mkwiyo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wa</a:t>
            </a:r>
            <a:r>
              <a:rPr lang="en-US" sz="2200" b="1" dirty="0">
                <a:latin typeface="Constantia" panose="02030602050306030303" pitchFamily="18" charset="0"/>
              </a:rPr>
              <a:t> Mulungu. […]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latin typeface="Constantia" panose="02030602050306030303" pitchFamily="18" charset="0"/>
              </a:rPr>
              <a:t>Paulo </a:t>
            </a:r>
            <a:r>
              <a:rPr lang="en-US" sz="2200" b="1" dirty="0" err="1">
                <a:latin typeface="Constantia" panose="02030602050306030303" pitchFamily="18" charset="0"/>
              </a:rPr>
              <a:t>analimbikitsa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abale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ake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kudzifunsa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mawu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awo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zochita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zawo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zidzakhudza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bwanji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ena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ndipo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asachite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chilichonse</a:t>
            </a:r>
            <a:r>
              <a:rPr lang="en-US" sz="2200" b="1" dirty="0">
                <a:latin typeface="Constantia" panose="02030602050306030303" pitchFamily="18" charset="0"/>
              </a:rPr>
              <a:t>—</a:t>
            </a:r>
            <a:r>
              <a:rPr lang="en-US" sz="2200" b="1" dirty="0" err="1">
                <a:latin typeface="Constantia" panose="02030602050306030303" pitchFamily="18" charset="0"/>
              </a:rPr>
              <a:t>ngakhale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chikhale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chololedwa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chokha</a:t>
            </a:r>
            <a:r>
              <a:rPr lang="en-US" sz="2200" b="1" dirty="0">
                <a:latin typeface="Constantia" panose="02030602050306030303" pitchFamily="18" charset="0"/>
              </a:rPr>
              <a:t>—</a:t>
            </a:r>
            <a:r>
              <a:rPr lang="en-US" sz="2200" b="1" dirty="0" err="1">
                <a:latin typeface="Constantia" panose="02030602050306030303" pitchFamily="18" charset="0"/>
              </a:rPr>
              <a:t>chimene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chingaoneke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ngati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chikuvomereza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kupembedza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mafano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kapena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chokhumudwitsa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chikumbumtima</a:t>
            </a:r>
            <a:r>
              <a:rPr lang="en-US" sz="2200" b="1" dirty="0">
                <a:latin typeface="Constantia" panose="02030602050306030303" pitchFamily="18" charset="0"/>
              </a:rPr>
              <a:t> cha amene </a:t>
            </a:r>
            <a:r>
              <a:rPr lang="en-US" sz="2200" b="1" dirty="0" err="1">
                <a:latin typeface="Constantia" panose="02030602050306030303" pitchFamily="18" charset="0"/>
              </a:rPr>
              <a:t>ali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ofooka</a:t>
            </a:r>
            <a:r>
              <a:rPr lang="en-US" sz="2200" b="1">
                <a:latin typeface="Constantia" panose="02030602050306030303" pitchFamily="18" charset="0"/>
              </a:rPr>
              <a:t> mu chikhulupiriro</a:t>
            </a:r>
            <a:r>
              <a:rPr lang="en-US" sz="2200" b="1" dirty="0">
                <a:latin typeface="Constantia" panose="02030602050306030303" pitchFamily="18" charset="0"/>
              </a:rPr>
              <a:t>. ‘</a:t>
            </a:r>
            <a:r>
              <a:rPr lang="en-US" sz="2200" b="1" dirty="0" err="1">
                <a:latin typeface="Constantia" panose="02030602050306030303" pitchFamily="18" charset="0"/>
              </a:rPr>
              <a:t>Choncho</a:t>
            </a:r>
            <a:r>
              <a:rPr lang="en-US" sz="2200" b="1" dirty="0">
                <a:latin typeface="Constantia" panose="02030602050306030303" pitchFamily="18" charset="0"/>
              </a:rPr>
              <a:t>, kaya </a:t>
            </a:r>
            <a:r>
              <a:rPr lang="en-US" sz="2200" b="1" dirty="0" err="1">
                <a:latin typeface="Constantia" panose="02030602050306030303" pitchFamily="18" charset="0"/>
              </a:rPr>
              <a:t>mukudya</a:t>
            </a:r>
            <a:r>
              <a:rPr lang="en-US" sz="2200" b="1" dirty="0">
                <a:latin typeface="Constantia" panose="02030602050306030303" pitchFamily="18" charset="0"/>
              </a:rPr>
              <a:t>, kaya </a:t>
            </a:r>
            <a:r>
              <a:rPr lang="en-US" sz="2200" b="1" dirty="0" err="1">
                <a:latin typeface="Constantia" panose="02030602050306030303" pitchFamily="18" charset="0"/>
              </a:rPr>
              <a:t>mukumwa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kapena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chilichonse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chimene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mukuchita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chitani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zonse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ulemerero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wa</a:t>
            </a:r>
            <a:r>
              <a:rPr lang="en-US" sz="2200" b="1" dirty="0">
                <a:latin typeface="Constantia" panose="02030602050306030303" pitchFamily="18" charset="0"/>
              </a:rPr>
              <a:t> Mulungu. </a:t>
            </a:r>
            <a:r>
              <a:rPr lang="en-US" sz="2200" b="1" dirty="0" err="1">
                <a:latin typeface="Constantia" panose="02030602050306030303" pitchFamily="18" charset="0"/>
              </a:rPr>
              <a:t>Musakhumudwitse</a:t>
            </a:r>
            <a:r>
              <a:rPr lang="en-US" sz="2200" b="1" dirty="0">
                <a:latin typeface="Constantia" panose="02030602050306030303" pitchFamily="18" charset="0"/>
              </a:rPr>
              <a:t> Ayuda, </a:t>
            </a:r>
            <a:r>
              <a:rPr lang="en-US" sz="2200" b="1" dirty="0" err="1">
                <a:latin typeface="Constantia" panose="02030602050306030303" pitchFamily="18" charset="0"/>
              </a:rPr>
              <a:t>kapena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Amitundu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kapena</a:t>
            </a:r>
            <a:r>
              <a:rPr lang="en-US" sz="2200" b="1" dirty="0">
                <a:latin typeface="Constantia" panose="02030602050306030303" pitchFamily="18" charset="0"/>
              </a:rPr>
              <a:t> mpingo </a:t>
            </a:r>
            <a:r>
              <a:rPr lang="en-US" sz="2200" b="1" dirty="0" err="1">
                <a:latin typeface="Constantia" panose="02030602050306030303" pitchFamily="18" charset="0"/>
              </a:rPr>
              <a:t>wa</a:t>
            </a:r>
            <a:r>
              <a:rPr lang="en-US" sz="2200" b="1" dirty="0">
                <a:latin typeface="Constantia" panose="02030602050306030303" pitchFamily="18" charset="0"/>
              </a:rPr>
              <a:t> Mulungu.”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8570</TotalTime>
  <Words>1210</Words>
  <Application>Microsoft Office PowerPoint</Application>
  <PresentationFormat>Panorámica</PresentationFormat>
  <Paragraphs>74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Constantia</vt:lpstr>
      <vt:lpstr>Wingdings</vt:lpstr>
      <vt:lpstr>Comic Sans MS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82</cp:revision>
  <dcterms:created xsi:type="dcterms:W3CDTF">2026-07-04T15:24:19Z</dcterms:created>
  <dcterms:modified xsi:type="dcterms:W3CDTF">2026-08-01T05:41:11Z</dcterms:modified>
</cp:coreProperties>
</file>