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14"/>
  </p:notesMasterIdLst>
  <p:sldIdLst>
    <p:sldId id="262" r:id="rId3"/>
    <p:sldId id="273" r:id="rId4"/>
    <p:sldId id="264" r:id="rId5"/>
    <p:sldId id="265" r:id="rId6"/>
    <p:sldId id="266" r:id="rId7"/>
    <p:sldId id="267" r:id="rId8"/>
    <p:sldId id="268" r:id="rId9"/>
    <p:sldId id="269" r:id="rId10"/>
    <p:sldId id="270" r:id="rId11"/>
    <p:sldId id="271" r:id="rId12"/>
    <p:sldId id="272" r:id="rId13"/>
  </p:sldIdLst>
  <p:sldSz cx="12192000" cy="6858000"/>
  <p:notesSz cx="6858000" cy="9144000"/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138" y="15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ableStyles" Target="tableStyle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01441F-D5EB-485D-8325-97683C6A72B6}" type="datetimeFigureOut">
              <a:rPr lang="en-US" smtClean="0"/>
              <a:t>9/18/2026</a:t>
            </a:fld>
            <a:endParaRPr lang="en-U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C3DE8F-DA56-445D-A126-D570A3880636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6980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10271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</a:t>
            </a:r>
            <a:r>
              <a:rPr lang="en-US" dirty="0" err="1"/>
              <a:t>Akorinto</a:t>
            </a:r>
            <a:r>
              <a:rPr lang="en" dirty="0"/>
              <a:t> 10:1-11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55735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</a:t>
            </a:r>
            <a:r>
              <a:rPr lang="en-US" dirty="0" err="1"/>
              <a:t>Akorinto</a:t>
            </a:r>
            <a:r>
              <a:rPr lang="en" dirty="0"/>
              <a:t> 10:12-18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194792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804040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</a:t>
            </a:r>
            <a:r>
              <a:rPr lang="en-US" dirty="0" err="1"/>
              <a:t>Akorinto</a:t>
            </a:r>
            <a:r>
              <a:rPr lang="en" dirty="0"/>
              <a:t> 11:1-15</a:t>
            </a:r>
          </a:p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09131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F7E833-0C4F-7BBF-BEFD-682471D5BE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58BC1533-A0E2-407B-7B77-FD34BBF2232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F570C652-85E4-BFEA-3BE6-3FE3642D26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</a:t>
            </a:r>
            <a:r>
              <a:rPr lang="en-US" dirty="0" err="1"/>
              <a:t>Akorinto</a:t>
            </a:r>
            <a:r>
              <a:rPr lang="en" dirty="0"/>
              <a:t>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3A0C5088-1B63-9142-D916-79AB65E297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753616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588DCD-BE93-5931-0CFB-8167AD699C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>
            <a:extLst>
              <a:ext uri="{FF2B5EF4-FFF2-40B4-BE49-F238E27FC236}">
                <a16:creationId xmlns:a16="http://schemas.microsoft.com/office/drawing/2014/main" id="{C7EA907B-ACB1-01DE-8302-7683615B58D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>
            <a:extLst>
              <a:ext uri="{FF2B5EF4-FFF2-40B4-BE49-F238E27FC236}">
                <a16:creationId xmlns:a16="http://schemas.microsoft.com/office/drawing/2014/main" id="{C371CBBA-4B5E-44E8-10F6-7EBD26DD44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" dirty="0"/>
              <a:t>2 </a:t>
            </a:r>
            <a:r>
              <a:rPr lang="en-US" dirty="0" err="1"/>
              <a:t>Akorinto</a:t>
            </a:r>
            <a:r>
              <a:rPr lang="en" dirty="0"/>
              <a:t> 11:16-31</a:t>
            </a: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24BAB829-DF98-19A9-6BA7-1C9A6B33A59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1F89F4-BCFB-4E5B-B329-D5EF8C6E866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30375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22B23B-DE54-7259-1228-2FAA1975605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C9354DD-8A44-39EB-549F-CF47491520A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601D2D5-1514-566F-6951-06A669B6E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0DB2FB1-3B1F-85B2-22EA-145558F36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14080A9-6BB5-57E3-A534-E919C01A0C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39772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01D7796-87E8-1B68-938A-5535268C3E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BE86091-2C02-510E-D767-74DA6BAF1F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FEE289B-F44F-AAE7-6197-CEBD8D0CFE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226ABA-F12D-CAF1-3B50-858A826AB8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BE1CA8D-70B7-EBDE-4A3A-C8BD7E3D09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5619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5015039-745C-5CC5-62BB-E7A8CAB711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20FF3A1E-00C2-E227-7718-E67F569B14B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463F914-722B-0717-6CBA-4B4ABD254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F9DAE4B-F5F6-E634-04DE-F0FD7F3F8E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8BBB663-A69E-DA29-806E-014289232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60078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FCBA261-63EC-A526-AD3B-6719616A1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E8918A3B-6ACA-F6CE-4105-5151FC6B878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AEC6B0A-BC2F-34CC-D068-1B0B84ED04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74BFB81C-4630-CBAC-729D-FD3B963355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D68FC87C-34E1-28A0-EA02-B240BB35A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13D697DC-7990-9A08-8774-060D5E5E00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23839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4087837-F436-3093-E7C5-C77E1EC421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3884AA8-0F2B-BB44-5990-CF3752A81A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B148482C-232C-E4FD-3637-9937916DDAB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3C45A591-6709-336F-D0F2-CA7C3211B75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2FD2B8AA-AF98-36D4-04D2-D1D2DBD639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12A7CB62-1A85-7A8E-3831-8C09C2512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2BAC5434-FF45-F1A0-20CD-838F510773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D8C3FD0-837C-6A66-4001-FCCBA11C0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461836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814723D-0698-0CF7-C095-5984078D2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0EB1A6E-A74F-8F9D-B167-A83D64EECB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7B54293C-9A65-2EA7-F78C-AF9C7187EA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CA420911-B331-BE70-5BC3-50158004DF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902421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6BDC2B00-ADE8-54CB-8568-A8F3349052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8A8EEE0-E21A-C46A-F802-D8F5A72458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ED9910F-4292-F242-D199-985C5A68E1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99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B72CDB-0126-5315-EA8D-DFD2E3FDF7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8C7A99EA-E5F2-DCB1-2811-4C5AB95249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F5F1684-68D3-467A-4599-B29A577464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06C9647D-6E86-B262-2137-BF28B74CB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46A2B60-B32F-F389-4C43-9AE45F64C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505897F-0FEE-0BC4-260E-EE99E048BB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572666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F66AB27-0D66-B33D-68B9-584E02895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F2771E6-FF34-2B8C-3153-D0EE67B2C9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53EA623C-8427-37B5-5F1A-6509637D6E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6C923D6A-6325-F1BA-B2C7-67D2BC0054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1B2820B4-59EE-2ABC-6668-C66715BA62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7100B0-59A2-CDC1-52E7-772AFB75D3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8056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D16CB5-5D48-E07E-15E5-69B3F9B39F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225E2527-222B-3F5A-28E0-4D67A9D2A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17FEAEF-2364-8AB7-62AF-53C13BC6D9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70204E7-1D04-FF70-86C4-CDD799ABD7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3C02B98-E98A-A152-496C-EA65D53F5E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509145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371D370-9D7B-1EF2-6168-AE0BBB75E8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7F92F02-3396-7033-221B-0DFBB3EED61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E26FCDB-E547-D184-B8CA-AFE2EAD313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32D8841-884F-B601-36B3-E289FD089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74872A95-7F89-A241-0556-0B32B74F5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0493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ED4CD6-1F3B-8502-D896-DC3AE8920D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86164831-8A2F-3F93-AEF9-F8E02BAB30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D0DA21A-46D9-18CE-5959-102424A384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AB766FB-8C06-F9F0-1AE4-56F9718FD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704C699-18F4-808B-8BB7-8CF3FA0B33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224684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555DB7-A943-99A8-3923-11506A55C8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9A6F186-FAD3-6F29-66BA-2D88AF540C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703897A7-A164-377A-021C-8A3468A3E4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C955EA1-AF0E-E8FC-93FA-1981410C76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5DBE132-3CFE-4939-F8B9-86F239B3C3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64781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682D607-BE55-DB32-D2D2-E00BA3417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4AEDB960-B3EC-8FC5-17CF-E9398986E8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7F8D580-654B-975B-46D6-66586B8876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13AA898C-8E64-79AD-D6FF-6631197502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5158491-5D86-C1C5-8913-D27ABADB5F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431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5950101-366C-EC97-D136-19F7F0EB3B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0BEC31-675D-8111-B406-FB4A28F7C52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D3FCAA30-8DAB-3478-919F-5D5E17AB2C6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A1EE7660-4A5D-8295-49D8-948C10ACEA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C1CE3C-9C83-24AA-6994-7679CE44D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5BB2CA-A213-CC71-2C39-60D6CE1C7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06499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9B26DE9-213D-89AA-A526-5A20F3C8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3B36E6A-FD46-7A82-202B-D0324BA140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C8EB56C2-632F-2E14-9DF9-88A18ECE71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A84027A6-6C60-6306-985E-0313793342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BE867ABC-E540-0A46-4FFA-26A05F72D15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51DFABA3-FFAE-4032-E0D4-4DC18A7F9B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9BC3744A-46CF-87F8-D181-81F3ABD08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7E004905-32C6-EC24-4394-E1B09F07FE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700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15369C8-36F8-BA8A-D1C4-5F7810A9F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C381B7BD-AAEB-6F27-E3AF-E35D4FC052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A092C51-CF27-37A1-92AD-5601F99326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2C9ADD54-ABCA-6D73-9920-96BA712C35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5596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7BECA377-C25E-D09D-EE1C-1B06F30D10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B5679926-94E8-FA67-9B39-03F6834C7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06486CC9-697B-0194-BB0A-C143A0AA1B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4196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D8CC607-703A-4EC1-333A-98D94BA2C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F5278F2F-0639-62B1-36D8-E120003C53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C82E877E-0FA1-E2F0-1685-DEA4ED9263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BE04787-6672-74D3-DB99-6BAA6FA7D0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407F2A63-5480-FA25-88D0-F9B906B6D5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026DC4F7-734F-1326-4E66-8815AF81B9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36190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45F9307-BB53-E927-6BA6-274EB6338E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A1737C21-51EC-34A0-D339-321B2D5B0D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954E7E5-4152-9C9F-36C7-62AF74423D2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51225B0-E0C4-B057-68BA-1C6FE7D09E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3E52CB0-23A1-34E4-74C2-6B5E41201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990DBC43-36A5-2E76-2673-6D9AD2BBB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74574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A801476-4004-D5A8-1511-CDA01E0AD7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7CDC663F-0104-19E0-B192-A2D8C49B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9848E19-9994-1A13-9FAF-B29E16B36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A61AAD14-19C2-AF1C-4099-7A5EAD20C4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AE6304B-39E9-1143-2C3E-E1B2A10F1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459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103BC7B-FEC0-FC5B-52E8-1997368D81D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C82ACB5-F9EB-AE7D-4FF9-143407316D9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4589F9C-46C0-5E77-599E-7437FE5F5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64511A5-D9FB-AA88-9794-93BA52A9B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4C18FF7-742A-FB32-28EE-5D4DBC91D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293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506F8D2-15F5-D281-EA1C-6EE9F961D4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28FF1D2-709F-B329-6DA8-A256CD36F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186BE8E-5263-2C03-E44F-EB98DCF6EE1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3E4F31-4823-4263-8A21-29E1012D371B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9694960-1D83-E0C2-BAF9-6515EC1DEC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58F413CF-8CB5-88B9-8A5D-B71DC5E108D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956A43F-B320-485C-8455-E41819125410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29429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EF9C2CCC-B09C-3D18-FA9B-83C216CD1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A568D5D-0468-06D1-3D32-6EFD023BF6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95AC3EA-6176-0042-BAB7-5077EFAF079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A057FF9-8B9C-473F-918D-2A10E69BC4BD}" type="datetimeFigureOut">
              <a:rPr lang="es-ES" smtClean="0"/>
              <a:t>18/09/2026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6AE9D4C-17FD-9998-0774-A73D367AE8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B06E17E-993D-6F2B-861E-E970FD9AADF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708B9C2-8BC7-4B1B-BF5E-F269DBC37FA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385520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8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jpe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jpeg"/><Relationship Id="rId10" Type="http://schemas.openxmlformats.org/officeDocument/2006/relationships/image" Target="../media/image10.png"/><Relationship Id="rId4" Type="http://schemas.openxmlformats.org/officeDocument/2006/relationships/image" Target="../media/image4.jpe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image" Target="../media/image15.png"/><Relationship Id="rId7" Type="http://schemas.openxmlformats.org/officeDocument/2006/relationships/image" Target="../media/image1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10" Type="http://schemas.openxmlformats.org/officeDocument/2006/relationships/image" Target="../media/image20.png"/><Relationship Id="rId4" Type="http://schemas.microsoft.com/office/2007/relationships/hdphoto" Target="../media/hdphoto1.wdp"/><Relationship Id="rId9" Type="http://schemas.openxmlformats.org/officeDocument/2006/relationships/image" Target="../media/image19.jpe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jpeg"/><Relationship Id="rId3" Type="http://schemas.openxmlformats.org/officeDocument/2006/relationships/image" Target="../media/image21.jpg"/><Relationship Id="rId7" Type="http://schemas.openxmlformats.org/officeDocument/2006/relationships/image" Target="../media/image2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jpeg"/><Relationship Id="rId5" Type="http://schemas.openxmlformats.org/officeDocument/2006/relationships/image" Target="../media/image22.jpeg"/><Relationship Id="rId4" Type="http://schemas.openxmlformats.org/officeDocument/2006/relationships/image" Target="../media/image16.jpeg"/><Relationship Id="rId9" Type="http://schemas.openxmlformats.org/officeDocument/2006/relationships/image" Target="../media/image2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29.jp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Relationship Id="rId9" Type="http://schemas.openxmlformats.org/officeDocument/2006/relationships/image" Target="../media/image34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7" Type="http://schemas.openxmlformats.org/officeDocument/2006/relationships/image" Target="../media/image3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jpe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image" Target="../media/image35.jpe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jpeg"/><Relationship Id="rId5" Type="http://schemas.microsoft.com/office/2007/relationships/hdphoto" Target="../media/hdphoto4.wdp"/><Relationship Id="rId10" Type="http://schemas.microsoft.com/office/2007/relationships/hdphoto" Target="../media/hdphoto6.wdp"/><Relationship Id="rId4" Type="http://schemas.openxmlformats.org/officeDocument/2006/relationships/image" Target="../media/image36.png"/><Relationship Id="rId9" Type="http://schemas.openxmlformats.org/officeDocument/2006/relationships/image" Target="../media/image41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4" name="Rectangle 45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5" name="Rectangle 47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6" name="Rectangle 49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7" name="Rectangle 51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96F46502-3920-3223-CAE3-A10BEBF3D4E5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684"/>
          <a:stretch>
            <a:fillRect/>
          </a:stretch>
        </p:blipFill>
        <p:spPr>
          <a:xfrm>
            <a:off x="322759" y="714375"/>
            <a:ext cx="11546481" cy="614362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BFA6DEEF-235D-5308-DA9A-23D0BBBB63E8}"/>
              </a:ext>
            </a:extLst>
          </p:cNvPr>
          <p:cNvSpPr txBox="1"/>
          <p:nvPr/>
        </p:nvSpPr>
        <p:spPr>
          <a:xfrm>
            <a:off x="0" y="-4441"/>
            <a:ext cx="1219123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0" normalizeH="0" baseline="0" noProof="0" dirty="0">
                <a:ln w="6600">
                  <a:solidFill>
                    <a:srgbClr val="F4642A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F4642A"/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KUTHANA NDI APHUNZITSI ABODZA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D1C3CEF0-01F0-BE67-7E12-53D9F5BFAD16}"/>
              </a:ext>
            </a:extLst>
          </p:cNvPr>
          <p:cNvSpPr txBox="1"/>
          <p:nvPr/>
        </p:nvSpPr>
        <p:spPr>
          <a:xfrm rot="16200000">
            <a:off x="-2795302" y="3616696"/>
            <a:ext cx="61431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dirty="0"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ptos" panose="02110004020202020204"/>
              </a:rPr>
              <a:t>P</a:t>
            </a: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hunziro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91E2EB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 12  September 19, 2026</a:t>
            </a:r>
          </a:p>
        </p:txBody>
      </p:sp>
    </p:spTree>
    <p:extLst>
      <p:ext uri="{BB962C8B-B14F-4D97-AF65-F5344CB8AC3E}">
        <p14:creationId xmlns:p14="http://schemas.microsoft.com/office/powerpoint/2010/main" val="470236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3EF38F6-F56D-52F5-A0DB-C1FF53AC92C3}"/>
              </a:ext>
            </a:extLst>
          </p:cNvPr>
          <p:cNvSpPr txBox="1"/>
          <p:nvPr/>
        </p:nvSpPr>
        <p:spPr>
          <a:xfrm>
            <a:off x="0" y="88379"/>
            <a:ext cx="6515100" cy="224676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w="38100" h="38100"/>
              <a:contourClr>
                <a:srgbClr val="F4DCAC"/>
              </a:contourClr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Pakuti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zida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zathu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zankhondo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si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zida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za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dziko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lapansi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 Koma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ndi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mphamvu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zochokera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kwa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Mulungu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zotha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kugwetsa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3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malinga</a:t>
            </a:r>
            <a:r>
              <a:rPr kumimoji="0" lang="en-US" sz="3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2000" b="1" i="0" u="none" strike="noStrike" kern="1200" cap="none" spc="0" normalizeH="0" baseline="0" noProof="0" dirty="0" err="1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Akorinto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10:4, </a:t>
            </a:r>
            <a:r>
              <a:rPr lang="en-US" sz="1600" b="1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CCL</a:t>
            </a:r>
            <a:r>
              <a:rPr kumimoji="0" lang="en-US" sz="2000" b="1" i="0" u="none" strike="noStrike" kern="1200" cap="none" spc="0" normalizeH="0" baseline="0" noProof="0" dirty="0">
                <a:ln w="12700">
                  <a:noFill/>
                  <a:prstDash val="solid"/>
                </a:ln>
                <a:solidFill>
                  <a:srgbClr val="725536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  <a:endParaRPr kumimoji="0" lang="en-US" sz="3200" b="1" i="0" u="none" strike="noStrike" kern="1200" cap="none" spc="0" normalizeH="0" baseline="0" noProof="0" dirty="0">
              <a:ln w="12700">
                <a:noFill/>
                <a:prstDash val="solid"/>
              </a:ln>
              <a:solidFill>
                <a:srgbClr val="725536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60952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ADD46BF9-794B-C264-4321-9D5E3F54A78B}"/>
              </a:ext>
            </a:extLst>
          </p:cNvPr>
          <p:cNvSpPr txBox="1"/>
          <p:nvPr/>
        </p:nvSpPr>
        <p:spPr>
          <a:xfrm>
            <a:off x="3981451" y="4141574"/>
            <a:ext cx="7896224" cy="270843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srgbClr val="B7101D"/>
                </a:solidFill>
              </a:rPr>
              <a:t>Nkhondo</a:t>
            </a:r>
            <a:r>
              <a:rPr lang="en-US" sz="2000" b="1" dirty="0">
                <a:solidFill>
                  <a:srgbClr val="B7101D"/>
                </a:solidFill>
              </a:rPr>
              <a:t> </a:t>
            </a:r>
            <a:r>
              <a:rPr lang="en-US" sz="2000" b="1" dirty="0" err="1">
                <a:solidFill>
                  <a:srgbClr val="B7101D"/>
                </a:solidFill>
              </a:rPr>
              <a:t>yauzimu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B7101D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Zida </a:t>
            </a:r>
            <a:r>
              <a:rPr lang="en-US" sz="2000" b="1" dirty="0" err="1">
                <a:solidFill>
                  <a:prstClr val="black"/>
                </a:solidFill>
              </a:rPr>
              <a:t>zankhondo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Akorinto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10:1-11)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Njira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yoyenera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yodzitchinjirizira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Akorinto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10:12-18)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1" dirty="0" err="1">
                <a:solidFill>
                  <a:srgbClr val="0E40AC"/>
                </a:solidFill>
                <a:latin typeface="Aptos" panose="02110004020202020204"/>
              </a:rPr>
              <a:t>Mmene</a:t>
            </a:r>
            <a:r>
              <a:rPr lang="en-US" sz="2000" b="1" dirty="0">
                <a:solidFill>
                  <a:srgbClr val="0E40AC"/>
                </a:solidFill>
                <a:latin typeface="Aptos" panose="02110004020202020204"/>
              </a:rPr>
              <a:t> </a:t>
            </a:r>
            <a:r>
              <a:rPr lang="en-US" sz="2000" b="1" dirty="0" err="1">
                <a:solidFill>
                  <a:srgbClr val="0E40AC"/>
                </a:solidFill>
                <a:latin typeface="Aptos" panose="02110004020202020204"/>
              </a:rPr>
              <a:t>tingachitire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aphunzitsi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onyenga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0E40AC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: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Onyenga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odziyesa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kukhala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atumwi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Akorinto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11:1-15)</a:t>
            </a:r>
          </a:p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Paulo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ndi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aphunzitsi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onyenga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Akorinto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11:16-31)</a:t>
            </a:r>
          </a:p>
          <a:p>
            <a:pPr lvl="1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Kudzifufuza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chigonjetso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(2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Akorinto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12:14-13:10)</a:t>
            </a: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009C3AF5-6EAA-92C7-8865-8FD7DFF74333}"/>
              </a:ext>
            </a:extLst>
          </p:cNvPr>
          <p:cNvSpPr txBox="1"/>
          <p:nvPr/>
        </p:nvSpPr>
        <p:spPr>
          <a:xfrm>
            <a:off x="100938" y="115594"/>
            <a:ext cx="7896224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Paulo </a:t>
            </a:r>
            <a:r>
              <a:rPr lang="en-US" sz="2000" b="1" dirty="0" err="1">
                <a:solidFill>
                  <a:prstClr val="black"/>
                </a:solidFill>
              </a:rPr>
              <a:t>anadzipereka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azidziwa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nthawi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zonse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mmene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mipingo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yonse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ikuyendera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Chifukwa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chiyani</a:t>
            </a:r>
            <a:r>
              <a:rPr lang="en-US" sz="2000" b="1" dirty="0">
                <a:solidFill>
                  <a:prstClr val="black"/>
                </a:solidFill>
              </a:rPr>
              <a:t>? Kuti </a:t>
            </a:r>
            <a:r>
              <a:rPr lang="en-US" sz="2000" b="1" dirty="0" err="1">
                <a:solidFill>
                  <a:prstClr val="black"/>
                </a:solidFill>
              </a:rPr>
              <a:t>adziwe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ankafunika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thandizo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lililonse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kuchezeredwa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chitonthozo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kapena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mawu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olimbikitsa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11:28).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D7D0D9F-5277-DBD2-BA1D-DFC35CA8D06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5347" y="216337"/>
            <a:ext cx="3541852" cy="35031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chemeClr val="accent3">
                <a:lumMod val="20000"/>
                <a:lumOff val="8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CAEFB7C3-9495-6372-A4D7-3FC84B85D45B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04800" y="4007886"/>
            <a:ext cx="3144456" cy="2633777"/>
          </a:xfrm>
          <a:prstGeom prst="rect">
            <a:avLst/>
          </a:prstGeom>
          <a:ln w="88900" cap="sq" cmpd="thickThin">
            <a:solidFill>
              <a:srgbClr val="092A75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6D468FDE-7E9C-88EA-5B8C-CB1B4B9112C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4216231"/>
            <a:ext cx="397631" cy="319524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BBFB7045-8462-97E7-5D89-E576C0C31F75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583820" y="5373351"/>
            <a:ext cx="397631" cy="31952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E379F395-A757-5893-A878-408C1C42EEE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5750226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7" name="Imagen 36">
            <a:extLst>
              <a:ext uri="{FF2B5EF4-FFF2-40B4-BE49-F238E27FC236}">
                <a16:creationId xmlns:a16="http://schemas.microsoft.com/office/drawing/2014/main" id="{2EF76D55-E8D8-0D13-A8FE-E549A40AD6F9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6142202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1" name="Imagen 40">
            <a:extLst>
              <a:ext uri="{FF2B5EF4-FFF2-40B4-BE49-F238E27FC236}">
                <a16:creationId xmlns:a16="http://schemas.microsoft.com/office/drawing/2014/main" id="{ADD2664E-BA70-1FB1-F99C-93120EF33740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6525065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3" name="Imagen 42">
            <a:extLst>
              <a:ext uri="{FF2B5EF4-FFF2-40B4-BE49-F238E27FC236}">
                <a16:creationId xmlns:a16="http://schemas.microsoft.com/office/drawing/2014/main" id="{EF9D4B9D-418D-2CDA-0DAD-1248FF60B12D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612241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47" name="Imagen 46">
            <a:extLst>
              <a:ext uri="{FF2B5EF4-FFF2-40B4-BE49-F238E27FC236}">
                <a16:creationId xmlns:a16="http://schemas.microsoft.com/office/drawing/2014/main" id="{2F1C5BDA-30E9-E113-F776-7E2312E8C875}"/>
              </a:ext>
            </a:extLst>
          </p:cNvPr>
          <p:cNvPicPr>
            <a:picLocks noChangeAspect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5603" y="4985639"/>
            <a:ext cx="254214" cy="21508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BA42D08E-BF43-BFAB-3230-75D84BEBC010}"/>
              </a:ext>
            </a:extLst>
          </p:cNvPr>
          <p:cNvSpPr txBox="1"/>
          <p:nvPr/>
        </p:nvSpPr>
        <p:spPr>
          <a:xfrm>
            <a:off x="78731" y="2515251"/>
            <a:ext cx="808236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Kumapeto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kalata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yachiwiri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yopita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PL" sz="2000" b="1" dirty="0"/>
              <a:t>Paulo akufotokoza za vuto la aphunzitsi onyengawa. Kodi tingawazindikire bwanji? Kodi tingalimbane nawo bwanji pankhondo yauzimu imeneyi? Kodi tingawagonjetse bwanji? 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B8B55E42-6DFD-5C3C-BDB6-4A8B87498040}"/>
              </a:ext>
            </a:extLst>
          </p:cNvPr>
          <p:cNvSpPr txBox="1"/>
          <p:nvPr/>
        </p:nvSpPr>
        <p:spPr>
          <a:xfrm>
            <a:off x="100938" y="1454321"/>
            <a:ext cx="806015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Nthawi</a:t>
            </a:r>
            <a:r>
              <a:rPr lang="en-US" sz="2000" b="1" dirty="0">
                <a:solidFill>
                  <a:prstClr val="black"/>
                </a:solidFill>
              </a:rPr>
              <a:t> zina </a:t>
            </a:r>
            <a:r>
              <a:rPr lang="en-US" sz="2000" b="1" dirty="0" err="1">
                <a:solidFill>
                  <a:prstClr val="black"/>
                </a:solidFill>
              </a:rPr>
              <a:t>ankauzidwa</a:t>
            </a:r>
            <a:r>
              <a:rPr lang="en-US" sz="2000" b="1" dirty="0">
                <a:solidFill>
                  <a:prstClr val="black"/>
                </a:solidFill>
              </a:rPr>
              <a:t> za </a:t>
            </a:r>
            <a:r>
              <a:rPr lang="en-US" sz="2000" b="1" dirty="0" err="1">
                <a:solidFill>
                  <a:prstClr val="black"/>
                </a:solidFill>
              </a:rPr>
              <a:t>aphunzitsi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onyenga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ankachititsa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okhulupirika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kutaya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chikhulupiliro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chawo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Zimenezi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zikachitika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mtumwiyu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ankadzazidwa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mkwiyo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11:29).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59590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000"/>
                            </p:stCondLst>
                            <p:childTnLst>
                              <p:par>
                                <p:cTn id="5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000"/>
                            </p:stCondLst>
                            <p:childTnLst>
                              <p:par>
                                <p:cTn id="7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2000"/>
                            </p:stCondLst>
                            <p:childTnLst>
                              <p:par>
                                <p:cTn id="8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2500"/>
                            </p:stCondLst>
                            <p:childTnLst>
                              <p:par>
                                <p:cTn id="8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3000"/>
                            </p:stCondLst>
                            <p:childTnLst>
                              <p:par>
                                <p:cTn id="9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3500"/>
                            </p:stCondLst>
                            <p:childTnLst>
                              <p:par>
                                <p:cTn id="9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3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62B83D52-DB68-0B7F-4104-CB380543A9E3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74706" y="502920"/>
            <a:ext cx="4389120" cy="5852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8895131-D436-8349-72A9-17C30C44EAB6}"/>
              </a:ext>
            </a:extLst>
          </p:cNvPr>
          <p:cNvSpPr txBox="1"/>
          <p:nvPr/>
        </p:nvSpPr>
        <p:spPr>
          <a:xfrm>
            <a:off x="1" y="2028617"/>
            <a:ext cx="7574705" cy="280076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en-US" sz="8800" b="1" dirty="0">
                <a:ln/>
                <a:solidFill>
                  <a:srgbClr val="9722AA"/>
                </a:solidFill>
              </a:rPr>
              <a:t>NKHONDO YAUZIMU</a:t>
            </a:r>
            <a:endParaRPr kumimoji="0" lang="en-US" sz="8800" b="1" i="0" u="none" strike="noStrike" kern="1200" cap="none" spc="0" normalizeH="0" baseline="0" noProof="0" dirty="0">
              <a:ln/>
              <a:solidFill>
                <a:srgbClr val="9722AA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34626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ángulo 14">
            <a:extLst>
              <a:ext uri="{FF2B5EF4-FFF2-40B4-BE49-F238E27FC236}">
                <a16:creationId xmlns:a16="http://schemas.microsoft.com/office/drawing/2014/main" id="{951B6ABD-71EA-3AE3-63D9-69970A24E5B9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613118"/>
          </a:xfrm>
          <a:prstGeom prst="rect">
            <a:avLst/>
          </a:prstGeom>
          <a:blipFill dpi="0" rotWithShape="1">
            <a:blip r:embed="rId5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8BFC9F7-699D-A3A7-C575-E4DD1EE7214F}"/>
              </a:ext>
            </a:extLst>
          </p:cNvPr>
          <p:cNvSpPr txBox="1"/>
          <p:nvPr/>
        </p:nvSpPr>
        <p:spPr>
          <a:xfrm>
            <a:off x="1374658" y="0"/>
            <a:ext cx="9442967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400" b="1" spc="300" dirty="0">
                <a:ln w="10160">
                  <a:solidFill>
                    <a:srgbClr val="C953DD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76000"/>
                    </a:srgbClr>
                  </a:outerShdw>
                </a:effectLst>
              </a:rPr>
              <a:t>ZIDA ZANKHONDO</a:t>
            </a:r>
            <a:endParaRPr kumimoji="0" lang="en-US" sz="4400" b="1" i="0" u="none" strike="noStrike" kern="1200" cap="none" spc="300" normalizeH="0" baseline="0" noProof="0" dirty="0">
              <a:ln w="10160">
                <a:solidFill>
                  <a:srgbClr val="C953DD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76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03311FF-6BDC-180C-0DAF-42E82ED22DD1}"/>
              </a:ext>
            </a:extLst>
          </p:cNvPr>
          <p:cNvSpPr txBox="1"/>
          <p:nvPr/>
        </p:nvSpPr>
        <p:spPr>
          <a:xfrm>
            <a:off x="1747837" y="812967"/>
            <a:ext cx="8696325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/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Pakuti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zida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zathu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zankhondo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si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zida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za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dziko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lapansi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. Koma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mphamvu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zochokera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kwa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Mulungu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zotha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kugwetsa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malinga</a:t>
            </a:r>
            <a:r>
              <a:rPr lang="en-US" b="1" dirty="0">
                <a:solidFill>
                  <a:srgbClr val="C953DD">
                    <a:lumMod val="50000"/>
                  </a:srgbClr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Akorinto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953DD">
                    <a:lumMod val="5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10:4)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4EBFE470-AD3D-D929-3C34-95C149DBA24C}"/>
              </a:ext>
            </a:extLst>
          </p:cNvPr>
          <p:cNvSpPr txBox="1"/>
          <p:nvPr/>
        </p:nvSpPr>
        <p:spPr>
          <a:xfrm>
            <a:off x="42162" y="1613118"/>
            <a:ext cx="986576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Paulo </a:t>
            </a:r>
            <a:r>
              <a:rPr lang="en-US" sz="2000" b="1" dirty="0" err="1">
                <a:solidFill>
                  <a:prstClr val="black"/>
                </a:solidFill>
              </a:rPr>
              <a:t>ankaimbidwa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mlandu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wokhala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wamantha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komanso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wosachita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mwaluso</a:t>
            </a:r>
            <a:r>
              <a:rPr lang="en-US" sz="2000" b="1" dirty="0">
                <a:solidFill>
                  <a:prstClr val="black"/>
                </a:solidFill>
              </a:rPr>
              <a:t>  </a:t>
            </a:r>
            <a:r>
              <a:rPr lang="en-US" sz="2000" b="1" dirty="0" err="1">
                <a:solidFill>
                  <a:prstClr val="black"/>
                </a:solidFill>
              </a:rPr>
              <a:t>pamaso</a:t>
            </a:r>
            <a:r>
              <a:rPr lang="en-US" sz="2000" b="1" dirty="0">
                <a:solidFill>
                  <a:prstClr val="black"/>
                </a:solidFill>
              </a:rPr>
              <a:t> pa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ngakhale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ankalankhula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mwamphamvu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m’makalata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ake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10:10).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F1DC871-7277-EBD7-3B44-8F41ADC73105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3675" y="1718294"/>
            <a:ext cx="2021985" cy="5029027"/>
          </a:xfrm>
          <a:prstGeom prst="snip2DiagRect">
            <a:avLst>
              <a:gd name="adj1" fmla="val 12561"/>
              <a:gd name="adj2" fmla="val 12822"/>
            </a:avLst>
          </a:prstGeom>
          <a:solidFill>
            <a:srgbClr val="FFFFFF">
              <a:shade val="85000"/>
            </a:srgbClr>
          </a:solidFill>
          <a:ln w="28575" cap="sq">
            <a:solidFill>
              <a:schemeClr val="accent1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3BF3FE66-205A-8490-4C0A-ECC411EC8CBA}"/>
              </a:ext>
            </a:extLst>
          </p:cNvPr>
          <p:cNvSpPr txBox="1"/>
          <p:nvPr/>
        </p:nvSpPr>
        <p:spPr>
          <a:xfrm>
            <a:off x="3657604" y="5839084"/>
            <a:ext cx="629243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Ulamuliro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Paulo </a:t>
            </a:r>
            <a:r>
              <a:rPr lang="en-US" sz="2000" b="1" dirty="0" err="1">
                <a:solidFill>
                  <a:prstClr val="black"/>
                </a:solidFill>
              </a:rPr>
              <a:t>unapatsidwa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iye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Khristu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ndipo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nthawi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zonse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ankaugwiritsa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ntchito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pomangirira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osati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powaononga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10:8).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72F1D50E-087E-23CC-E9CA-8F7B18126374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r="-59"/>
          <a:stretch>
            <a:fillRect/>
          </a:stretch>
        </p:blipFill>
        <p:spPr>
          <a:xfrm>
            <a:off x="146340" y="5856791"/>
            <a:ext cx="3453388" cy="939419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A872E937-4C45-7297-BD75-12E2AF94D253}"/>
              </a:ext>
            </a:extLst>
          </p:cNvPr>
          <p:cNvPicPr>
            <a:picLocks noChangeAspect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213013" y="100519"/>
            <a:ext cx="1161645" cy="1452056"/>
          </a:xfrm>
          <a:prstGeom prst="snip2DiagRect">
            <a:avLst>
              <a:gd name="adj1" fmla="val 16748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F5FD91CA-2BDF-46A3-3047-A8244DDE3DED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17625" y="100519"/>
            <a:ext cx="1161362" cy="1452056"/>
          </a:xfrm>
          <a:prstGeom prst="snip2DiagRect">
            <a:avLst>
              <a:gd name="adj1" fmla="val 16752"/>
              <a:gd name="adj2" fmla="val 0"/>
            </a:avLst>
          </a:prstGeom>
          <a:solidFill>
            <a:srgbClr val="FFFFFF">
              <a:shade val="85000"/>
            </a:srgbClr>
          </a:solidFill>
          <a:ln w="3175" cap="sq">
            <a:solidFill>
              <a:schemeClr val="accent4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CuadroTexto 6">
            <a:extLst>
              <a:ext uri="{FF2B5EF4-FFF2-40B4-BE49-F238E27FC236}">
                <a16:creationId xmlns:a16="http://schemas.microsoft.com/office/drawing/2014/main" id="{41FC56FE-707E-4312-E3FC-4E3E1B873067}"/>
              </a:ext>
            </a:extLst>
          </p:cNvPr>
          <p:cNvSpPr txBox="1"/>
          <p:nvPr/>
        </p:nvSpPr>
        <p:spPr>
          <a:xfrm>
            <a:off x="42161" y="4525884"/>
            <a:ext cx="990787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“Zida” </a:t>
            </a:r>
            <a:r>
              <a:rPr lang="en-US" sz="2000" b="1" dirty="0" err="1">
                <a:solidFill>
                  <a:prstClr val="black"/>
                </a:solidFill>
              </a:rPr>
              <a:t>zimenezi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zikuphatikizapo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kuchita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modzichepetsa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mofatsa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Khristu</a:t>
            </a:r>
            <a:r>
              <a:rPr lang="en-US" sz="2000" b="1" dirty="0">
                <a:solidFill>
                  <a:prstClr val="black"/>
                </a:solidFill>
              </a:rPr>
              <a:t> (Mateyu 11:29). Koma </a:t>
            </a:r>
            <a:r>
              <a:rPr lang="en-US" sz="2000" b="1" dirty="0" err="1">
                <a:solidFill>
                  <a:prstClr val="black"/>
                </a:solidFill>
              </a:rPr>
              <a:t>zikuphatikizaponso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kuima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nji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polimbana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zolakwika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monga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mmene</a:t>
            </a:r>
            <a:r>
              <a:rPr lang="en-US" sz="2000" b="1" dirty="0">
                <a:solidFill>
                  <a:prstClr val="black"/>
                </a:solidFill>
              </a:rPr>
              <a:t> Yesu </a:t>
            </a:r>
            <a:r>
              <a:rPr lang="en-US" sz="2000" b="1" dirty="0" err="1">
                <a:solidFill>
                  <a:prstClr val="black"/>
                </a:solidFill>
              </a:rPr>
              <a:t>anachitira</a:t>
            </a:r>
            <a:r>
              <a:rPr lang="en-US" sz="2000" b="1" dirty="0">
                <a:solidFill>
                  <a:prstClr val="black"/>
                </a:solidFill>
              </a:rPr>
              <a:t> (Mateyu 21:12-13), </a:t>
            </a:r>
            <a:r>
              <a:rPr lang="en-US" sz="2000" b="1" dirty="0" err="1">
                <a:solidFill>
                  <a:prstClr val="black"/>
                </a:solidFill>
              </a:rPr>
              <a:t>kapena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kulankhula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momveka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bwino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pamene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pakufunika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kutero</a:t>
            </a:r>
            <a:r>
              <a:rPr lang="en-US" sz="2000" b="1" dirty="0">
                <a:solidFill>
                  <a:prstClr val="black"/>
                </a:solidFill>
              </a:rPr>
              <a:t> (Mateyu 23:23-27).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3984BA-14BF-A5F8-C2D0-31D748CA437A}"/>
              </a:ext>
            </a:extLst>
          </p:cNvPr>
          <p:cNvSpPr txBox="1"/>
          <p:nvPr/>
        </p:nvSpPr>
        <p:spPr>
          <a:xfrm>
            <a:off x="42213" y="2597069"/>
            <a:ext cx="9907878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Poyankha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mlandu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umenewu</a:t>
            </a:r>
            <a:r>
              <a:rPr lang="en-US" sz="2000" b="1" dirty="0">
                <a:solidFill>
                  <a:prstClr val="black"/>
                </a:solidFill>
              </a:rPr>
              <a:t>, Paulo </a:t>
            </a:r>
            <a:r>
              <a:rPr lang="en-US" sz="2000" b="1" dirty="0" err="1">
                <a:solidFill>
                  <a:prstClr val="black"/>
                </a:solidFill>
              </a:rPr>
              <a:t>anafotokoza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momveka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bwino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akanatha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kulankhula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mwamphamvu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atakumana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ankachitira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polemba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makalata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koma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samafuna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kutsitsa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mlingo</a:t>
            </a:r>
            <a:r>
              <a:rPr lang="en-US" sz="2000" b="1" dirty="0">
                <a:solidFill>
                  <a:prstClr val="black"/>
                </a:solidFill>
              </a:rPr>
              <a:t> wake </a:t>
            </a:r>
            <a:r>
              <a:rPr lang="en-US" sz="2000" b="1" dirty="0" err="1">
                <a:solidFill>
                  <a:prstClr val="black"/>
                </a:solidFill>
              </a:rPr>
              <a:t>ndikugwiritsa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ntchito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zida</a:t>
            </a:r>
            <a:r>
              <a:rPr lang="en-US" sz="2000" b="1" dirty="0">
                <a:solidFill>
                  <a:prstClr val="black"/>
                </a:solidFill>
              </a:rPr>
              <a:t> za </a:t>
            </a:r>
            <a:r>
              <a:rPr lang="en-US" sz="2000" b="1" dirty="0" err="1">
                <a:solidFill>
                  <a:prstClr val="black"/>
                </a:solidFill>
              </a:rPr>
              <a:t>thupi</a:t>
            </a:r>
            <a:r>
              <a:rPr lang="en-US" sz="2000" b="1" dirty="0">
                <a:solidFill>
                  <a:prstClr val="black"/>
                </a:solidFill>
              </a:rPr>
              <a:t>” (</a:t>
            </a:r>
            <a:r>
              <a:rPr lang="en-US" sz="2000" b="1" dirty="0" err="1">
                <a:solidFill>
                  <a:prstClr val="black"/>
                </a:solidFill>
              </a:rPr>
              <a:t>monga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ulamuliro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nkhanza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zilango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zakuthupi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kapena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kudzitamandira</a:t>
            </a:r>
            <a:r>
              <a:rPr lang="en-US" sz="2000" b="1" dirty="0">
                <a:solidFill>
                  <a:prstClr val="black"/>
                </a:solidFill>
              </a:rPr>
              <a:t>), </a:t>
            </a:r>
            <a:r>
              <a:rPr lang="en-US" sz="2000" b="1" dirty="0" err="1">
                <a:solidFill>
                  <a:prstClr val="black"/>
                </a:solidFill>
              </a:rPr>
              <a:t>m’malo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ankagwiritsa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ntchito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zida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zamphamvu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mwa</a:t>
            </a:r>
            <a:r>
              <a:rPr lang="en-US" sz="2000" b="1" dirty="0">
                <a:solidFill>
                  <a:prstClr val="black"/>
                </a:solidFill>
              </a:rPr>
              <a:t> Mulungu”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10:2-4).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23207430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8" grpId="0"/>
      <p:bldP spid="7" grpId="0"/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ángulo 28">
            <a:extLst>
              <a:ext uri="{FF2B5EF4-FFF2-40B4-BE49-F238E27FC236}">
                <a16:creationId xmlns:a16="http://schemas.microsoft.com/office/drawing/2014/main" id="{CA590638-CF8E-6552-2064-5746F535609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1999" cy="1032004"/>
          </a:xfrm>
          <a:prstGeom prst="rect">
            <a:avLst/>
          </a:prstGeom>
          <a:blipFill>
            <a:blip r:embed="rId4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D198D94D-7AB9-E415-A4EC-5104664FE90D}"/>
              </a:ext>
            </a:extLst>
          </p:cNvPr>
          <p:cNvSpPr txBox="1"/>
          <p:nvPr/>
        </p:nvSpPr>
        <p:spPr>
          <a:xfrm>
            <a:off x="0" y="-86026"/>
            <a:ext cx="1219200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400" b="1" spc="600" dirty="0">
                <a:ln w="12700" cmpd="sng">
                  <a:solidFill>
                    <a:srgbClr val="FBD805"/>
                  </a:solidFill>
                  <a:prstDash val="solid"/>
                </a:ln>
                <a:gradFill>
                  <a:gsLst>
                    <a:gs pos="0">
                      <a:srgbClr val="FBD805"/>
                    </a:gs>
                    <a:gs pos="4000">
                      <a:srgbClr val="FBD805">
                        <a:lumMod val="60000"/>
                        <a:lumOff val="40000"/>
                      </a:srgbClr>
                    </a:gs>
                    <a:gs pos="87000">
                      <a:srgbClr val="FBD805">
                        <a:lumMod val="20000"/>
                        <a:lumOff val="80000"/>
                      </a:srgbClr>
                    </a:gs>
                  </a:gsLst>
                  <a:lin ang="5400000"/>
                </a:gradFill>
                <a:effectLst>
                  <a:outerShdw blurRad="50800" dist="25400" dir="5400000" algn="ctr" rotWithShape="0">
                    <a:prstClr val="black"/>
                  </a:outerShdw>
                </a:effectLst>
              </a:rPr>
              <a:t>NJIRA YOYENERA YODZITETEZERA</a:t>
            </a:r>
            <a:endParaRPr kumimoji="0" lang="en-US" sz="4400" b="1" i="0" u="none" strike="noStrike" kern="1200" cap="none" spc="600" normalizeH="0" baseline="0" noProof="0" dirty="0">
              <a:ln w="12700" cmpd="sng">
                <a:solidFill>
                  <a:srgbClr val="FBD805"/>
                </a:solidFill>
                <a:prstDash val="solid"/>
              </a:ln>
              <a:gradFill>
                <a:gsLst>
                  <a:gs pos="0">
                    <a:srgbClr val="FBD805"/>
                  </a:gs>
                  <a:gs pos="4000">
                    <a:srgbClr val="FBD805">
                      <a:lumMod val="60000"/>
                      <a:lumOff val="40000"/>
                    </a:srgbClr>
                  </a:gs>
                  <a:gs pos="87000">
                    <a:srgbClr val="FBD805">
                      <a:lumMod val="20000"/>
                      <a:lumOff val="80000"/>
                    </a:srgbClr>
                  </a:gs>
                </a:gsLst>
                <a:lin ang="5400000"/>
              </a:gradFill>
              <a:effectLst>
                <a:outerShdw blurRad="50800" dist="25400" dir="5400000" algn="ctr" rotWithShape="0">
                  <a:prstClr val="black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7FE35BA-0EDB-0FCE-18F7-11334B0C4401}"/>
              </a:ext>
            </a:extLst>
          </p:cNvPr>
          <p:cNvSpPr txBox="1"/>
          <p:nvPr/>
        </p:nvSpPr>
        <p:spPr>
          <a:xfrm>
            <a:off x="0" y="614032"/>
            <a:ext cx="12191999" cy="30777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sz="14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Pakuti</a:t>
            </a:r>
            <a:r>
              <a:rPr lang="en-US" sz="14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4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munthu</a:t>
            </a:r>
            <a:r>
              <a:rPr lang="en-US" sz="14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amene </a:t>
            </a:r>
            <a:r>
              <a:rPr lang="en-US" sz="14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amavomerezedwa</a:t>
            </a:r>
            <a:r>
              <a:rPr lang="en-US" sz="1400" b="1" dirty="0">
                <a:solidFill>
                  <a:srgbClr val="C7440F"/>
                </a:solidFill>
                <a:latin typeface="Comic Sans MS" panose="030F0702030302020204" pitchFamily="66" charset="0"/>
              </a:rPr>
              <a:t>, </a:t>
            </a:r>
            <a:r>
              <a:rPr lang="en-US" sz="14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si</a:t>
            </a:r>
            <a:r>
              <a:rPr lang="en-US" sz="14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amene </a:t>
            </a:r>
            <a:r>
              <a:rPr lang="en-US" sz="14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amadziyenereza</a:t>
            </a:r>
            <a:r>
              <a:rPr lang="en-US" sz="14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4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yekha</a:t>
            </a:r>
            <a:r>
              <a:rPr lang="en-US" sz="1400" b="1" dirty="0">
                <a:solidFill>
                  <a:srgbClr val="C7440F"/>
                </a:solidFill>
                <a:latin typeface="Comic Sans MS" panose="030F0702030302020204" pitchFamily="66" charset="0"/>
              </a:rPr>
              <a:t>, </a:t>
            </a:r>
            <a:r>
              <a:rPr lang="en-US" sz="14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koma</a:t>
            </a:r>
            <a:r>
              <a:rPr lang="en-US" sz="14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4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munthu</a:t>
            </a:r>
            <a:r>
              <a:rPr lang="en-US" sz="14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amene </a:t>
            </a:r>
            <a:r>
              <a:rPr lang="en-US" sz="14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Ambuye</a:t>
            </a:r>
            <a:r>
              <a:rPr lang="en-US" sz="1400" b="1" dirty="0">
                <a:solidFill>
                  <a:srgbClr val="C7440F"/>
                </a:solidFill>
                <a:latin typeface="Comic Sans MS" panose="030F0702030302020204" pitchFamily="66" charset="0"/>
              </a:rPr>
              <a:t> </a:t>
            </a:r>
            <a:r>
              <a:rPr lang="en-US" sz="1400" b="1" dirty="0" err="1">
                <a:solidFill>
                  <a:srgbClr val="C7440F"/>
                </a:solidFill>
                <a:latin typeface="Comic Sans MS" panose="030F0702030302020204" pitchFamily="66" charset="0"/>
              </a:rPr>
              <a:t>amuyenereza</a:t>
            </a:r>
            <a:r>
              <a:rPr lang="en-US" sz="1400" b="1" dirty="0">
                <a:solidFill>
                  <a:srgbClr val="C7440F"/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Akorinto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C7440F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10:18)</a:t>
            </a:r>
            <a:endParaRPr kumimoji="0" lang="en-US" sz="1600" b="1" i="0" u="none" strike="noStrike" kern="1200" cap="none" spc="0" normalizeH="0" baseline="0" noProof="0" dirty="0">
              <a:ln>
                <a:noFill/>
              </a:ln>
              <a:solidFill>
                <a:srgbClr val="C7440F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1E027BFB-5546-F015-F7CD-B4EA3844679A}"/>
              </a:ext>
            </a:extLst>
          </p:cNvPr>
          <p:cNvSpPr txBox="1"/>
          <p:nvPr/>
        </p:nvSpPr>
        <p:spPr>
          <a:xfrm>
            <a:off x="60694" y="994075"/>
            <a:ext cx="8458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Akatswiri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nzeru</a:t>
            </a:r>
            <a:r>
              <a:rPr lang="en-US" sz="2000" b="1" dirty="0">
                <a:solidFill>
                  <a:prstClr val="black"/>
                </a:solidFill>
              </a:rPr>
              <a:t> za </a:t>
            </a:r>
            <a:r>
              <a:rPr lang="en-US" sz="2000" b="1" dirty="0" err="1">
                <a:solidFill>
                  <a:prstClr val="black"/>
                </a:solidFill>
              </a:rPr>
              <a:t>Agiriki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ankalipiritsa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ndalama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zambiri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ophunzira</a:t>
            </a:r>
            <a:r>
              <a:rPr lang="en-US" sz="2000" b="1" dirty="0">
                <a:solidFill>
                  <a:prstClr val="black"/>
                </a:solidFill>
              </a:rPr>
              <a:t> amene </a:t>
            </a:r>
            <a:r>
              <a:rPr lang="en-US" sz="2000" b="1" dirty="0" err="1">
                <a:solidFill>
                  <a:prstClr val="black"/>
                </a:solidFill>
              </a:rPr>
              <a:t>ankafuna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kuphunzira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kuchokera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iwo</a:t>
            </a:r>
            <a:r>
              <a:rPr lang="en-US" sz="2000" b="1" dirty="0">
                <a:solidFill>
                  <a:prstClr val="black"/>
                </a:solidFill>
              </a:rPr>
              <a:t>. Kuti </a:t>
            </a:r>
            <a:r>
              <a:rPr lang="en-US" sz="2000" b="1" dirty="0" err="1">
                <a:solidFill>
                  <a:prstClr val="black"/>
                </a:solidFill>
              </a:rPr>
              <a:t>akope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ophunzira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ameneawa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ankadzitamandira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chidziwitso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chawo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udindo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pagulu</a:t>
            </a:r>
            <a:r>
              <a:rPr lang="en-US" sz="2000" b="1" dirty="0">
                <a:solidFill>
                  <a:prstClr val="black"/>
                </a:solidFill>
              </a:rPr>
              <a:t> la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kapena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otchuka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ankawadziwa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kuwalemekeza</a:t>
            </a:r>
            <a:r>
              <a:rPr lang="en-US" sz="2000" b="1" dirty="0">
                <a:solidFill>
                  <a:prstClr val="black"/>
                </a:solidFill>
              </a:rPr>
              <a:t>. Izi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zomwe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ankachitanso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aphunzitsi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onyenga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analowa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mumpingo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Korinto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10:12; 11:19-20).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id="{EDCE89EE-A381-7ED9-5FD8-45665B0A86DB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090" y="3116335"/>
            <a:ext cx="2360473" cy="1481294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12" name="CuadroTexto 11">
            <a:extLst>
              <a:ext uri="{FF2B5EF4-FFF2-40B4-BE49-F238E27FC236}">
                <a16:creationId xmlns:a16="http://schemas.microsoft.com/office/drawing/2014/main" id="{5E8DC957-78B4-BF64-E6B3-6FF718656D8B}"/>
              </a:ext>
            </a:extLst>
          </p:cNvPr>
          <p:cNvSpPr txBox="1"/>
          <p:nvPr/>
        </p:nvSpPr>
        <p:spPr>
          <a:xfrm>
            <a:off x="2488563" y="2933879"/>
            <a:ext cx="589151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Koma Paulo </a:t>
            </a:r>
            <a:r>
              <a:rPr lang="en-US" sz="2000" b="1" dirty="0" err="1">
                <a:solidFill>
                  <a:prstClr val="black"/>
                </a:solidFill>
              </a:rPr>
              <a:t>sankalipiritsa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ndalama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chifukwa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chophunzitsa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zimene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ankadziwa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sankapereka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makalata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omuyamikira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ndiponso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sankadzitamandira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Ndipo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chifukwa</a:t>
            </a:r>
            <a:r>
              <a:rPr lang="en-US" sz="2000" b="1" dirty="0">
                <a:solidFill>
                  <a:prstClr val="black"/>
                </a:solidFill>
              </a:rPr>
              <a:t> cha </a:t>
            </a:r>
            <a:r>
              <a:rPr lang="en-US" sz="2000" b="1" dirty="0" err="1">
                <a:solidFill>
                  <a:prstClr val="black"/>
                </a:solidFill>
              </a:rPr>
              <a:t>zimenezi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ankamunyoza</a:t>
            </a:r>
            <a:r>
              <a:rPr lang="en-US" sz="2000" b="1" dirty="0">
                <a:solidFill>
                  <a:prstClr val="black"/>
                </a:solidFill>
              </a:rPr>
              <a:t>! Kodi </a:t>
            </a:r>
            <a:r>
              <a:rPr lang="en-US" sz="2000" b="1" dirty="0" err="1">
                <a:solidFill>
                  <a:prstClr val="black"/>
                </a:solidFill>
              </a:rPr>
              <a:t>akanadziteteza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bwanji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4" name="Imagen 13">
            <a:extLst>
              <a:ext uri="{FF2B5EF4-FFF2-40B4-BE49-F238E27FC236}">
                <a16:creationId xmlns:a16="http://schemas.microsoft.com/office/drawing/2014/main" id="{9C3D933A-8661-E7E4-A8FB-A1D0EDCE912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90292" y="5496127"/>
            <a:ext cx="1391751" cy="1263405"/>
          </a:xfrm>
          <a:prstGeom prst="round2DiagRect">
            <a:avLst>
              <a:gd name="adj1" fmla="val 16667"/>
              <a:gd name="adj2" fmla="val 0"/>
            </a:avLst>
          </a:prstGeom>
          <a:ln w="38100" cap="sq">
            <a:solidFill>
              <a:srgbClr val="CC99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8" name="CuadroTexto 17">
            <a:extLst>
              <a:ext uri="{FF2B5EF4-FFF2-40B4-BE49-F238E27FC236}">
                <a16:creationId xmlns:a16="http://schemas.microsoft.com/office/drawing/2014/main" id="{609FCF71-B2EB-63FB-598C-945EE06B6695}"/>
              </a:ext>
            </a:extLst>
          </p:cNvPr>
          <p:cNvSpPr txBox="1"/>
          <p:nvPr/>
        </p:nvSpPr>
        <p:spPr>
          <a:xfrm>
            <a:off x="60690" y="4817554"/>
            <a:ext cx="8909690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Zinkaoneka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ngati</a:t>
            </a:r>
            <a:r>
              <a:rPr lang="en-US" sz="2000" b="1" dirty="0">
                <a:solidFill>
                  <a:prstClr val="black"/>
                </a:solidFill>
              </a:rPr>
              <a:t> Paulo </a:t>
            </a:r>
            <a:r>
              <a:rPr lang="en-US" sz="2000" b="1" dirty="0" err="1">
                <a:solidFill>
                  <a:prstClr val="black"/>
                </a:solidFill>
              </a:rPr>
              <a:t>ankafunika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kuyamikiridwa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pamaso</a:t>
            </a:r>
            <a:r>
              <a:rPr lang="en-US" sz="2000" b="1" dirty="0">
                <a:solidFill>
                  <a:prstClr val="black"/>
                </a:solidFill>
              </a:rPr>
              <a:t> pa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amulandire</a:t>
            </a:r>
            <a:r>
              <a:rPr lang="en-US" sz="2000" b="1" dirty="0">
                <a:solidFill>
                  <a:prstClr val="black"/>
                </a:solidFill>
              </a:rPr>
              <a:t>. Koma </a:t>
            </a:r>
            <a:r>
              <a:rPr lang="en-US" sz="2000" b="1" dirty="0" err="1">
                <a:solidFill>
                  <a:prstClr val="black"/>
                </a:solidFill>
              </a:rPr>
              <a:t>sanali</a:t>
            </a:r>
            <a:r>
              <a:rPr lang="en-US" sz="2000" b="1" dirty="0">
                <a:solidFill>
                  <a:prstClr val="black"/>
                </a:solidFill>
              </a:rPr>
              <a:t> iye amene </a:t>
            </a:r>
            <a:r>
              <a:rPr lang="en-US" sz="2000" b="1" dirty="0" err="1">
                <a:solidFill>
                  <a:prstClr val="black"/>
                </a:solidFill>
              </a:rPr>
              <a:t>anayenera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kudzitamandira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yekha</a:t>
            </a:r>
            <a:r>
              <a:rPr lang="en-US" sz="2000" b="1" dirty="0">
                <a:solidFill>
                  <a:prstClr val="black"/>
                </a:solidFill>
              </a:rPr>
              <a:t> (Miyambo 27:2). Paulo </a:t>
            </a:r>
            <a:r>
              <a:rPr lang="en-US" sz="2000" b="1" dirty="0" err="1">
                <a:solidFill>
                  <a:prstClr val="black"/>
                </a:solidFill>
              </a:rPr>
              <a:t>analola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Mulungu </a:t>
            </a:r>
            <a:r>
              <a:rPr lang="en-US" sz="2000" b="1" dirty="0" err="1">
                <a:solidFill>
                  <a:prstClr val="black"/>
                </a:solidFill>
              </a:rPr>
              <a:t>akhale</a:t>
            </a:r>
            <a:r>
              <a:rPr lang="en-US" sz="2000" b="1" dirty="0">
                <a:solidFill>
                  <a:prstClr val="black"/>
                </a:solidFill>
              </a:rPr>
              <a:t> amene </a:t>
            </a:r>
            <a:r>
              <a:rPr lang="en-US" sz="2000" b="1" dirty="0" err="1">
                <a:solidFill>
                  <a:prstClr val="black"/>
                </a:solidFill>
              </a:rPr>
              <a:t>amuyamikire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10:18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4" name="Grupo 23">
            <a:extLst>
              <a:ext uri="{FF2B5EF4-FFF2-40B4-BE49-F238E27FC236}">
                <a16:creationId xmlns:a16="http://schemas.microsoft.com/office/drawing/2014/main" id="{4E922FCF-0527-9F2A-9081-3F084BBE24E6}"/>
              </a:ext>
            </a:extLst>
          </p:cNvPr>
          <p:cNvGrpSpPr/>
          <p:nvPr/>
        </p:nvGrpSpPr>
        <p:grpSpPr>
          <a:xfrm>
            <a:off x="8518967" y="1133475"/>
            <a:ext cx="3463077" cy="2310927"/>
            <a:chOff x="7873729" y="1133475"/>
            <a:chExt cx="4108315" cy="2310927"/>
          </a:xfrm>
        </p:grpSpPr>
        <p:pic>
          <p:nvPicPr>
            <p:cNvPr id="16" name="Imagen 15">
              <a:extLst>
                <a:ext uri="{FF2B5EF4-FFF2-40B4-BE49-F238E27FC236}">
                  <a16:creationId xmlns:a16="http://schemas.microsoft.com/office/drawing/2014/main" id="{49FF073A-150B-A508-59F5-CC0F232B077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73729" y="1133475"/>
              <a:ext cx="4108315" cy="2310927"/>
            </a:xfrm>
            <a:prstGeom prst="roundRect">
              <a:avLst>
                <a:gd name="adj" fmla="val 9090"/>
              </a:avLst>
            </a:prstGeom>
            <a:ln>
              <a:noFill/>
            </a:ln>
            <a:effectLst>
              <a:outerShdw blurRad="76200" dist="38100" dir="7800000" algn="tl" rotWithShape="0">
                <a:srgbClr val="000000">
                  <a:alpha val="40000"/>
                </a:srgbClr>
              </a:outerShdw>
            </a:effectLst>
            <a:scene3d>
              <a:camera prst="orthographicFront"/>
              <a:lightRig rig="contrasting" dir="t">
                <a:rot lat="0" lon="0" rev="4200000"/>
              </a:lightRig>
            </a:scene3d>
            <a:sp3d prstMaterial="plastic">
              <a:bevelT w="381000" h="114300" prst="relaxedInset"/>
              <a:contourClr>
                <a:srgbClr val="969696"/>
              </a:contourClr>
            </a:sp3d>
          </p:spPr>
        </p:pic>
        <p:sp>
          <p:nvSpPr>
            <p:cNvPr id="21" name="Elipse 20">
              <a:extLst>
                <a:ext uri="{FF2B5EF4-FFF2-40B4-BE49-F238E27FC236}">
                  <a16:creationId xmlns:a16="http://schemas.microsoft.com/office/drawing/2014/main" id="{678C3136-3ADA-1242-E24F-AF361699D003}"/>
                </a:ext>
              </a:extLst>
            </p:cNvPr>
            <p:cNvSpPr/>
            <p:nvPr/>
          </p:nvSpPr>
          <p:spPr>
            <a:xfrm>
              <a:off x="7937769" y="1201991"/>
              <a:ext cx="1468877" cy="733811"/>
            </a:xfrm>
            <a:prstGeom prst="ellipse">
              <a:avLst/>
            </a:prstGeom>
            <a:solidFill>
              <a:srgbClr val="FBE6E5"/>
            </a:solidFill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1100" b="1" dirty="0" err="1">
                  <a:solidFill>
                    <a:prstClr val="black"/>
                  </a:solidFill>
                </a:rPr>
                <a:t>Usadzita-mandire</a:t>
              </a:r>
              <a:endPara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id="{94C447F6-D4B7-ED4D-EF54-4269091A091E}"/>
                </a:ext>
              </a:extLst>
            </p:cNvPr>
            <p:cNvSpPr/>
            <p:nvPr/>
          </p:nvSpPr>
          <p:spPr>
            <a:xfrm>
              <a:off x="10268125" y="1133475"/>
              <a:ext cx="1713919" cy="972162"/>
            </a:xfrm>
            <a:prstGeom prst="ellipse">
              <a:avLst/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accent3">
                  <a:lumMod val="50000"/>
                </a:schemeClr>
              </a:solidFill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>
                <a:defRPr/>
              </a:pPr>
              <a:r>
                <a:rPr lang="en-US" sz="1400" b="1" dirty="0" err="1">
                  <a:solidFill>
                    <a:prstClr val="black"/>
                  </a:solidFill>
                </a:rPr>
                <a:t>Tisiye</a:t>
              </a:r>
              <a:r>
                <a:rPr lang="en-US" sz="1400" b="1" dirty="0">
                  <a:solidFill>
                    <a:prstClr val="black"/>
                  </a:solidFill>
                </a:rPr>
                <a:t> Mulungu </a:t>
              </a:r>
              <a:r>
                <a:rPr lang="en-US" sz="1400" b="1" dirty="0" err="1">
                  <a:solidFill>
                    <a:prstClr val="black"/>
                  </a:solidFill>
                </a:rPr>
                <a:t>atitamande</a:t>
              </a:r>
              <a:endPara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45581DF9-411F-DB7D-211F-6C3DBCFF4F1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271322" y="3644628"/>
            <a:ext cx="1157949" cy="3114904"/>
          </a:xfrm>
          <a:prstGeom prst="round2DiagRect">
            <a:avLst>
              <a:gd name="adj1" fmla="val 0"/>
              <a:gd name="adj2" fmla="val 20536"/>
            </a:avLst>
          </a:prstGeom>
          <a:ln w="38100" cap="sq">
            <a:solidFill>
              <a:srgbClr val="9AC0DA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7DF28573-29D3-2ED3-EDA5-12155417DB1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590292" y="3644628"/>
            <a:ext cx="1391751" cy="1651273"/>
          </a:xfrm>
          <a:prstGeom prst="round2DiagRect">
            <a:avLst>
              <a:gd name="adj1" fmla="val 16667"/>
              <a:gd name="adj2" fmla="val 17673"/>
            </a:avLst>
          </a:prstGeom>
          <a:ln w="38100" cap="sq">
            <a:solidFill>
              <a:schemeClr val="accent3">
                <a:lumMod val="40000"/>
                <a:lumOff val="60000"/>
              </a:schemeClr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4" name="CuadroTexto 3">
            <a:extLst>
              <a:ext uri="{FF2B5EF4-FFF2-40B4-BE49-F238E27FC236}">
                <a16:creationId xmlns:a16="http://schemas.microsoft.com/office/drawing/2014/main" id="{21EDBC37-7CF2-78B9-082A-21812858CFBD}"/>
              </a:ext>
            </a:extLst>
          </p:cNvPr>
          <p:cNvSpPr txBox="1"/>
          <p:nvPr/>
        </p:nvSpPr>
        <p:spPr>
          <a:xfrm>
            <a:off x="0" y="6148551"/>
            <a:ext cx="9074552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Ngati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chimene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tingadzitamandire</a:t>
            </a:r>
            <a:r>
              <a:rPr lang="en-US" sz="2000" b="1" dirty="0">
                <a:solidFill>
                  <a:prstClr val="black"/>
                </a:solidFill>
              </a:rPr>
              <a:t> nacho </a:t>
            </a:r>
            <a:r>
              <a:rPr lang="en-US" sz="2000" b="1" dirty="0" err="1">
                <a:solidFill>
                  <a:prstClr val="black"/>
                </a:solidFill>
              </a:rPr>
              <a:t>kapena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kudzikwedza</a:t>
            </a:r>
            <a:r>
              <a:rPr lang="en-US" sz="2000" b="1" dirty="0">
                <a:solidFill>
                  <a:prstClr val="black"/>
                </a:solidFill>
              </a:rPr>
              <a:t> nacho, </a:t>
            </a:r>
            <a:r>
              <a:rPr lang="en-US" sz="2000" b="1" dirty="0" err="1">
                <a:solidFill>
                  <a:prstClr val="black"/>
                </a:solidFill>
              </a:rPr>
              <a:t>ndiko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kumudziwa</a:t>
            </a:r>
            <a:r>
              <a:rPr lang="en-US" sz="2000" b="1" dirty="0">
                <a:solidFill>
                  <a:prstClr val="black"/>
                </a:solidFill>
              </a:rPr>
              <a:t> Mulungu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kumumvera</a:t>
            </a:r>
            <a:r>
              <a:rPr lang="en-US" sz="2000" b="1" dirty="0">
                <a:solidFill>
                  <a:prstClr val="black"/>
                </a:solidFill>
              </a:rPr>
              <a:t> Iye(Yer. 9:24; 2 Akor. 10:17).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13000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6" grpId="0"/>
      <p:bldP spid="12" grpId="0"/>
      <p:bldP spid="18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E57A534-6C27-F88E-FA7B-C6B43DBFA306}"/>
              </a:ext>
            </a:extLst>
          </p:cNvPr>
          <p:cNvSpPr txBox="1"/>
          <p:nvPr/>
        </p:nvSpPr>
        <p:spPr>
          <a:xfrm>
            <a:off x="4109884" y="1950480"/>
            <a:ext cx="8082116" cy="2862322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>
            <a:defPPr>
              <a:defRPr lang="es-ES"/>
            </a:defPPr>
            <a:lvl1pPr algn="ctr">
              <a:defRPr sz="8800" b="1">
                <a:ln/>
                <a:solidFill>
                  <a:srgbClr val="9722AA"/>
                </a:solidFill>
              </a:defRPr>
            </a:lvl1pPr>
          </a:lstStyle>
          <a:p>
            <a:pPr lvl="0">
              <a:defRPr/>
            </a:pPr>
            <a:r>
              <a:rPr lang="en-US" sz="6000" dirty="0">
                <a:solidFill>
                  <a:srgbClr val="F4642A">
                    <a:lumMod val="75000"/>
                  </a:srgbClr>
                </a:solidFill>
              </a:rPr>
              <a:t>M’MENE TINGACHIRE NDI APHUNZITSI ONYENGA</a:t>
            </a:r>
            <a:endParaRPr kumimoji="0" lang="en-US" sz="6000" b="1" i="0" u="none" strike="noStrike" kern="1200" cap="none" spc="0" normalizeH="0" baseline="0" noProof="0" dirty="0">
              <a:ln/>
              <a:solidFill>
                <a:srgbClr val="F4642A">
                  <a:lumMod val="75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086E5B0-024E-F501-595C-ADDFB7194CE6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245347" y="301532"/>
            <a:ext cx="3864537" cy="625493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4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913644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ángulo 20">
            <a:extLst>
              <a:ext uri="{FF2B5EF4-FFF2-40B4-BE49-F238E27FC236}">
                <a16:creationId xmlns:a16="http://schemas.microsoft.com/office/drawing/2014/main" id="{9D7C23F0-3FA0-DEFE-60F7-45A3A86B4FA0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92000" cy="1362872"/>
          </a:xfrm>
          <a:prstGeom prst="rect">
            <a:avLst/>
          </a:prstGeom>
          <a:blipFill dpi="0" rotWithShape="1">
            <a:blip r:embed="rId4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CB7D143-710D-7F03-3632-65F340CAE0D9}"/>
              </a:ext>
            </a:extLst>
          </p:cNvPr>
          <p:cNvSpPr txBox="1"/>
          <p:nvPr/>
        </p:nvSpPr>
        <p:spPr>
          <a:xfrm>
            <a:off x="0" y="29184"/>
            <a:ext cx="12192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4000" b="1" spc="50" dirty="0">
                <a:ln w="9525" cmpd="sng">
                  <a:solidFill>
                    <a:srgbClr val="2DCADB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rgbClr val="2DCADB">
                      <a:alpha val="40000"/>
                    </a:srgbClr>
                  </a:glow>
                </a:effectLst>
              </a:rPr>
              <a:t>ONYENGA ODZIYESA ATUMWI</a:t>
            </a:r>
            <a:endParaRPr kumimoji="0" lang="en-US" sz="4000" b="1" i="0" u="none" strike="noStrike" kern="1200" cap="none" spc="50" normalizeH="0" baseline="0" noProof="0" dirty="0">
              <a:ln w="9525" cmpd="sng">
                <a:solidFill>
                  <a:srgbClr val="2DCADB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rgbClr val="2DCADB">
                    <a:alpha val="40000"/>
                  </a:srgbClr>
                </a:glo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4F4CC91-00C1-F090-2380-0F02C38D0A64}"/>
              </a:ext>
            </a:extLst>
          </p:cNvPr>
          <p:cNvSpPr txBox="1"/>
          <p:nvPr/>
        </p:nvSpPr>
        <p:spPr>
          <a:xfrm>
            <a:off x="266700" y="712494"/>
            <a:ext cx="1165859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Pakuti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anthu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oterewa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atumwi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onama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antchito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achinyengo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odzizimbayitsa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ngati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atumwi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 a </a:t>
            </a:r>
            <a:r>
              <a:rPr lang="en-US" b="1" dirty="0" err="1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Khristu</a:t>
            </a:r>
            <a:r>
              <a:rPr lang="en-US" b="1" dirty="0">
                <a:solidFill>
                  <a:srgbClr val="2DCADB">
                    <a:lumMod val="60000"/>
                    <a:lumOff val="40000"/>
                  </a:srgbClr>
                </a:solidFill>
                <a:latin typeface="Comic Sans MS" panose="030F0702030302020204" pitchFamily="66" charset="0"/>
              </a:rPr>
              <a:t>.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                         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Akorinto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2DCADB">
                    <a:lumMod val="60000"/>
                    <a:lumOff val="40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11:13)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8F3FC727-1A23-9710-3090-B2448E11903A}"/>
              </a:ext>
            </a:extLst>
          </p:cNvPr>
          <p:cNvSpPr txBox="1"/>
          <p:nvPr/>
        </p:nvSpPr>
        <p:spPr>
          <a:xfrm>
            <a:off x="2098497" y="1425770"/>
            <a:ext cx="6906607" cy="13619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Paulo </a:t>
            </a:r>
            <a:r>
              <a:rPr lang="en-US" sz="2000" b="1" dirty="0" err="1">
                <a:solidFill>
                  <a:prstClr val="black"/>
                </a:solidFill>
              </a:rPr>
              <a:t>amafuna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kupereka</a:t>
            </a:r>
            <a:r>
              <a:rPr lang="en-US" sz="2000" b="1" dirty="0">
                <a:solidFill>
                  <a:prstClr val="black"/>
                </a:solidFill>
              </a:rPr>
              <a:t> mpingo </a:t>
            </a:r>
            <a:r>
              <a:rPr lang="en-US" sz="2000" b="1" dirty="0" err="1">
                <a:solidFill>
                  <a:prstClr val="black"/>
                </a:solidFill>
              </a:rPr>
              <a:t>woyera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Khristu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11:2). Koma mpingo </a:t>
            </a:r>
            <a:r>
              <a:rPr lang="en-US" sz="2000" b="1" dirty="0" err="1">
                <a:solidFill>
                  <a:prstClr val="black"/>
                </a:solidFill>
              </a:rPr>
              <a:t>unali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pachiwopsezo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chonyengedwa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monga</a:t>
            </a:r>
            <a:r>
              <a:rPr lang="en-US" sz="2000" b="1" dirty="0">
                <a:solidFill>
                  <a:prstClr val="black"/>
                </a:solidFill>
              </a:rPr>
              <a:t> Hava,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kusiya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kukhala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mkwatibwi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Yesu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11:3).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01A5F8C5-A1F4-D5A3-965A-BCDC7780A6F9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849" y="1491168"/>
            <a:ext cx="1922295" cy="19262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ED254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8FE59E1-064C-94C0-D9E2-AB4B01985D2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3562" y="1491169"/>
            <a:ext cx="2912835" cy="1996200"/>
          </a:xfrm>
          <a:prstGeom prst="rect">
            <a:avLst/>
          </a:prstGeom>
          <a:ln w="88900" cap="sq" cmpd="thickThin">
            <a:solidFill>
              <a:schemeClr val="accent6">
                <a:lumMod val="75000"/>
              </a:schemeClr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82365DF3-DEAB-74F2-D5CA-821E48AE711C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7330" r="7330"/>
          <a:stretch>
            <a:fillRect/>
          </a:stretch>
        </p:blipFill>
        <p:spPr>
          <a:xfrm>
            <a:off x="10173286" y="3680924"/>
            <a:ext cx="1922295" cy="2096313"/>
          </a:xfrm>
          <a:prstGeom prst="snip2DiagRect">
            <a:avLst>
              <a:gd name="adj1" fmla="val 20083"/>
              <a:gd name="adj2" fmla="val 20132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266EA6E7-3CB4-F129-1E03-63EBC113DEFD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5393" y="3609408"/>
            <a:ext cx="1922295" cy="2167829"/>
          </a:xfrm>
          <a:prstGeom prst="snip2DiagRect">
            <a:avLst>
              <a:gd name="adj1" fmla="val 29616"/>
              <a:gd name="adj2" fmla="val 31026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60000"/>
                <a:lumOff val="4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4" name="CuadroTexto 13">
            <a:extLst>
              <a:ext uri="{FF2B5EF4-FFF2-40B4-BE49-F238E27FC236}">
                <a16:creationId xmlns:a16="http://schemas.microsoft.com/office/drawing/2014/main" id="{8FC9A3B4-D0A8-9C3B-AB18-CFC24D8A02C3}"/>
              </a:ext>
            </a:extLst>
          </p:cNvPr>
          <p:cNvSpPr txBox="1"/>
          <p:nvPr/>
        </p:nvSpPr>
        <p:spPr>
          <a:xfrm>
            <a:off x="2096484" y="2755519"/>
            <a:ext cx="690660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Kodi </a:t>
            </a:r>
            <a:r>
              <a:rPr lang="en-US" sz="2000" b="1" dirty="0" err="1">
                <a:solidFill>
                  <a:prstClr val="black"/>
                </a:solidFill>
              </a:rPr>
              <a:t>chiopsezo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chenichenicho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chiyani</a:t>
            </a:r>
            <a:r>
              <a:rPr lang="en-US" sz="2000" b="1" dirty="0">
                <a:solidFill>
                  <a:prstClr val="black"/>
                </a:solidFill>
              </a:rPr>
              <a:t>? Ayuda amene </a:t>
            </a:r>
            <a:r>
              <a:rPr lang="en-US" sz="2000" b="1" dirty="0" err="1">
                <a:solidFill>
                  <a:prstClr val="black"/>
                </a:solidFill>
              </a:rPr>
              <a:t>ankadzitcha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atumwi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akulu</a:t>
            </a:r>
            <a:r>
              <a:rPr lang="en-US" sz="2000" b="1" dirty="0">
                <a:solidFill>
                  <a:prstClr val="black"/>
                </a:solidFill>
              </a:rPr>
              <a:t>” a Yesu </a:t>
            </a:r>
            <a:r>
              <a:rPr lang="en-US" sz="2000" b="1" dirty="0" err="1">
                <a:solidFill>
                  <a:prstClr val="black"/>
                </a:solidFill>
              </a:rPr>
              <a:t>anafika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Korinto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akuphunzitsa</a:t>
            </a:r>
            <a:r>
              <a:rPr lang="en-US" sz="2000" b="1" dirty="0">
                <a:solidFill>
                  <a:prstClr val="black"/>
                </a:solidFill>
              </a:rPr>
              <a:t> za “Yesu </a:t>
            </a:r>
            <a:r>
              <a:rPr lang="en-US" sz="2000" b="1" dirty="0" err="1">
                <a:solidFill>
                  <a:prstClr val="black"/>
                </a:solidFill>
              </a:rPr>
              <a:t>wina</a:t>
            </a:r>
            <a:r>
              <a:rPr lang="en-US" sz="2000" b="1" dirty="0">
                <a:solidFill>
                  <a:prstClr val="black"/>
                </a:solidFill>
              </a:rPr>
              <a:t>,” “</a:t>
            </a:r>
            <a:r>
              <a:rPr lang="en-US" sz="2000" b="1" dirty="0" err="1">
                <a:solidFill>
                  <a:prstClr val="black"/>
                </a:solidFill>
              </a:rPr>
              <a:t>mzimu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wina</a:t>
            </a:r>
            <a:r>
              <a:rPr lang="en-US" sz="2000" b="1" dirty="0">
                <a:solidFill>
                  <a:prstClr val="black"/>
                </a:solidFill>
              </a:rPr>
              <a:t>,”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uthenga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wabwino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wina</a:t>
            </a:r>
            <a:r>
              <a:rPr lang="en-US" sz="2000" b="1" dirty="0">
                <a:solidFill>
                  <a:prstClr val="black"/>
                </a:solidFill>
              </a:rPr>
              <a:t>”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11:4-5; </a:t>
            </a:r>
            <a:r>
              <a:rPr lang="en-US" sz="2000" b="1" dirty="0" err="1">
                <a:solidFill>
                  <a:prstClr val="black"/>
                </a:solidFill>
              </a:rPr>
              <a:t>Agalatiya</a:t>
            </a:r>
            <a:r>
              <a:rPr lang="en-US" sz="2000" b="1" dirty="0">
                <a:solidFill>
                  <a:prstClr val="black"/>
                </a:solidFill>
              </a:rPr>
              <a:t> 1:8).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1848179-43F7-0D4C-6263-AB4F7B7F4E37}"/>
              </a:ext>
            </a:extLst>
          </p:cNvPr>
          <p:cNvSpPr txBox="1"/>
          <p:nvPr/>
        </p:nvSpPr>
        <p:spPr>
          <a:xfrm>
            <a:off x="2129743" y="4149120"/>
            <a:ext cx="7951806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Ngati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akulalikira</a:t>
            </a:r>
            <a:r>
              <a:rPr lang="en-US" sz="2000" b="1" dirty="0">
                <a:solidFill>
                  <a:prstClr val="black"/>
                </a:solidFill>
              </a:rPr>
              <a:t> za Yesu </a:t>
            </a:r>
            <a:r>
              <a:rPr lang="en-US" sz="2000" b="1" dirty="0" err="1">
                <a:solidFill>
                  <a:prstClr val="black"/>
                </a:solidFill>
              </a:rPr>
              <a:t>sikutanthauza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akutionetsera</a:t>
            </a:r>
            <a:r>
              <a:rPr lang="en-US" sz="2000" b="1" dirty="0">
                <a:solidFill>
                  <a:prstClr val="black"/>
                </a:solidFill>
              </a:rPr>
              <a:t> Yesu </a:t>
            </a:r>
            <a:r>
              <a:rPr lang="en-US" sz="2000" b="1" dirty="0" err="1">
                <a:solidFill>
                  <a:prstClr val="black"/>
                </a:solidFill>
              </a:rPr>
              <a:t>weniweni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monga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momwe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amafotokozedwera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m’Baibulo</a:t>
            </a:r>
            <a:r>
              <a:rPr lang="en-US" sz="2000" b="1" dirty="0">
                <a:solidFill>
                  <a:prstClr val="black"/>
                </a:solidFill>
              </a:rPr>
              <a:t>. Mawu </a:t>
            </a:r>
            <a:r>
              <a:rPr lang="en-US" sz="2000" b="1" dirty="0" err="1">
                <a:solidFill>
                  <a:prstClr val="black"/>
                </a:solidFill>
              </a:rPr>
              <a:t>awo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akhoza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kukhala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okongola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koma</a:t>
            </a:r>
            <a:r>
              <a:rPr lang="en-US" sz="2000" b="1" dirty="0">
                <a:solidFill>
                  <a:prstClr val="black"/>
                </a:solidFill>
              </a:rPr>
              <a:t> Satana </a:t>
            </a:r>
            <a:r>
              <a:rPr lang="en-US" sz="2000" b="1" dirty="0" err="1">
                <a:solidFill>
                  <a:prstClr val="black"/>
                </a:solidFill>
              </a:rPr>
              <a:t>mwiniwakeyo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amadziwanso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kulankhula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zinthu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zodabwitsa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komanso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kudziwonetsa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ngati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mngelo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kuunika</a:t>
            </a:r>
            <a:r>
              <a:rPr lang="en-US" sz="2000" b="1" dirty="0">
                <a:solidFill>
                  <a:prstClr val="black"/>
                </a:solidFill>
              </a:rPr>
              <a:t>”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11:14).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786C86B3-3B29-A79B-5E98-FBC687208A44}"/>
              </a:ext>
            </a:extLst>
          </p:cNvPr>
          <p:cNvSpPr txBox="1"/>
          <p:nvPr/>
        </p:nvSpPr>
        <p:spPr>
          <a:xfrm>
            <a:off x="114848" y="5888178"/>
            <a:ext cx="1207715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Kudzera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muzochita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komanso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mawu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awo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aphunzitsi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woona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amaphunzitsa</a:t>
            </a:r>
            <a:r>
              <a:rPr lang="en-US" sz="2000" b="1" dirty="0">
                <a:solidFill>
                  <a:prstClr val="black"/>
                </a:solidFill>
              </a:rPr>
              <a:t> "</a:t>
            </a:r>
            <a:r>
              <a:rPr lang="en-US" sz="2000" b="1" dirty="0" err="1">
                <a:solidFill>
                  <a:prstClr val="black"/>
                </a:solidFill>
              </a:rPr>
              <a:t>choonadi</a:t>
            </a:r>
            <a:r>
              <a:rPr lang="en-US" sz="2000" b="1" dirty="0">
                <a:solidFill>
                  <a:prstClr val="black"/>
                </a:solidFill>
              </a:rPr>
              <a:t> cha </a:t>
            </a:r>
            <a:r>
              <a:rPr lang="en-US" sz="2000" b="1" dirty="0" err="1">
                <a:solidFill>
                  <a:prstClr val="black"/>
                </a:solidFill>
              </a:rPr>
              <a:t>Khristu</a:t>
            </a:r>
            <a:r>
              <a:rPr lang="en-US" sz="2000" b="1" dirty="0">
                <a:solidFill>
                  <a:prstClr val="black"/>
                </a:solidFill>
              </a:rPr>
              <a:t>"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11:9-10). Koma </a:t>
            </a:r>
            <a:r>
              <a:rPr lang="en-US" sz="2000" b="1" dirty="0" err="1">
                <a:solidFill>
                  <a:prstClr val="black"/>
                </a:solidFill>
              </a:rPr>
              <a:t>aphunzitsi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onyenga</a:t>
            </a:r>
            <a:r>
              <a:rPr lang="en-US" sz="2000" b="1" dirty="0">
                <a:solidFill>
                  <a:prstClr val="black"/>
                </a:solidFill>
              </a:rPr>
              <a:t>, amene </a:t>
            </a:r>
            <a:r>
              <a:rPr lang="en-US" sz="2000" b="1" dirty="0" err="1">
                <a:solidFill>
                  <a:prstClr val="black"/>
                </a:solidFill>
              </a:rPr>
              <a:t>amangonamizira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opembedza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atumiki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achinyengo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onamizira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atumwi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11:13-15).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</p:spTree>
    <p:extLst>
      <p:ext uri="{BB962C8B-B14F-4D97-AF65-F5344CB8AC3E}">
        <p14:creationId xmlns:p14="http://schemas.microsoft.com/office/powerpoint/2010/main" val="1972324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4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4FA4C89-8AEF-4E42-6050-9C28C25D91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B9F579D9-3D7C-6829-7A78-3FB0CEC7216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1378590A-9F58-E3CE-C8B0-E898C26CEC74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 contourW="25400">
              <a:bevelT h="25400" prst="softRound"/>
              <a:contourClr>
                <a:schemeClr val="accent1"/>
              </a:contourClr>
            </a:sp3d>
          </a:bodyPr>
          <a:lstStyle/>
          <a:p>
            <a:pPr lvl="0" algn="ctr">
              <a:defRPr/>
            </a:pPr>
            <a:r>
              <a:rPr lang="en-US" sz="4400" b="1" spc="300" dirty="0">
                <a:ln w="22225">
                  <a:noFill/>
                  <a:prstDash val="solid"/>
                </a:ln>
                <a:solidFill>
                  <a:srgbClr val="2DCADB">
                    <a:lumMod val="40000"/>
                    <a:lumOff val="6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PAULO NDI APHUNZITSI ONYENGA</a:t>
            </a:r>
            <a:endParaRPr kumimoji="0" lang="en-US" sz="4400" b="1" i="0" u="none" strike="noStrike" kern="1200" cap="none" spc="300" normalizeH="0" baseline="0" noProof="0" dirty="0">
              <a:ln w="22225">
                <a:noFill/>
                <a:prstDash val="solid"/>
              </a:ln>
              <a:solidFill>
                <a:srgbClr val="2DCADB">
                  <a:lumMod val="40000"/>
                  <a:lumOff val="6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AD72E24C-A5B8-D982-19AB-DB1B1B368CF4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Kodi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iwo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Ahebri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Inenso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ndine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Mhebri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Kodi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iwo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Aisraeli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Inenso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ndine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Mwisraeli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Kodi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iwo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ndi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zidzukulu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za Abrahamu?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Inenso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ndine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mdzukulu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wa</a:t>
            </a:r>
            <a:r>
              <a:rPr lang="en-US" b="1" dirty="0"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Abrahamu. 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Akorinto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BD805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11:22)</a:t>
            </a: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70CC40CA-8802-BFC0-52A1-836317A45124}"/>
              </a:ext>
            </a:extLst>
          </p:cNvPr>
          <p:cNvSpPr txBox="1"/>
          <p:nvPr/>
        </p:nvSpPr>
        <p:spPr>
          <a:xfrm>
            <a:off x="2631307" y="1452576"/>
            <a:ext cx="948279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Kodi </a:t>
            </a:r>
            <a:r>
              <a:rPr lang="en-US" sz="2000" b="1" dirty="0" err="1">
                <a:solidFill>
                  <a:prstClr val="black"/>
                </a:solidFill>
              </a:rPr>
              <a:t>panali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kufanana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kotani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pakati</a:t>
            </a:r>
            <a:r>
              <a:rPr lang="en-US" sz="2000" b="1" dirty="0">
                <a:solidFill>
                  <a:prstClr val="black"/>
                </a:solidFill>
              </a:rPr>
              <a:t> pa Paulo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aphunzitsi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onyenga</a:t>
            </a:r>
            <a:r>
              <a:rPr lang="en-US" sz="2000" b="1" dirty="0">
                <a:solidFill>
                  <a:prstClr val="black"/>
                </a:solidFill>
              </a:rPr>
              <a:t>? </a:t>
            </a:r>
            <a:r>
              <a:rPr lang="en-US" sz="2000" b="1" dirty="0" err="1">
                <a:solidFill>
                  <a:prstClr val="black"/>
                </a:solidFill>
              </a:rPr>
              <a:t>Onse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anali</a:t>
            </a:r>
            <a:r>
              <a:rPr lang="en-US" sz="2000" b="1" dirty="0">
                <a:solidFill>
                  <a:prstClr val="black"/>
                </a:solidFill>
              </a:rPr>
              <a:t> Ayuda amene </a:t>
            </a:r>
            <a:r>
              <a:rPr lang="en-US" sz="2000" b="1" dirty="0" err="1">
                <a:solidFill>
                  <a:prstClr val="black"/>
                </a:solidFill>
              </a:rPr>
              <a:t>analowa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Chikhristu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11:22).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50257D89-DB2F-9E07-69CF-133DE4686A39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301468" y="4455698"/>
            <a:ext cx="1747656" cy="2306044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326160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EE449946-CD57-EFC4-8E66-244FC8AE20B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42875" y="1435271"/>
            <a:ext cx="2484578" cy="4679076"/>
          </a:xfrm>
          <a:prstGeom prst="rect">
            <a:avLst/>
          </a:prstGeom>
          <a:effectLst/>
          <a:scene3d>
            <a:camera prst="orthographicFront"/>
            <a:lightRig rig="threePt" dir="t"/>
          </a:scene3d>
          <a:sp3d>
            <a:bevelT prst="relaxedInset"/>
          </a:sp3d>
        </p:spPr>
      </p:pic>
      <p:sp>
        <p:nvSpPr>
          <p:cNvPr id="10" name="CuadroTexto 9">
            <a:extLst>
              <a:ext uri="{FF2B5EF4-FFF2-40B4-BE49-F238E27FC236}">
                <a16:creationId xmlns:a16="http://schemas.microsoft.com/office/drawing/2014/main" id="{AB57A12E-FCF0-73AB-F017-03053F6A95CF}"/>
              </a:ext>
            </a:extLst>
          </p:cNvPr>
          <p:cNvSpPr txBox="1"/>
          <p:nvPr/>
        </p:nvSpPr>
        <p:spPr>
          <a:xfrm>
            <a:off x="2604303" y="4654136"/>
            <a:ext cx="756570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Ndipo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apa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pamene</a:t>
            </a:r>
            <a:r>
              <a:rPr lang="en-US" sz="2000" b="1" dirty="0">
                <a:solidFill>
                  <a:prstClr val="black"/>
                </a:solidFill>
              </a:rPr>
              <a:t> “</a:t>
            </a:r>
            <a:r>
              <a:rPr lang="en-US" sz="2000" b="1" dirty="0" err="1">
                <a:solidFill>
                  <a:prstClr val="black"/>
                </a:solidFill>
              </a:rPr>
              <a:t>kupenga</a:t>
            </a:r>
            <a:r>
              <a:rPr lang="en-US" sz="2000" b="1" dirty="0">
                <a:solidFill>
                  <a:prstClr val="black"/>
                </a:solidFill>
              </a:rPr>
              <a:t>” </a:t>
            </a:r>
            <a:r>
              <a:rPr lang="en-US" sz="2000" b="1" dirty="0" err="1">
                <a:solidFill>
                  <a:prstClr val="black"/>
                </a:solidFill>
              </a:rPr>
              <a:t>kwa</a:t>
            </a:r>
            <a:r>
              <a:rPr lang="en-US" sz="2000" b="1" dirty="0">
                <a:solidFill>
                  <a:prstClr val="black"/>
                </a:solidFill>
              </a:rPr>
              <a:t> Paulo </a:t>
            </a:r>
            <a:r>
              <a:rPr lang="en-US" sz="2000" b="1" dirty="0" err="1">
                <a:solidFill>
                  <a:prstClr val="black"/>
                </a:solidFill>
              </a:rPr>
              <a:t>kumathera</a:t>
            </a:r>
            <a:r>
              <a:rPr lang="en-US" sz="2000" b="1" dirty="0">
                <a:solidFill>
                  <a:prstClr val="black"/>
                </a:solidFill>
              </a:rPr>
              <a:t>. Iye </a:t>
            </a:r>
            <a:r>
              <a:rPr lang="en-US" sz="2000" b="1" dirty="0" err="1">
                <a:solidFill>
                  <a:prstClr val="black"/>
                </a:solidFill>
              </a:rPr>
              <a:t>sanafune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kupereka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chithunzi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chakuti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ankafuna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kudzitamandira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chifukwa</a:t>
            </a:r>
            <a:r>
              <a:rPr lang="en-US" sz="2000" b="1" dirty="0">
                <a:solidFill>
                  <a:prstClr val="black"/>
                </a:solidFill>
              </a:rPr>
              <a:t> cha </a:t>
            </a:r>
            <a:r>
              <a:rPr lang="en-US" sz="2000" b="1" dirty="0" err="1">
                <a:solidFill>
                  <a:prstClr val="black"/>
                </a:solidFill>
              </a:rPr>
              <a:t>zimene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anachitira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Khristu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Kudzitamandira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kwenikweni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kapena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ulemerero</a:t>
            </a:r>
            <a:r>
              <a:rPr lang="en-US" sz="2000" b="1" dirty="0">
                <a:solidFill>
                  <a:prstClr val="black"/>
                </a:solidFill>
              </a:rPr>
              <a:t> wake) </a:t>
            </a:r>
            <a:r>
              <a:rPr lang="en-US" sz="2000" b="1" dirty="0" err="1">
                <a:solidFill>
                  <a:prstClr val="black"/>
                </a:solidFill>
              </a:rPr>
              <a:t>kunali</a:t>
            </a:r>
            <a:r>
              <a:rPr lang="en-US" sz="2000" b="1" dirty="0">
                <a:solidFill>
                  <a:prstClr val="black"/>
                </a:solidFill>
              </a:rPr>
              <a:t> pa </a:t>
            </a:r>
            <a:r>
              <a:rPr lang="en-US" sz="2000" b="1" dirty="0" err="1">
                <a:solidFill>
                  <a:prstClr val="black"/>
                </a:solidFill>
              </a:rPr>
              <a:t>zimene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Khristu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anamuchitira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0195BE2E-C3D2-6565-35AC-120DF9B5D1C9}"/>
              </a:ext>
            </a:extLst>
          </p:cNvPr>
          <p:cNvSpPr txBox="1"/>
          <p:nvPr/>
        </p:nvSpPr>
        <p:spPr>
          <a:xfrm>
            <a:off x="-1" y="6147027"/>
            <a:ext cx="1017000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Mphamvu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yeniyeni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inali</a:t>
            </a:r>
            <a:r>
              <a:rPr lang="en-US" sz="2000" b="1" dirty="0">
                <a:solidFill>
                  <a:prstClr val="black"/>
                </a:solidFill>
              </a:rPr>
              <a:t> mu </a:t>
            </a:r>
            <a:r>
              <a:rPr lang="en-US" sz="2000" b="1" dirty="0" err="1">
                <a:solidFill>
                  <a:prstClr val="black"/>
                </a:solidFill>
              </a:rPr>
              <a:t>kufooka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kwake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kumene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kunamutsogolera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kudalira</a:t>
            </a:r>
            <a:r>
              <a:rPr lang="en-US" sz="2000" b="1" dirty="0">
                <a:solidFill>
                  <a:prstClr val="black"/>
                </a:solidFill>
              </a:rPr>
              <a:t> Yesu </a:t>
            </a:r>
            <a:r>
              <a:rPr lang="en-US" sz="2000" b="1" dirty="0" err="1">
                <a:solidFill>
                  <a:prstClr val="black"/>
                </a:solidFill>
              </a:rPr>
              <a:t>kotheratu</a:t>
            </a:r>
            <a:r>
              <a:rPr lang="en-US" sz="2000" b="1" dirty="0">
                <a:solidFill>
                  <a:prstClr val="black"/>
                </a:solidFill>
              </a:rPr>
              <a:t>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11:30-31; 12:6-10).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0EFB5F8C-F49B-17A9-955C-985149DD5BB8}"/>
              </a:ext>
            </a:extLst>
          </p:cNvPr>
          <p:cNvSpPr txBox="1"/>
          <p:nvPr/>
        </p:nvSpPr>
        <p:spPr>
          <a:xfrm>
            <a:off x="2627453" y="2141797"/>
            <a:ext cx="9529981" cy="25545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Kodi </a:t>
            </a:r>
            <a:r>
              <a:rPr lang="en-US" sz="2000" b="1" dirty="0" err="1">
                <a:solidFill>
                  <a:prstClr val="black"/>
                </a:solidFill>
              </a:rPr>
              <a:t>panali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kusiyana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kotani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pakati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pawo</a:t>
            </a:r>
            <a:r>
              <a:rPr lang="en-US" sz="2000" b="1" dirty="0">
                <a:solidFill>
                  <a:prstClr val="black"/>
                </a:solidFill>
              </a:rPr>
              <a:t>? Apa Paulo </a:t>
            </a:r>
            <a:r>
              <a:rPr lang="en-US" sz="2000" b="1" dirty="0" err="1">
                <a:solidFill>
                  <a:prstClr val="black"/>
                </a:solidFill>
              </a:rPr>
              <a:t>akuyamba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kulankhula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ngati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wamisala</a:t>
            </a:r>
            <a:r>
              <a:rPr lang="en-US" sz="2000" b="1" dirty="0">
                <a:solidFill>
                  <a:prstClr val="black"/>
                </a:solidFill>
              </a:rPr>
              <a:t>: “Kodi </a:t>
            </a:r>
            <a:r>
              <a:rPr lang="en-US" sz="2000" b="1" dirty="0" err="1">
                <a:solidFill>
                  <a:prstClr val="black"/>
                </a:solidFill>
              </a:rPr>
              <a:t>iwo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atumiki</a:t>
            </a:r>
            <a:r>
              <a:rPr lang="en-US" sz="2000" b="1" dirty="0">
                <a:solidFill>
                  <a:prstClr val="black"/>
                </a:solidFill>
              </a:rPr>
              <a:t> a </a:t>
            </a:r>
            <a:r>
              <a:rPr lang="en-US" sz="2000" b="1" dirty="0" err="1">
                <a:solidFill>
                  <a:prstClr val="black"/>
                </a:solidFill>
              </a:rPr>
              <a:t>Khristu</a:t>
            </a:r>
            <a:r>
              <a:rPr lang="en-US" sz="2000" b="1" dirty="0">
                <a:solidFill>
                  <a:prstClr val="black"/>
                </a:solidFill>
              </a:rPr>
              <a:t>? (</a:t>
            </a:r>
            <a:r>
              <a:rPr lang="en-US" sz="2000" b="1" dirty="0" err="1">
                <a:solidFill>
                  <a:prstClr val="black"/>
                </a:solidFill>
              </a:rPr>
              <a:t>Ndachita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misala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polankhula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motere</a:t>
            </a:r>
            <a:r>
              <a:rPr lang="en-US" sz="2000" b="1" dirty="0">
                <a:solidFill>
                  <a:prstClr val="black"/>
                </a:solidFill>
              </a:rPr>
              <a:t>) </a:t>
            </a:r>
            <a:r>
              <a:rPr lang="en-US" sz="2000" b="1" dirty="0" err="1">
                <a:solidFill>
                  <a:prstClr val="black"/>
                </a:solidFill>
              </a:rPr>
              <a:t>ndawaposa</a:t>
            </a:r>
            <a:r>
              <a:rPr lang="en-US" sz="2000" b="1" dirty="0">
                <a:solidFill>
                  <a:prstClr val="black"/>
                </a:solidFill>
              </a:rPr>
              <a:t> ”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11:23). </a:t>
            </a:r>
            <a:r>
              <a:rPr lang="en-US" sz="2000" b="1" dirty="0" err="1">
                <a:solidFill>
                  <a:prstClr val="black"/>
                </a:solidFill>
              </a:rPr>
              <a:t>Ngati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enawo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ankadzitamandira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anavutika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chifukwa</a:t>
            </a:r>
            <a:r>
              <a:rPr lang="en-US" sz="2000" b="1" dirty="0">
                <a:solidFill>
                  <a:prstClr val="black"/>
                </a:solidFill>
              </a:rPr>
              <a:t> cha </a:t>
            </a:r>
            <a:r>
              <a:rPr lang="en-US" sz="2000" b="1" dirty="0" err="1">
                <a:solidFill>
                  <a:prstClr val="black"/>
                </a:solidFill>
              </a:rPr>
              <a:t>Khristu</a:t>
            </a:r>
            <a:r>
              <a:rPr lang="en-US" sz="2000" b="1" dirty="0">
                <a:solidFill>
                  <a:prstClr val="black"/>
                </a:solidFill>
              </a:rPr>
              <a:t>, Paulo </a:t>
            </a:r>
            <a:r>
              <a:rPr lang="en-US" sz="2000" b="1" dirty="0" err="1">
                <a:solidFill>
                  <a:prstClr val="black"/>
                </a:solidFill>
              </a:rPr>
              <a:t>anali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umboni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wochuluka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kwambiri</a:t>
            </a:r>
            <a:r>
              <a:rPr lang="en-US" sz="2000" b="1" dirty="0">
                <a:solidFill>
                  <a:prstClr val="black"/>
                </a:solidFill>
              </a:rPr>
              <a:t>: </a:t>
            </a:r>
            <a:r>
              <a:rPr lang="en-US" sz="2000" b="1" dirty="0" err="1">
                <a:solidFill>
                  <a:prstClr val="black"/>
                </a:solidFill>
              </a:rPr>
              <a:t>anakwapulidwa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anaikidwa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m’ndende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anakumana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chiopsezo</a:t>
            </a:r>
            <a:r>
              <a:rPr lang="en-US" sz="2000" b="1" dirty="0">
                <a:solidFill>
                  <a:prstClr val="black"/>
                </a:solidFill>
              </a:rPr>
              <a:t> cha </a:t>
            </a:r>
            <a:r>
              <a:rPr lang="en-US" sz="2000" b="1" dirty="0" err="1">
                <a:solidFill>
                  <a:prstClr val="black"/>
                </a:solidFill>
              </a:rPr>
              <a:t>imfa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anaponyedwa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miyala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ngalawa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zinamusweka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panyanja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anakumana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zoopsa</a:t>
            </a:r>
            <a:r>
              <a:rPr lang="en-US" sz="2000" b="1" dirty="0">
                <a:solidFill>
                  <a:prstClr val="black"/>
                </a:solidFill>
              </a:rPr>
              <a:t> za </a:t>
            </a:r>
            <a:r>
              <a:rPr lang="en-US" sz="2000" b="1" dirty="0" err="1">
                <a:solidFill>
                  <a:prstClr val="black"/>
                </a:solidFill>
              </a:rPr>
              <a:t>mitundu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yonse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anamva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njala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ludzu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kuzizira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kusowa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zovala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ndipo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nthawi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zonse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ankadera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nkhawa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mipingo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11:23b-29).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17652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10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email">
            <a:alphaModFix amt="6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C2E1034-B616-1CE2-182E-B6C7387C55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id="{347F1348-D00C-14B1-5C98-958A8F3FC49D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12180584" cy="1369387"/>
          </a:xfrm>
          <a:prstGeom prst="rect">
            <a:avLst/>
          </a:prstGeom>
          <a:blipFill dpi="0" rotWithShape="1">
            <a:blip r:embed="rId4" cstate="email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l="-77000"/>
            </a:stretch>
          </a:blip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78F184BB-9226-7180-7671-D9A6EF596D26}"/>
              </a:ext>
            </a:extLst>
          </p:cNvPr>
          <p:cNvSpPr txBox="1"/>
          <p:nvPr/>
        </p:nvSpPr>
        <p:spPr>
          <a:xfrm>
            <a:off x="0" y="0"/>
            <a:ext cx="12191999" cy="76944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lvl="0" algn="ctr">
              <a:defRPr/>
            </a:pPr>
            <a:r>
              <a:rPr lang="en-US" sz="4400" b="1" spc="300" dirty="0">
                <a:ln/>
                <a:solidFill>
                  <a:srgbClr val="FBD805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KUDZIYESA NDI KUPAMBANA</a:t>
            </a:r>
            <a:endParaRPr kumimoji="0" lang="en-US" sz="4400" b="1" i="0" u="none" strike="noStrike" kern="1200" cap="none" spc="300" normalizeH="0" baseline="0" noProof="0" dirty="0">
              <a:ln/>
              <a:solidFill>
                <a:srgbClr val="FBD805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16E75BD2-C025-8C40-B2D1-5987D951BB92}"/>
              </a:ext>
            </a:extLst>
          </p:cNvPr>
          <p:cNvSpPr txBox="1"/>
          <p:nvPr/>
        </p:nvSpPr>
        <p:spPr>
          <a:xfrm>
            <a:off x="1" y="724197"/>
            <a:ext cx="1219199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Tadzisanthulani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nokha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muone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ngati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muli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mʼchikhulupiriro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dziyeseni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nokha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. Kodi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simuzindikira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kuti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Khristu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Yesu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ali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mwa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inu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,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ngati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si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choncho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mwalephera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mayesowa</a:t>
            </a:r>
            <a:r>
              <a:rPr lang="en-US" b="1" dirty="0"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latin typeface="Comic Sans MS" panose="030F0702030302020204" pitchFamily="66" charset="0"/>
              </a:rPr>
              <a:t>?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” 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(2 </a:t>
            </a:r>
            <a:r>
              <a:rPr kumimoji="0" lang="en-US" sz="1400" b="1" i="0" u="none" strike="noStrike" kern="1200" cap="none" spc="0" normalizeH="0" baseline="0" noProof="0" dirty="0" err="1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Akorinto</a:t>
            </a:r>
            <a:r>
              <a:rPr kumimoji="0" lang="en-US" sz="1400" b="1" i="0" u="none" strike="noStrike" kern="1200" cap="none" spc="0" normalizeH="0" baseline="0" noProof="0" dirty="0">
                <a:ln>
                  <a:noFill/>
                </a:ln>
                <a:solidFill>
                  <a:srgbClr val="F4642A">
                    <a:lumMod val="40000"/>
                    <a:lumOff val="60000"/>
                  </a:srgbClr>
                </a:solidFill>
                <a:effectLst>
                  <a:glow rad="127000">
                    <a:srgbClr val="284A2D"/>
                  </a:glo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13:5)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F4642A">
                  <a:lumMod val="40000"/>
                  <a:lumOff val="60000"/>
                </a:srgbClr>
              </a:solidFill>
              <a:effectLst>
                <a:glow rad="127000">
                  <a:srgbClr val="284A2D"/>
                </a:glo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5AF5D746-ADA7-7235-AF88-577BDBDC0F01}"/>
              </a:ext>
            </a:extLst>
          </p:cNvPr>
          <p:cNvSpPr txBox="1"/>
          <p:nvPr/>
        </p:nvSpPr>
        <p:spPr>
          <a:xfrm>
            <a:off x="-4861" y="1398345"/>
            <a:ext cx="8628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Nthawi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imene</a:t>
            </a:r>
            <a:r>
              <a:rPr lang="en-US" sz="2000" b="1" dirty="0">
                <a:solidFill>
                  <a:prstClr val="black"/>
                </a:solidFill>
              </a:rPr>
              <a:t> Paulo </a:t>
            </a:r>
            <a:r>
              <a:rPr lang="en-US" sz="2000" b="1" dirty="0" err="1">
                <a:solidFill>
                  <a:prstClr val="black"/>
                </a:solidFill>
              </a:rPr>
              <a:t>ankayenera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kupita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Korinto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kuyandikira</a:t>
            </a:r>
            <a:r>
              <a:rPr lang="en-US" sz="2000" b="1" dirty="0">
                <a:solidFill>
                  <a:prstClr val="black"/>
                </a:solidFill>
              </a:rPr>
              <a:t>. Kodi </a:t>
            </a:r>
            <a:r>
              <a:rPr lang="en-US" sz="2000" b="1" dirty="0" err="1">
                <a:solidFill>
                  <a:prstClr val="black"/>
                </a:solidFill>
              </a:rPr>
              <a:t>akakumana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chiyani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ndipo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anayenera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kuchita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zotani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potengera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zimenezo</a:t>
            </a:r>
            <a:r>
              <a:rPr lang="en-US" sz="2000" b="1" dirty="0">
                <a:solidFill>
                  <a:prstClr val="black"/>
                </a:solidFill>
              </a:rPr>
              <a:t>?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13:1-2).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id="{15C3B292-A861-62EF-9D31-39EF9951A37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3139" y="1716381"/>
            <a:ext cx="3456996" cy="2335550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rgbClr val="B36E4E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9E40F02F-2715-17F6-6C5C-B995C49B7701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23139" y="4311755"/>
            <a:ext cx="3456996" cy="2335550"/>
          </a:xfrm>
          <a:prstGeom prst="round2DiagRect">
            <a:avLst>
              <a:gd name="adj1" fmla="val 0"/>
              <a:gd name="adj2" fmla="val 17077"/>
            </a:avLst>
          </a:prstGeom>
          <a:ln w="57150" cap="sq">
            <a:solidFill>
              <a:srgbClr val="3D7245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8F66DF8-E4A9-FDE2-B96A-AC7681B5D8D6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email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562" r="2562"/>
          <a:stretch>
            <a:fillRect/>
          </a:stretch>
        </p:blipFill>
        <p:spPr>
          <a:xfrm>
            <a:off x="111865" y="2630214"/>
            <a:ext cx="2179922" cy="3302900"/>
          </a:xfrm>
          <a:prstGeom prst="round2DiagRect">
            <a:avLst>
              <a:gd name="adj1" fmla="val 16570"/>
              <a:gd name="adj2" fmla="val 17077"/>
            </a:avLst>
          </a:prstGeom>
          <a:ln w="57150" cap="sq">
            <a:solidFill>
              <a:srgbClr val="F78D63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9" name="CuadroTexto 18">
            <a:extLst>
              <a:ext uri="{FF2B5EF4-FFF2-40B4-BE49-F238E27FC236}">
                <a16:creationId xmlns:a16="http://schemas.microsoft.com/office/drawing/2014/main" id="{52BC995D-97C0-F47A-7C43-4C655A713C10}"/>
              </a:ext>
            </a:extLst>
          </p:cNvPr>
          <p:cNvSpPr txBox="1"/>
          <p:nvPr/>
        </p:nvSpPr>
        <p:spPr>
          <a:xfrm>
            <a:off x="2465408" y="2551488"/>
            <a:ext cx="605811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PL" sz="2000" b="1" dirty="0"/>
              <a:t>Paulo anali wokonzeka kugwiritsa ntchito chilango cha mpingo mwamphamvu: kubwezeretsa olapa, ndi kulanga ouma mtima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4094B42-A165-BA7D-8B4A-0F5A8A36CAD1}"/>
              </a:ext>
            </a:extLst>
          </p:cNvPr>
          <p:cNvSpPr txBox="1"/>
          <p:nvPr/>
        </p:nvSpPr>
        <p:spPr>
          <a:xfrm>
            <a:off x="111865" y="6091617"/>
            <a:ext cx="841166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Paulo, </a:t>
            </a:r>
            <a:r>
              <a:rPr lang="en-US" sz="2000" b="1" dirty="0" err="1">
                <a:solidFill>
                  <a:prstClr val="black"/>
                </a:solidFill>
              </a:rPr>
              <a:t>kumbali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yake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anawapempherera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asiye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kuchita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zoipa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ayambe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kuchita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zabwino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akhale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angwiro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13:7-9).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E5B923D3-149F-BC93-8838-E6C206ADE580}"/>
              </a:ext>
            </a:extLst>
          </p:cNvPr>
          <p:cNvSpPr txBox="1"/>
          <p:nvPr/>
        </p:nvSpPr>
        <p:spPr>
          <a:xfrm>
            <a:off x="2460458" y="5074253"/>
            <a:ext cx="606306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Choncho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nthawi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imeneyo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isanafike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anayenera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kuganizira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mozama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kudzifufuza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okha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13:5).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FF17DB4-5834-BD1C-EE6E-FF1F258F027F}"/>
              </a:ext>
            </a:extLst>
          </p:cNvPr>
          <p:cNvSpPr txBox="1"/>
          <p:nvPr/>
        </p:nvSpPr>
        <p:spPr>
          <a:xfrm>
            <a:off x="2460458" y="3727915"/>
            <a:ext cx="6063067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Ankaopa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akafika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akawapeza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m’mikangano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ndi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m’machimo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osiyanasiyana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r>
              <a:rPr lang="en-US" sz="2000" b="1" dirty="0" err="1">
                <a:solidFill>
                  <a:prstClr val="black"/>
                </a:solidFill>
              </a:rPr>
              <a:t>Ankaopa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kuti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angadzafunike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kulirira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ochimwa</a:t>
            </a:r>
            <a:r>
              <a:rPr lang="en-US" sz="2000" b="1" dirty="0">
                <a:solidFill>
                  <a:prstClr val="black"/>
                </a:solidFill>
              </a:rPr>
              <a:t> amene </a:t>
            </a:r>
            <a:r>
              <a:rPr lang="en-US" sz="2000" b="1" dirty="0" err="1">
                <a:solidFill>
                  <a:prstClr val="black"/>
                </a:solidFill>
              </a:rPr>
              <a:t>sanalape</a:t>
            </a:r>
            <a:r>
              <a:rPr lang="en-US" sz="2000" b="1" dirty="0">
                <a:solidFill>
                  <a:prstClr val="black"/>
                </a:solidFill>
              </a:rPr>
              <a:t> (2 </a:t>
            </a:r>
            <a:r>
              <a:rPr lang="en-US" sz="2000" b="1" dirty="0" err="1">
                <a:solidFill>
                  <a:prstClr val="black"/>
                </a:solidFill>
              </a:rPr>
              <a:t>Akorinto</a:t>
            </a:r>
            <a:r>
              <a:rPr lang="en-US" sz="2000" b="1" dirty="0">
                <a:solidFill>
                  <a:prstClr val="black"/>
                </a:solidFill>
              </a:rPr>
              <a:t> 12:20-21).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216444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19" grpId="0"/>
      <p:bldP spid="21" grpId="0"/>
      <p:bldP spid="4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0D4DC59A-483E-FBB8-9FFE-709E0A824E0F}"/>
              </a:ext>
            </a:extLst>
          </p:cNvPr>
          <p:cNvSpPr txBox="1"/>
          <p:nvPr/>
        </p:nvSpPr>
        <p:spPr>
          <a:xfrm>
            <a:off x="1638153" y="734306"/>
            <a:ext cx="9323071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defRPr/>
            </a:pPr>
            <a:r>
              <a:rPr lang="en-US" sz="2400" b="1" noProof="0" dirty="0">
                <a:solidFill>
                  <a:prstClr val="black"/>
                </a:solidFill>
                <a:latin typeface="Constantia" panose="02030602050306030303" pitchFamily="18" charset="0"/>
              </a:rPr>
              <a:t>“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Anthu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 Mulungu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akuwatsogolera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Malemba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Opatulika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monga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chitetezo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chawo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chikoka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cha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aphunzitsi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onyenga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mphamvu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zachinyengo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za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mizimu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ya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mdima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Satana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amagwiritsa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ntchito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njira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iliyonse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imene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angathe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pofuna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kulepheretsa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anthu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kudziwa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Baibulo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;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pakuti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mawu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osavuta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amavumbula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chinyengo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chake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Nthawi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iliyonse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ntchito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ya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Mulungu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ikatsitsimutsa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mtima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kalonga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zoipa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amadzuka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kugwira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ntchito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mwamphamvu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kwambiri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;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tsopano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akuyika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pamodzi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khama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lake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lalikulu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pofuna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kulimbana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komaliza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Khristu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otsatira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Ake. [...]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Chinyengochi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chidzafanana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kwambiri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choonadi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ndipo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kudzakhala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kosatheka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kuzisiyanitsa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popanda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kugwiritsa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ntchito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Malemba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Opatulika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Kudzera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mu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umboni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Malemba,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mawu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aliwonse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ndi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chozizwitsa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chilichonse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ziyenera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kuyesedwa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.”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29A2DCA-7926-A37C-2662-3C0041C85CE9}"/>
              </a:ext>
            </a:extLst>
          </p:cNvPr>
          <p:cNvSpPr txBox="1"/>
          <p:nvPr/>
        </p:nvSpPr>
        <p:spPr>
          <a:xfrm>
            <a:off x="7173004" y="6081832"/>
            <a:ext cx="3506858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</a:t>
            </a: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 (The Great Controversy, p. 593)</a:t>
            </a:r>
          </a:p>
        </p:txBody>
      </p:sp>
    </p:spTree>
    <p:extLst>
      <p:ext uri="{BB962C8B-B14F-4D97-AF65-F5344CB8AC3E}">
        <p14:creationId xmlns:p14="http://schemas.microsoft.com/office/powerpoint/2010/main" val="17821801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1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DCADB"/>
      </a:accent1>
      <a:accent2>
        <a:srgbClr val="F4642A"/>
      </a:accent2>
      <a:accent3>
        <a:srgbClr val="5CEE74"/>
      </a:accent3>
      <a:accent4>
        <a:srgbClr val="FBD805"/>
      </a:accent4>
      <a:accent5>
        <a:srgbClr val="C953DD"/>
      </a:accent5>
      <a:accent6>
        <a:srgbClr val="D42420"/>
      </a:accent6>
      <a:hlink>
        <a:srgbClr val="0740BF"/>
      </a:hlink>
      <a:folHlink>
        <a:srgbClr val="A75E3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2866</TotalTime>
  <Words>1235</Words>
  <Application>Microsoft Office PowerPoint</Application>
  <PresentationFormat>Panorámica</PresentationFormat>
  <Paragraphs>63</Paragraphs>
  <Slides>11</Slides>
  <Notes>7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11</vt:i4>
      </vt:variant>
    </vt:vector>
  </HeadingPairs>
  <TitlesOfParts>
    <vt:vector size="19" baseType="lpstr">
      <vt:lpstr>Aptos</vt:lpstr>
      <vt:lpstr>Aptos Display</vt:lpstr>
      <vt:lpstr>Arial</vt:lpstr>
      <vt:lpstr>Calibri</vt:lpstr>
      <vt:lpstr>Comic Sans MS</vt:lpstr>
      <vt:lpstr>Constantia</vt:lpstr>
      <vt:lpstr>1_Tema de Office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29</cp:revision>
  <dcterms:created xsi:type="dcterms:W3CDTF">2026-08-18T22:37:24Z</dcterms:created>
  <dcterms:modified xsi:type="dcterms:W3CDTF">2026-09-18T14:40:32Z</dcterms:modified>
</cp:coreProperties>
</file>