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4666"/>
  </p:normalViewPr>
  <p:slideViewPr>
    <p:cSldViewPr snapToGrid="0">
      <p:cViewPr varScale="1">
        <p:scale>
          <a:sx n="101" d="100"/>
          <a:sy n="101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“Chisomo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cha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Ambuye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 Yesu </a:t>
          </a:r>
          <a:r>
            <a:rPr lang="es-E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Khristu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“Chikondi cha Mulungu”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“Chiyanjano cha mzimu Woyera”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“Zikhale ndi inu nonse”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-GB" sz="2000" b="1" dirty="0"/>
            <a:t>Iye </a:t>
          </a:r>
          <a:r>
            <a:rPr lang="en-GB" sz="2000" b="1" dirty="0" err="1"/>
            <a:t>anasiya</a:t>
          </a:r>
          <a:r>
            <a:rPr lang="en-GB" sz="2000" b="1" dirty="0"/>
            <a:t> </a:t>
          </a:r>
          <a:r>
            <a:rPr lang="en-GB" sz="2000" b="1" dirty="0" err="1"/>
            <a:t>chuma</a:t>
          </a:r>
          <a:r>
            <a:rPr lang="en-GB" sz="2000" b="1" dirty="0"/>
            <a:t> </a:t>
          </a:r>
          <a:r>
            <a:rPr lang="en-GB" sz="2000" b="1" dirty="0" err="1"/>
            <a:t>chosatha</a:t>
          </a:r>
          <a:r>
            <a:rPr lang="en-GB" sz="2000" b="1" dirty="0"/>
            <a:t> cha </a:t>
          </a:r>
          <a:r>
            <a:rPr lang="en-GB" sz="2000" b="1" dirty="0" err="1"/>
            <a:t>Kumwamba</a:t>
          </a:r>
          <a:r>
            <a:rPr lang="en-GB" sz="2000" b="1" dirty="0"/>
            <a:t> </a:t>
          </a:r>
          <a:r>
            <a:rPr lang="en-GB" sz="2000" b="1" dirty="0" err="1"/>
            <a:t>ndipo</a:t>
          </a:r>
          <a:r>
            <a:rPr lang="en-GB" sz="2000" b="1" dirty="0"/>
            <a:t> </a:t>
          </a:r>
          <a:r>
            <a:rPr lang="en-GB" sz="2000" b="1" dirty="0" err="1"/>
            <a:t>anakhala</a:t>
          </a:r>
          <a:r>
            <a:rPr lang="en-GB" sz="2000" b="1" dirty="0"/>
            <a:t> </a:t>
          </a:r>
          <a:r>
            <a:rPr lang="en-GB" sz="2000" b="1" dirty="0" err="1"/>
            <a:t>wosauka</a:t>
          </a:r>
          <a:r>
            <a:rPr lang="en-GB" sz="2000" b="1" dirty="0"/>
            <a:t> </a:t>
          </a:r>
          <a:r>
            <a:rPr lang="en-GB" sz="2000" b="1" dirty="0" err="1"/>
            <a:t>kuti</a:t>
          </a:r>
          <a:r>
            <a:rPr lang="en-GB" sz="2000" b="1" dirty="0"/>
            <a:t> </a:t>
          </a:r>
          <a:r>
            <a:rPr lang="en-GB" sz="2000" b="1" dirty="0" err="1"/>
            <a:t>ife</a:t>
          </a:r>
          <a:r>
            <a:rPr lang="en-GB" sz="2000" b="1" dirty="0"/>
            <a:t> </a:t>
          </a:r>
          <a:r>
            <a:rPr lang="en-GB" sz="2000" b="1" dirty="0" err="1"/>
            <a:t>tilandire</a:t>
          </a:r>
          <a:r>
            <a:rPr lang="en-GB" sz="2000" b="1" dirty="0"/>
            <a:t> </a:t>
          </a:r>
          <a:r>
            <a:rPr lang="en-GB" sz="2000" b="1" dirty="0" err="1"/>
            <a:t>chuma</a:t>
          </a:r>
          <a:r>
            <a:rPr lang="en-GB" sz="2000" b="1" dirty="0"/>
            <a:t> </a:t>
          </a:r>
          <a:r>
            <a:rPr lang="en-GB" sz="2000" b="1" dirty="0" err="1"/>
            <a:t>chake</a:t>
          </a:r>
          <a:r>
            <a:rPr lang="en-GB" sz="2000" b="1" dirty="0"/>
            <a:t> </a:t>
          </a:r>
          <a:r>
            <a:rPr lang="en-GB" sz="2000" b="1" dirty="0" err="1"/>
            <a:t>monga</a:t>
          </a:r>
          <a:r>
            <a:rPr lang="en-GB" sz="2000" b="1" dirty="0"/>
            <a:t> </a:t>
          </a:r>
          <a:r>
            <a:rPr lang="en-GB" sz="2000" b="1" dirty="0" err="1"/>
            <a:t>cholowa</a:t>
          </a:r>
          <a:r>
            <a:rPr lang="en-GB" sz="2000" b="1" dirty="0"/>
            <a:t> (2 </a:t>
          </a:r>
          <a:r>
            <a:rPr lang="en-GB" sz="2000" b="1" dirty="0" err="1"/>
            <a:t>Akorinto</a:t>
          </a:r>
          <a:r>
            <a:rPr lang="en-GB" sz="2000" b="1" dirty="0"/>
            <a:t> 8:9</a:t>
          </a:r>
          <a:r>
            <a:rPr lang="en-US" sz="2000" b="1" dirty="0"/>
            <a:t>).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-GB" sz="2000" b="1" dirty="0"/>
            <a:t>Iye </a:t>
          </a:r>
          <a:r>
            <a:rPr lang="en-GB" sz="2000" b="1" dirty="0" err="1"/>
            <a:t>anayenda</a:t>
          </a:r>
          <a:r>
            <a:rPr lang="en-GB" sz="2000" b="1" dirty="0"/>
            <a:t> </a:t>
          </a:r>
          <a:r>
            <a:rPr lang="en-GB" sz="2000" b="1" dirty="0" err="1"/>
            <a:t>m’dziko</a:t>
          </a:r>
          <a:r>
            <a:rPr lang="en-GB" sz="2000" b="1" dirty="0"/>
            <a:t> </a:t>
          </a:r>
          <a:r>
            <a:rPr lang="en-GB" sz="2000" b="1" dirty="0" err="1"/>
            <a:t>lathu</a:t>
          </a:r>
          <a:r>
            <a:rPr lang="en-GB" sz="2000" b="1" dirty="0"/>
            <a:t> </a:t>
          </a:r>
          <a:r>
            <a:rPr lang="en-GB" sz="2000" b="1" dirty="0" err="1"/>
            <a:t>kuti</a:t>
          </a:r>
          <a:r>
            <a:rPr lang="en-GB" sz="2000" b="1" dirty="0"/>
            <a:t> </a:t>
          </a:r>
          <a:r>
            <a:rPr lang="en-GB" sz="2000" b="1" dirty="0" err="1"/>
            <a:t>ife</a:t>
          </a:r>
          <a:r>
            <a:rPr lang="en-GB" sz="2000" b="1" dirty="0"/>
            <a:t> </a:t>
          </a:r>
          <a:r>
            <a:rPr lang="en-GB" sz="2000" b="1" dirty="0" err="1"/>
            <a:t>timudziwe</a:t>
          </a:r>
          <a:r>
            <a:rPr lang="en-GB" sz="2000" b="1" dirty="0"/>
            <a:t>, </a:t>
          </a:r>
          <a:r>
            <a:rPr lang="en-GB" sz="2000" b="1" dirty="0" err="1"/>
            <a:t>timukonde</a:t>
          </a:r>
          <a:r>
            <a:rPr lang="en-GB" sz="2000" b="1" dirty="0"/>
            <a:t>, </a:t>
          </a:r>
          <a:r>
            <a:rPr lang="en-GB" sz="2000" b="1" dirty="0" err="1"/>
            <a:t>ndi</a:t>
          </a:r>
          <a:r>
            <a:rPr lang="en-GB" sz="2000" b="1" dirty="0"/>
            <a:t> </a:t>
          </a:r>
          <a:r>
            <a:rPr lang="en-GB" sz="2000" b="1" dirty="0" err="1"/>
            <a:t>kutsatira</a:t>
          </a:r>
          <a:r>
            <a:rPr lang="en-GB" sz="2000" b="1" dirty="0"/>
            <a:t> </a:t>
          </a:r>
          <a:r>
            <a:rPr lang="en-GB" sz="2000" b="1" dirty="0" err="1"/>
            <a:t>chitsanzo</a:t>
          </a:r>
          <a:r>
            <a:rPr lang="en-GB" sz="2000" b="1" dirty="0"/>
            <a:t> </a:t>
          </a:r>
          <a:r>
            <a:rPr lang="en-GB" sz="2000" b="1" dirty="0" err="1"/>
            <a:t>chake</a:t>
          </a:r>
          <a:r>
            <a:rPr lang="en-GB" sz="2000" b="1" dirty="0"/>
            <a:t> (Yohane 15:12</a:t>
          </a:r>
          <a:r>
            <a:rPr lang="en-US" sz="2000" b="1" dirty="0"/>
            <a:t>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-GB" sz="2000" b="1" dirty="0"/>
            <a:t>Iye </a:t>
          </a:r>
          <a:r>
            <a:rPr lang="en-GB" sz="2000" b="1" dirty="0" err="1"/>
            <a:t>anadzichepetsa</a:t>
          </a:r>
          <a:r>
            <a:rPr lang="en-GB" sz="2000" b="1" dirty="0"/>
            <a:t> </a:t>
          </a:r>
          <a:r>
            <a:rPr lang="en-GB" sz="2000" b="1" dirty="0" err="1"/>
            <a:t>ndipo</a:t>
          </a:r>
          <a:r>
            <a:rPr lang="en-GB" sz="2000" b="1" dirty="0"/>
            <a:t> </a:t>
          </a:r>
          <a:r>
            <a:rPr lang="en-GB" sz="2000" b="1" dirty="0" err="1"/>
            <a:t>anakhala</a:t>
          </a:r>
          <a:r>
            <a:rPr lang="en-GB" sz="2000" b="1" dirty="0"/>
            <a:t> </a:t>
          </a:r>
          <a:r>
            <a:rPr lang="en-GB" sz="2000" b="1" dirty="0" err="1"/>
            <a:t>womvera</a:t>
          </a:r>
          <a:r>
            <a:rPr lang="en-GB" sz="2000" b="1" dirty="0"/>
            <a:t> </a:t>
          </a:r>
          <a:r>
            <a:rPr lang="en-GB" sz="2000" b="1" dirty="0" err="1"/>
            <a:t>mpaka</a:t>
          </a:r>
          <a:r>
            <a:rPr lang="en-GB" sz="2000" b="1" dirty="0"/>
            <a:t> </a:t>
          </a:r>
          <a:r>
            <a:rPr lang="en-GB" sz="2000" b="1" dirty="0" err="1"/>
            <a:t>imfa</a:t>
          </a:r>
          <a:r>
            <a:rPr lang="en-GB" sz="2000" b="1" dirty="0"/>
            <a:t>, </a:t>
          </a:r>
          <a:r>
            <a:rPr lang="en-GB" sz="2000" b="1" dirty="0" err="1"/>
            <a:t>kuti</a:t>
          </a:r>
          <a:r>
            <a:rPr lang="en-GB" sz="2000" b="1" dirty="0"/>
            <a:t> </a:t>
          </a:r>
          <a:r>
            <a:rPr lang="en-GB" sz="2000" b="1" dirty="0" err="1"/>
            <a:t>atikhululukire</a:t>
          </a:r>
          <a:r>
            <a:rPr lang="en-GB" sz="2000" b="1" dirty="0"/>
            <a:t> </a:t>
          </a:r>
          <a:r>
            <a:rPr lang="en-GB" sz="2000" b="1" dirty="0" err="1"/>
            <a:t>machimo</a:t>
          </a:r>
          <a:r>
            <a:rPr lang="en-GB" sz="2000" b="1" dirty="0"/>
            <a:t> </a:t>
          </a:r>
          <a:r>
            <a:rPr lang="en-GB" sz="2000" b="1" dirty="0" err="1"/>
            <a:t>athu</a:t>
          </a:r>
          <a:r>
            <a:rPr lang="en-GB" sz="2000" b="1" dirty="0"/>
            <a:t> </a:t>
          </a:r>
          <a:r>
            <a:rPr lang="en-GB" sz="2000" b="1" dirty="0" err="1"/>
            <a:t>ndi</a:t>
          </a:r>
          <a:r>
            <a:rPr lang="en-GB" sz="2000" b="1" dirty="0"/>
            <a:t> </a:t>
          </a:r>
          <a:r>
            <a:rPr lang="en-GB" sz="2000" b="1" dirty="0" err="1"/>
            <a:t>kutipatsa</a:t>
          </a:r>
          <a:r>
            <a:rPr lang="en-GB" sz="2000" b="1" dirty="0"/>
            <a:t> </a:t>
          </a:r>
          <a:r>
            <a:rPr lang="en-GB" sz="2000" b="1" dirty="0" err="1"/>
            <a:t>moyo</a:t>
          </a:r>
          <a:r>
            <a:rPr lang="en-GB" sz="2000" b="1" dirty="0"/>
            <a:t> </a:t>
          </a:r>
          <a:r>
            <a:rPr lang="en-GB" sz="2000" b="1" dirty="0" err="1"/>
            <a:t>wosatha</a:t>
          </a:r>
          <a:r>
            <a:rPr lang="en-GB" sz="2000" b="1" dirty="0"/>
            <a:t> (</a:t>
          </a:r>
          <a:r>
            <a:rPr lang="en-GB" sz="2000" b="1" dirty="0" err="1"/>
            <a:t>Afilipi</a:t>
          </a:r>
          <a:r>
            <a:rPr lang="en-GB" sz="2000" b="1" dirty="0"/>
            <a:t> 2:8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 custScaleX="80704" custScaleY="75651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45268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ScaleX="80704" custScaleY="75651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ScaleX="80704" custScaleY="75651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40591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000" b="1" dirty="0" err="1">
              <a:solidFill>
                <a:schemeClr val="tx1"/>
              </a:solidFill>
            </a:rPr>
            <a:t>Timayesedwa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olungama</a:t>
          </a:r>
          <a:r>
            <a:rPr lang="it-IT" sz="2000" b="1" dirty="0">
              <a:solidFill>
                <a:schemeClr val="tx1"/>
              </a:solidFill>
            </a:rPr>
            <a:t> (Aroma 3:24; Aefeso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Timakondwera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m’chiyembekezo</a:t>
          </a:r>
          <a:r>
            <a:rPr lang="en-US" sz="2000" b="1" dirty="0">
              <a:solidFill>
                <a:schemeClr val="tx1"/>
              </a:solidFill>
            </a:rPr>
            <a:t> (Aroma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Timalandira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mphamvu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kuchokera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kwa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Khristu</a:t>
          </a:r>
          <a:r>
            <a:rPr lang="en-US" sz="2000" b="1" dirty="0">
              <a:solidFill>
                <a:schemeClr val="tx1"/>
              </a:solidFill>
            </a:rPr>
            <a:t> (2 </a:t>
          </a:r>
          <a:r>
            <a:rPr lang="en-US" sz="2000" b="1" dirty="0" err="1">
              <a:solidFill>
                <a:schemeClr val="tx1"/>
              </a:solidFill>
            </a:rPr>
            <a:t>Akorinto</a:t>
          </a:r>
          <a:r>
            <a:rPr lang="en-US" sz="2000" b="1" dirty="0">
              <a:solidFill>
                <a:schemeClr val="tx1"/>
              </a:solidFill>
            </a:rPr>
            <a:t>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Utchimo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ulibe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ulamuliro</a:t>
          </a:r>
          <a:r>
            <a:rPr lang="en-US" sz="2000" b="1" dirty="0">
              <a:solidFill>
                <a:schemeClr val="tx1"/>
              </a:solidFill>
            </a:rPr>
            <a:t> pa </a:t>
          </a:r>
          <a:r>
            <a:rPr lang="en-US" sz="2000" b="1" dirty="0" err="1">
              <a:solidFill>
                <a:schemeClr val="tx1"/>
              </a:solidFill>
            </a:rPr>
            <a:t>ife</a:t>
          </a:r>
          <a:r>
            <a:rPr lang="en-US" sz="2000" b="1" dirty="0">
              <a:solidFill>
                <a:schemeClr val="tx1"/>
              </a:solidFill>
            </a:rPr>
            <a:t> (Aroma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000" b="1" dirty="0" err="1">
              <a:solidFill>
                <a:schemeClr val="tx1"/>
              </a:solidFill>
            </a:rPr>
            <a:t>Tidzalamulira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pamodzi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ndi</a:t>
          </a:r>
          <a:r>
            <a:rPr lang="en-GB" sz="2000" b="1" dirty="0">
              <a:solidFill>
                <a:schemeClr val="tx1"/>
              </a:solidFill>
            </a:rPr>
            <a:t> Yesu </a:t>
          </a:r>
          <a:r>
            <a:rPr lang="en-GB" sz="2000" b="1" dirty="0" err="1">
              <a:solidFill>
                <a:schemeClr val="tx1"/>
              </a:solidFill>
            </a:rPr>
            <a:t>m’moyo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US" sz="2000" b="1" dirty="0">
              <a:solidFill>
                <a:schemeClr val="tx1"/>
              </a:solidFill>
            </a:rPr>
            <a:t>(Aroma 5:17, 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“Mulungu </a:t>
          </a:r>
          <a:r>
            <a:rPr lang="en" sz="2000" b="1" dirty="0" err="1">
              <a:solidFill>
                <a:schemeClr val="tx1"/>
              </a:solidFill>
            </a:rPr>
            <a:t>Wopirira</a:t>
          </a:r>
          <a:r>
            <a:rPr lang="en" sz="2000" b="1" dirty="0">
              <a:solidFill>
                <a:schemeClr val="tx1"/>
              </a:solidFill>
            </a:rPr>
            <a:t>” (Aroma.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“Mulungu wa chiyembekezo” (Aroma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“mulungu wa mtendere” (Aroma.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US" sz="2000" b="1" dirty="0">
              <a:solidFill>
                <a:schemeClr val="tx1"/>
              </a:solidFill>
            </a:rPr>
            <a:t>“Mulungu […] </a:t>
          </a:r>
          <a:r>
            <a:rPr lang="en-US" sz="2000" b="1" dirty="0" err="1">
              <a:solidFill>
                <a:schemeClr val="tx1"/>
              </a:solidFill>
            </a:rPr>
            <a:t>wa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chifundo</a:t>
          </a:r>
          <a:r>
            <a:rPr lang="en-US" sz="2000" b="1" dirty="0">
              <a:solidFill>
                <a:schemeClr val="tx1"/>
              </a:solidFill>
            </a:rPr>
            <a:t>” (2 </a:t>
          </a:r>
          <a:r>
            <a:rPr lang="en-US" sz="2000" b="1" dirty="0" err="1">
              <a:solidFill>
                <a:schemeClr val="tx1"/>
              </a:solidFill>
            </a:rPr>
            <a:t>Akorinto</a:t>
          </a:r>
          <a:r>
            <a:rPr lang="en-US" sz="2000" b="1" dirty="0">
              <a:solidFill>
                <a:schemeClr val="tx1"/>
              </a:solidFill>
            </a:rPr>
            <a:t>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</a:rPr>
            <a:t>“</a:t>
          </a:r>
          <a:r>
            <a:rPr lang="en-US" sz="1800" b="1" dirty="0">
              <a:solidFill>
                <a:schemeClr val="tx1"/>
              </a:solidFill>
            </a:rPr>
            <a:t>Mulungu </a:t>
          </a:r>
          <a:r>
            <a:rPr lang="en-US" sz="1800" b="1" dirty="0" err="1">
              <a:solidFill>
                <a:schemeClr val="tx1"/>
              </a:solidFill>
            </a:rPr>
            <a:t>wa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chitonthozo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chonse</a:t>
          </a:r>
          <a:r>
            <a:rPr lang="en-US" sz="1800" b="1" dirty="0">
              <a:solidFill>
                <a:schemeClr val="tx1"/>
              </a:solidFill>
            </a:rPr>
            <a:t>” (2 </a:t>
          </a:r>
          <a:r>
            <a:rPr lang="en-US" sz="1800" b="1" dirty="0" err="1">
              <a:solidFill>
                <a:schemeClr val="tx1"/>
              </a:solidFill>
            </a:rPr>
            <a:t>Akorinto</a:t>
          </a:r>
          <a:r>
            <a:rPr lang="en-US" sz="1800" b="1" dirty="0">
              <a:solidFill>
                <a:schemeClr val="tx1"/>
              </a:solidFill>
            </a:rPr>
            <a:t> 1:3b)</a:t>
          </a:r>
          <a:endParaRPr lang="es-ES" sz="18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“Mulungu wa chikondi” (2 Akorinto.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18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it-IT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Mulungu </a:t>
          </a:r>
          <a:r>
            <a:rPr lang="it-IT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Atate</a:t>
          </a:r>
          <a:r>
            <a:rPr lang="it-IT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it-IT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amatipatsa</a:t>
          </a:r>
          <a:r>
            <a:rPr lang="it-IT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it-IT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chikondi</a:t>
          </a:r>
          <a:r>
            <a:rPr lang="it-IT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it-IT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chake</a:t>
          </a:r>
          <a:endParaRPr lang="en-US" sz="1800" b="1" i="0" baseline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Yohane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Mulungu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Khristu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amatidzaza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chidzalo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cha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chikondi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chake</a:t>
          </a:r>
          <a:endParaRPr lang="en-U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Aefeso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3:19)</a:t>
          </a:r>
          <a:endParaRPr lang="en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Mulungu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Mzimu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Woyera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amatsanulira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chikondi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chake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pa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ife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(Aroma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21986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21979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b="1" dirty="0" err="1"/>
            <a:t>Amakonzekeretsera</a:t>
          </a:r>
          <a:r>
            <a:rPr lang="en-US" sz="1600" b="1" dirty="0"/>
            <a:t> </a:t>
          </a:r>
          <a:r>
            <a:rPr lang="en-US" sz="1600" b="1" dirty="0" err="1"/>
            <a:t>anthu</a:t>
          </a:r>
          <a:r>
            <a:rPr lang="en-US" sz="1600" b="1" dirty="0"/>
            <a:t> </a:t>
          </a:r>
          <a:r>
            <a:rPr lang="en-US" sz="1600" b="1" dirty="0" err="1"/>
            <a:t>kuti</a:t>
          </a:r>
          <a:r>
            <a:rPr lang="en-US" sz="1600" b="1" dirty="0"/>
            <a:t> </a:t>
          </a:r>
          <a:r>
            <a:rPr lang="en-US" sz="1600" b="1" dirty="0" err="1"/>
            <a:t>agwire</a:t>
          </a:r>
          <a:r>
            <a:rPr lang="en-US" sz="1600" b="1" dirty="0"/>
            <a:t> </a:t>
          </a:r>
          <a:r>
            <a:rPr lang="en-US" sz="1600" b="1" dirty="0" err="1"/>
            <a:t>ntchito</a:t>
          </a:r>
          <a:r>
            <a:rPr lang="en-US" sz="1600" b="1" dirty="0"/>
            <a:t> </a:t>
          </a:r>
          <a:r>
            <a:rPr lang="en-US" sz="1600" b="1" dirty="0" err="1"/>
            <a:t>ya</a:t>
          </a:r>
          <a:r>
            <a:rPr lang="en-US" sz="1600" b="1" dirty="0"/>
            <a:t> </a:t>
          </a:r>
          <a:r>
            <a:rPr lang="en-US" sz="1600" b="1" dirty="0" err="1"/>
            <a:t>utumiki</a:t>
          </a:r>
          <a:r>
            <a:rPr lang="en-US" sz="1600" b="1" dirty="0"/>
            <a:t> (1 </a:t>
          </a:r>
          <a:r>
            <a:rPr lang="en-US" sz="1600" b="1" dirty="0" err="1"/>
            <a:t>Akorinto</a:t>
          </a:r>
          <a:r>
            <a:rPr lang="en-US" sz="1600" b="1" dirty="0"/>
            <a:t>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600" b="1" dirty="0"/>
            <a:t>Amatiphunzitsa(1 </a:t>
          </a:r>
          <a:r>
            <a:rPr lang="en-US" sz="1600" b="1" dirty="0" err="1"/>
            <a:t>Akorinto</a:t>
          </a:r>
          <a:r>
            <a:rPr lang="en-US" sz="1600" b="1" dirty="0"/>
            <a:t> </a:t>
          </a:r>
          <a:r>
            <a:rPr lang="en" sz="1600" b="1" dirty="0"/>
            <a:t>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600" b="1" dirty="0"/>
            <a:t>Amakhala </a:t>
          </a:r>
          <a:r>
            <a:rPr lang="en" sz="1600" b="1" dirty="0" err="1"/>
            <a:t>mwa</a:t>
          </a:r>
          <a:r>
            <a:rPr lang="en" sz="1600" b="1" dirty="0"/>
            <a:t> </a:t>
          </a:r>
          <a:r>
            <a:rPr lang="en" sz="1600" b="1" dirty="0" err="1"/>
            <a:t>ife</a:t>
          </a:r>
          <a:r>
            <a:rPr lang="en" sz="1600" b="1" dirty="0"/>
            <a:t> (1 </a:t>
          </a:r>
          <a:r>
            <a:rPr lang="en-US" sz="1600" b="1" dirty="0" err="1"/>
            <a:t>Akorinto</a:t>
          </a:r>
          <a:r>
            <a:rPr lang="en-US" sz="1600" b="1" dirty="0"/>
            <a:t> </a:t>
          </a:r>
          <a:r>
            <a:rPr lang="en" sz="1600" b="1" dirty="0"/>
            <a:t>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b="1" dirty="0" err="1"/>
            <a:t>Amagwira</a:t>
          </a:r>
          <a:r>
            <a:rPr lang="en-GB" sz="1600" b="1" dirty="0"/>
            <a:t> </a:t>
          </a:r>
          <a:r>
            <a:rPr lang="en-GB" sz="1600" b="1" dirty="0" err="1"/>
            <a:t>ntchito</a:t>
          </a:r>
          <a:r>
            <a:rPr lang="en-GB" sz="1600" b="1" dirty="0"/>
            <a:t> </a:t>
          </a:r>
          <a:r>
            <a:rPr lang="en-GB" sz="1600" b="1" dirty="0" err="1"/>
            <a:t>limodzi</a:t>
          </a:r>
          <a:r>
            <a:rPr lang="en-GB" sz="1600" b="1" dirty="0"/>
            <a:t> </a:t>
          </a:r>
          <a:r>
            <a:rPr lang="en-GB" sz="1600" b="1" dirty="0" err="1"/>
            <a:t>ndi</a:t>
          </a:r>
          <a:r>
            <a:rPr lang="en-GB" sz="1600" b="1" dirty="0"/>
            <a:t> </a:t>
          </a:r>
          <a:r>
            <a:rPr lang="en-GB" sz="1600" b="1" dirty="0" err="1"/>
            <a:t>Khristu</a:t>
          </a:r>
          <a:r>
            <a:rPr lang="en-GB" sz="1600" b="1" dirty="0"/>
            <a:t> </a:t>
          </a:r>
          <a:r>
            <a:rPr lang="en-GB" sz="1600" b="1" dirty="0" err="1"/>
            <a:t>kuti</a:t>
          </a:r>
          <a:r>
            <a:rPr lang="en-GB" sz="1600" b="1" dirty="0"/>
            <a:t> </a:t>
          </a:r>
          <a:r>
            <a:rPr lang="en-GB" sz="1600" b="1" dirty="0" err="1"/>
            <a:t>tiyesedwe</a:t>
          </a:r>
          <a:r>
            <a:rPr lang="en-GB" sz="1600" b="1" dirty="0"/>
            <a:t> </a:t>
          </a:r>
          <a:r>
            <a:rPr lang="en-GB" sz="1600" b="1" dirty="0" err="1"/>
            <a:t>olungama</a:t>
          </a:r>
          <a:r>
            <a:rPr lang="en" sz="1600" b="1" dirty="0"/>
            <a:t>(1 </a:t>
          </a:r>
          <a:r>
            <a:rPr lang="en-US" sz="1600" b="1" dirty="0" err="1"/>
            <a:t>Akorinto</a:t>
          </a:r>
          <a:r>
            <a:rPr lang="en-US" sz="1600" b="1" dirty="0"/>
            <a:t> </a:t>
          </a:r>
          <a:r>
            <a:rPr lang="en" sz="1600" b="1" dirty="0"/>
            <a:t>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b="1" dirty="0" err="1"/>
            <a:t>Amapereka</a:t>
          </a:r>
          <a:r>
            <a:rPr lang="en-US" sz="1600" b="1" dirty="0"/>
            <a:t> </a:t>
          </a:r>
          <a:r>
            <a:rPr lang="en-US" sz="1600" b="1" dirty="0" err="1"/>
            <a:t>mphatso</a:t>
          </a:r>
          <a:r>
            <a:rPr lang="en-US" sz="1600" b="1" dirty="0"/>
            <a:t> </a:t>
          </a:r>
          <a:r>
            <a:rPr lang="en-US" sz="1600" b="1" dirty="0" err="1"/>
            <a:t>zauzimu</a:t>
          </a:r>
          <a:r>
            <a:rPr lang="en-US" sz="1600" b="1" dirty="0"/>
            <a:t> </a:t>
          </a:r>
          <a:r>
            <a:rPr lang="en" sz="1600" b="1" dirty="0"/>
            <a:t>(1 </a:t>
          </a:r>
          <a:r>
            <a:rPr lang="en-US" sz="1600" b="1" dirty="0" err="1"/>
            <a:t>Akorinto</a:t>
          </a:r>
          <a:r>
            <a:rPr lang="en" sz="1600" b="1" dirty="0"/>
            <a:t> 12:7-11)</a:t>
          </a:r>
          <a:endParaRPr lang="es-ES" sz="16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b="1" dirty="0" err="1"/>
            <a:t>Amatisindikiza</a:t>
          </a:r>
          <a:r>
            <a:rPr lang="en-GB" sz="1600" b="1" dirty="0"/>
            <a:t> </a:t>
          </a:r>
          <a:r>
            <a:rPr lang="en-GB" sz="1600" b="1" dirty="0" err="1"/>
            <a:t>chizindikiro</a:t>
          </a:r>
          <a:r>
            <a:rPr lang="en-GB" sz="1600" b="1" dirty="0"/>
            <a:t> cha </a:t>
          </a:r>
          <a:r>
            <a:rPr lang="en-GB" sz="1600" b="1" dirty="0" err="1"/>
            <a:t>chipulumutso</a:t>
          </a:r>
          <a:r>
            <a:rPr lang="fi-FI" sz="1600" b="1" dirty="0" err="1"/>
            <a:t>tsidwe</a:t>
          </a:r>
          <a:r>
            <a:rPr lang="fi-FI" sz="1600" b="1" dirty="0"/>
            <a:t> </a:t>
          </a:r>
          <a:r>
            <a:rPr lang="en" sz="1600" b="1" dirty="0"/>
            <a:t>(</a:t>
          </a:r>
          <a:r>
            <a:rPr lang="en-US" sz="1600" b="1" dirty="0" err="1"/>
            <a:t>Akorinto</a:t>
          </a:r>
          <a:r>
            <a:rPr lang="en-US" sz="1600" b="1" dirty="0"/>
            <a:t> </a:t>
          </a:r>
          <a:r>
            <a:rPr lang="en" sz="1600" b="1" dirty="0"/>
            <a:t>1:22)</a:t>
          </a:r>
          <a:endParaRPr lang="es-ES" sz="16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600" b="1" dirty="0" err="1"/>
            <a:t>Amalemba</a:t>
          </a:r>
          <a:r>
            <a:rPr lang="pt-BR" sz="1600" b="1" dirty="0"/>
            <a:t> </a:t>
          </a:r>
          <a:r>
            <a:rPr lang="pt-BR" sz="1600" b="1" dirty="0" err="1"/>
            <a:t>malamulo</a:t>
          </a:r>
          <a:r>
            <a:rPr lang="pt-BR" sz="1600" b="1" dirty="0"/>
            <a:t> m'</a:t>
          </a:r>
          <a:r>
            <a:rPr lang="pt-BR" sz="1600" b="1" dirty="0" err="1"/>
            <a:t>mitima</a:t>
          </a:r>
          <a:r>
            <a:rPr lang="pt-BR" sz="1600" b="1" dirty="0"/>
            <a:t> </a:t>
          </a:r>
          <a:r>
            <a:rPr lang="pt-BR" sz="1600" b="1" dirty="0" err="1"/>
            <a:t>mwathu</a:t>
          </a:r>
          <a:r>
            <a:rPr lang="pt-BR" sz="1600" b="1" dirty="0"/>
            <a:t> </a:t>
          </a:r>
          <a:r>
            <a:rPr lang="en" sz="1600" b="1" dirty="0"/>
            <a:t> (2 </a:t>
          </a:r>
          <a:r>
            <a:rPr lang="en-US" sz="1600" b="1" dirty="0" err="1"/>
            <a:t>Akorinto</a:t>
          </a:r>
          <a:r>
            <a:rPr lang="en-US" sz="1600" b="1" dirty="0"/>
            <a:t> </a:t>
          </a:r>
          <a:r>
            <a:rPr lang="en" sz="1600" b="1" dirty="0"/>
            <a:t>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b="1" dirty="0" err="1"/>
            <a:t>Amatipatsa</a:t>
          </a:r>
          <a:r>
            <a:rPr lang="en-US" sz="1600" b="1" dirty="0"/>
            <a:t> </a:t>
          </a:r>
          <a:r>
            <a:rPr lang="en-US" sz="1600" b="1" dirty="0" err="1"/>
            <a:t>moyo</a:t>
          </a:r>
          <a:r>
            <a:rPr lang="en-US" sz="1600" b="1" dirty="0"/>
            <a:t> </a:t>
          </a:r>
          <a:r>
            <a:rPr lang="en-US" sz="1600" b="1" dirty="0" err="1"/>
            <a:t>watsopano</a:t>
          </a:r>
          <a:r>
            <a:rPr lang="en-US" sz="1600" b="1" dirty="0"/>
            <a:t> </a:t>
          </a:r>
          <a:r>
            <a:rPr lang="en-US" sz="1600" b="1" dirty="0" err="1"/>
            <a:t>mwa</a:t>
          </a:r>
          <a:r>
            <a:rPr lang="en-US" sz="1600" b="1" dirty="0"/>
            <a:t> </a:t>
          </a:r>
          <a:r>
            <a:rPr lang="en-US" sz="1600" b="1" dirty="0" err="1"/>
            <a:t>Khristu</a:t>
          </a:r>
          <a:r>
            <a:rPr lang="en-US" sz="1600" b="1" dirty="0"/>
            <a:t> (2 </a:t>
          </a:r>
          <a:r>
            <a:rPr lang="en-US" sz="1600" b="1" dirty="0" err="1"/>
            <a:t>Akorinto</a:t>
          </a:r>
          <a:r>
            <a:rPr lang="en-US" sz="1600" b="1" dirty="0"/>
            <a:t> 3:6)</a:t>
          </a:r>
          <a:endParaRPr lang="es-ES" sz="16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1600" b="1" dirty="0" err="1"/>
            <a:t>Amatimasula</a:t>
          </a:r>
          <a:r>
            <a:rPr lang="en-GB" sz="1600" b="1" dirty="0"/>
            <a:t> </a:t>
          </a:r>
          <a:r>
            <a:rPr lang="en-GB" sz="1600" b="1" dirty="0" err="1"/>
            <a:t>ku</a:t>
          </a:r>
          <a:r>
            <a:rPr lang="en-GB" sz="1600" b="1" dirty="0"/>
            <a:t> </a:t>
          </a:r>
          <a:r>
            <a:rPr lang="en-GB" sz="1600" b="1" dirty="0" err="1"/>
            <a:t>uchimo</a:t>
          </a:r>
          <a:r>
            <a:rPr lang="en-GB" sz="1600" b="1" dirty="0"/>
            <a:t> </a:t>
          </a:r>
          <a:r>
            <a:rPr lang="en-US" sz="1600" b="1" dirty="0"/>
            <a:t>(2 </a:t>
          </a:r>
          <a:r>
            <a:rPr lang="en-US" sz="1600" b="1" dirty="0" err="1"/>
            <a:t>Akorinto</a:t>
          </a:r>
          <a:r>
            <a:rPr lang="en-US" sz="1600" b="1" dirty="0"/>
            <a:t> 3:17</a:t>
          </a:r>
          <a:endParaRPr lang="es-ES" sz="16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b="1" dirty="0" err="1"/>
            <a:t>Amatiulirira</a:t>
          </a:r>
          <a:r>
            <a:rPr lang="en-US" sz="1600" b="1" dirty="0"/>
            <a:t> </a:t>
          </a:r>
          <a:r>
            <a:rPr lang="en-US" sz="1600" b="1" dirty="0" err="1"/>
            <a:t>zinthu</a:t>
          </a:r>
          <a:r>
            <a:rPr lang="en-US" sz="1600" b="1" dirty="0"/>
            <a:t> </a:t>
          </a:r>
          <a:r>
            <a:rPr lang="en-US" sz="1600" b="1" dirty="0" err="1"/>
            <a:t>zakuya</a:t>
          </a:r>
          <a:r>
            <a:rPr lang="en-US" sz="1600" b="1" dirty="0"/>
            <a:t> za Mulungu </a:t>
          </a:r>
          <a:r>
            <a:rPr lang="en" sz="1600" b="1" dirty="0"/>
            <a:t>(1 </a:t>
          </a:r>
          <a:r>
            <a:rPr lang="en-US" sz="1600" b="1" dirty="0" err="1"/>
            <a:t>Akorinto</a:t>
          </a:r>
          <a:r>
            <a:rPr lang="en" sz="1600" b="1" dirty="0"/>
            <a:t> 2:10)</a:t>
          </a:r>
          <a:endParaRPr lang="es-ES" sz="1600" dirty="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331320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363582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41153" custLinFactNeighborY="1592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15448" custLinFactNeighborY="2177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317853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386656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33337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accent3">
                  <a:lumMod val="50000"/>
                </a:schemeClr>
              </a:solidFill>
            </a:rPr>
            <a:t>CHISOMO</a:t>
          </a: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400" b="1" dirty="0"/>
            <a:t>Kuchokera kwa Atate               (1 </a:t>
          </a:r>
          <a:r>
            <a:rPr lang="en-US" sz="1400" b="1" dirty="0"/>
            <a:t>Ako</a:t>
          </a:r>
          <a:r>
            <a:rPr lang="en" sz="1400" b="1" dirty="0"/>
            <a:t>. 1:3)</a:t>
          </a:r>
          <a:endParaRPr lang="es-ES" sz="14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400" b="1" dirty="0"/>
            <a:t>Kuchokera kwa Mwana                     (1 </a:t>
          </a:r>
          <a:r>
            <a:rPr lang="en-US" sz="1400" b="1" dirty="0"/>
            <a:t>Ako</a:t>
          </a:r>
          <a:r>
            <a:rPr lang="en" sz="1400" b="1" dirty="0"/>
            <a:t>. 1:3)</a:t>
          </a:r>
          <a:endParaRPr lang="es-ES" sz="14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400" b="1" dirty="0"/>
            <a:t>Kuchokera kwa </a:t>
          </a:r>
          <a:r>
            <a:rPr lang="en" sz="1400" b="1" dirty="0" err="1"/>
            <a:t>Mzimu</a:t>
          </a:r>
          <a:r>
            <a:rPr lang="en" sz="1400" b="1" dirty="0"/>
            <a:t>               (</a:t>
          </a:r>
          <a:r>
            <a:rPr lang="en" sz="1400" b="1" dirty="0" err="1"/>
            <a:t>Aheb</a:t>
          </a:r>
          <a:r>
            <a:rPr lang="en" sz="1400" b="1" dirty="0"/>
            <a:t>. 10:29 )</a:t>
          </a:r>
          <a:endParaRPr lang="es-ES" sz="14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CHOKONDI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400" b="1" dirty="0"/>
            <a:t>Kuchokera kwa Atate (1 Yoh. 2:15)</a:t>
          </a:r>
          <a:endParaRPr lang="es-ES" sz="14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400" b="1" dirty="0"/>
            <a:t>Kuchokera kwa Mwana (Aroma 8:35)</a:t>
          </a:r>
          <a:endParaRPr lang="es-ES" sz="14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400" b="1" dirty="0"/>
            <a:t>Kuchokera kwa </a:t>
          </a:r>
          <a:r>
            <a:rPr lang="en" sz="1400" b="1" dirty="0" err="1"/>
            <a:t>Mzimu</a:t>
          </a:r>
          <a:r>
            <a:rPr lang="en" sz="1400" b="1" dirty="0"/>
            <a:t> (Aroma 15:30)</a:t>
          </a:r>
          <a:endParaRPr lang="es-ES" sz="14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CHIYANJANO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400" b="1" dirty="0"/>
            <a:t>Kuchokera </a:t>
          </a:r>
          <a:r>
            <a:rPr lang="en" sz="1400" b="1" dirty="0" err="1"/>
            <a:t>kwa</a:t>
          </a:r>
          <a:r>
            <a:rPr lang="en" sz="1400" b="1" dirty="0"/>
            <a:t> </a:t>
          </a:r>
          <a:r>
            <a:rPr lang="en" sz="1400" b="1" dirty="0" err="1"/>
            <a:t>Atate</a:t>
          </a:r>
          <a:r>
            <a:rPr lang="en" sz="1400" b="1" dirty="0"/>
            <a:t> (1 Yoh 1:3</a:t>
          </a:r>
          <a:r>
            <a:rPr lang="en" sz="1600" b="1" dirty="0"/>
            <a:t>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400" b="1" dirty="0"/>
            <a:t>Kuchokera kwa Mwana                  (1 Yoh 1:3)</a:t>
          </a:r>
          <a:endParaRPr lang="es-ES" sz="14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400" b="1" dirty="0"/>
            <a:t>Kuchokera kwa Mzimu (</a:t>
          </a:r>
          <a:r>
            <a:rPr lang="en" sz="1400" b="1" dirty="0" err="1"/>
            <a:t>Afilipo</a:t>
          </a:r>
          <a:r>
            <a:rPr lang="en" sz="1400" b="1" dirty="0"/>
            <a:t> 2:1</a:t>
          </a:r>
          <a:r>
            <a:rPr lang="en" sz="1600" b="1" dirty="0"/>
            <a:t>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“Chisomo </a:t>
          </a:r>
          <a:r>
            <a:rPr lang="es-ES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cha</a:t>
          </a:r>
          <a:r>
            <a:rPr lang="es-ES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s-ES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Ambuye</a:t>
          </a:r>
          <a:r>
            <a:rPr lang="es-ES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Yesu </a:t>
          </a:r>
          <a:r>
            <a:rPr lang="es-ES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Khristu</a:t>
          </a:r>
          <a:r>
            <a:rPr lang="es-ES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“Chikondi cha Mulungu”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“Chiyanjano cha mzimu Woyera”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“Zikhale ndi inu nonse”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790" y="443161"/>
          <a:ext cx="1130452" cy="1059672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087555" y="269126"/>
          <a:ext cx="305223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Iye </a:t>
          </a:r>
          <a:r>
            <a:rPr lang="en-GB" sz="2000" b="1" kern="1200" dirty="0" err="1"/>
            <a:t>anasiya</a:t>
          </a:r>
          <a:r>
            <a:rPr lang="en-GB" sz="2000" b="1" kern="1200" dirty="0"/>
            <a:t> </a:t>
          </a:r>
          <a:r>
            <a:rPr lang="en-GB" sz="2000" b="1" kern="1200" dirty="0" err="1"/>
            <a:t>chuma</a:t>
          </a:r>
          <a:r>
            <a:rPr lang="en-GB" sz="2000" b="1" kern="1200" dirty="0"/>
            <a:t> </a:t>
          </a:r>
          <a:r>
            <a:rPr lang="en-GB" sz="2000" b="1" kern="1200" dirty="0" err="1"/>
            <a:t>chosatha</a:t>
          </a:r>
          <a:r>
            <a:rPr lang="en-GB" sz="2000" b="1" kern="1200" dirty="0"/>
            <a:t> cha </a:t>
          </a:r>
          <a:r>
            <a:rPr lang="en-GB" sz="2000" b="1" kern="1200" dirty="0" err="1"/>
            <a:t>Kumwamba</a:t>
          </a:r>
          <a:r>
            <a:rPr lang="en-GB" sz="2000" b="1" kern="1200" dirty="0"/>
            <a:t> </a:t>
          </a:r>
          <a:r>
            <a:rPr lang="en-GB" sz="2000" b="1" kern="1200" dirty="0" err="1"/>
            <a:t>ndipo</a:t>
          </a:r>
          <a:r>
            <a:rPr lang="en-GB" sz="2000" b="1" kern="1200" dirty="0"/>
            <a:t> </a:t>
          </a:r>
          <a:r>
            <a:rPr lang="en-GB" sz="2000" b="1" kern="1200" dirty="0" err="1"/>
            <a:t>anakhala</a:t>
          </a:r>
          <a:r>
            <a:rPr lang="en-GB" sz="2000" b="1" kern="1200" dirty="0"/>
            <a:t> </a:t>
          </a:r>
          <a:r>
            <a:rPr lang="en-GB" sz="2000" b="1" kern="1200" dirty="0" err="1"/>
            <a:t>wosauka</a:t>
          </a:r>
          <a:r>
            <a:rPr lang="en-GB" sz="2000" b="1" kern="1200" dirty="0"/>
            <a:t> </a:t>
          </a:r>
          <a:r>
            <a:rPr lang="en-GB" sz="2000" b="1" kern="1200" dirty="0" err="1"/>
            <a:t>kuti</a:t>
          </a:r>
          <a:r>
            <a:rPr lang="en-GB" sz="2000" b="1" kern="1200" dirty="0"/>
            <a:t> </a:t>
          </a:r>
          <a:r>
            <a:rPr lang="en-GB" sz="2000" b="1" kern="1200" dirty="0" err="1"/>
            <a:t>ife</a:t>
          </a:r>
          <a:r>
            <a:rPr lang="en-GB" sz="2000" b="1" kern="1200" dirty="0"/>
            <a:t> </a:t>
          </a:r>
          <a:r>
            <a:rPr lang="en-GB" sz="2000" b="1" kern="1200" dirty="0" err="1"/>
            <a:t>tilandire</a:t>
          </a:r>
          <a:r>
            <a:rPr lang="en-GB" sz="2000" b="1" kern="1200" dirty="0"/>
            <a:t> </a:t>
          </a:r>
          <a:r>
            <a:rPr lang="en-GB" sz="2000" b="1" kern="1200" dirty="0" err="1"/>
            <a:t>chuma</a:t>
          </a:r>
          <a:r>
            <a:rPr lang="en-GB" sz="2000" b="1" kern="1200" dirty="0"/>
            <a:t> </a:t>
          </a:r>
          <a:r>
            <a:rPr lang="en-GB" sz="2000" b="1" kern="1200" dirty="0" err="1"/>
            <a:t>chake</a:t>
          </a:r>
          <a:r>
            <a:rPr lang="en-GB" sz="2000" b="1" kern="1200" dirty="0"/>
            <a:t> </a:t>
          </a:r>
          <a:r>
            <a:rPr lang="en-GB" sz="2000" b="1" kern="1200" dirty="0" err="1"/>
            <a:t>monga</a:t>
          </a:r>
          <a:r>
            <a:rPr lang="en-GB" sz="2000" b="1" kern="1200" dirty="0"/>
            <a:t> </a:t>
          </a:r>
          <a:r>
            <a:rPr lang="en-GB" sz="2000" b="1" kern="1200" dirty="0" err="1"/>
            <a:t>cholowa</a:t>
          </a:r>
          <a:r>
            <a:rPr lang="en-GB" sz="2000" b="1" kern="1200" dirty="0"/>
            <a:t> (2 </a:t>
          </a:r>
          <a:r>
            <a:rPr lang="en-GB" sz="2000" b="1" kern="1200" dirty="0" err="1"/>
            <a:t>Akorinto</a:t>
          </a:r>
          <a:r>
            <a:rPr lang="en-GB" sz="2000" b="1" kern="1200" dirty="0"/>
            <a:t> 8:9</a:t>
          </a:r>
          <a:r>
            <a:rPr lang="en-US" sz="2000" b="1" kern="1200" dirty="0"/>
            <a:t>).</a:t>
          </a:r>
          <a:endParaRPr lang="es-ES" sz="2000" kern="1200" dirty="0"/>
        </a:p>
      </dsp:txBody>
      <dsp:txXfrm>
        <a:off x="1087555" y="269126"/>
        <a:ext cx="3052237" cy="1400738"/>
      </dsp:txXfrm>
    </dsp:sp>
    <dsp:sp modelId="{96A220C1-F51A-4E4C-9DCF-A548F381A665}">
      <dsp:nvSpPr>
        <dsp:cNvPr id="0" name=""/>
        <dsp:cNvSpPr/>
      </dsp:nvSpPr>
      <dsp:spPr>
        <a:xfrm>
          <a:off x="4106735" y="443161"/>
          <a:ext cx="1130452" cy="1059672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13471" y="269126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Iye </a:t>
          </a:r>
          <a:r>
            <a:rPr lang="en-GB" sz="2000" b="1" kern="1200" dirty="0" err="1"/>
            <a:t>anayenda</a:t>
          </a:r>
          <a:r>
            <a:rPr lang="en-GB" sz="2000" b="1" kern="1200" dirty="0"/>
            <a:t> </a:t>
          </a:r>
          <a:r>
            <a:rPr lang="en-GB" sz="2000" b="1" kern="1200" dirty="0" err="1"/>
            <a:t>m’dziko</a:t>
          </a:r>
          <a:r>
            <a:rPr lang="en-GB" sz="2000" b="1" kern="1200" dirty="0"/>
            <a:t> </a:t>
          </a:r>
          <a:r>
            <a:rPr lang="en-GB" sz="2000" b="1" kern="1200" dirty="0" err="1"/>
            <a:t>lathu</a:t>
          </a:r>
          <a:r>
            <a:rPr lang="en-GB" sz="2000" b="1" kern="1200" dirty="0"/>
            <a:t> </a:t>
          </a:r>
          <a:r>
            <a:rPr lang="en-GB" sz="2000" b="1" kern="1200" dirty="0" err="1"/>
            <a:t>kuti</a:t>
          </a:r>
          <a:r>
            <a:rPr lang="en-GB" sz="2000" b="1" kern="1200" dirty="0"/>
            <a:t> </a:t>
          </a:r>
          <a:r>
            <a:rPr lang="en-GB" sz="2000" b="1" kern="1200" dirty="0" err="1"/>
            <a:t>ife</a:t>
          </a:r>
          <a:r>
            <a:rPr lang="en-GB" sz="2000" b="1" kern="1200" dirty="0"/>
            <a:t> </a:t>
          </a:r>
          <a:r>
            <a:rPr lang="en-GB" sz="2000" b="1" kern="1200" dirty="0" err="1"/>
            <a:t>timudziwe</a:t>
          </a:r>
          <a:r>
            <a:rPr lang="en-GB" sz="2000" b="1" kern="1200" dirty="0"/>
            <a:t>, </a:t>
          </a:r>
          <a:r>
            <a:rPr lang="en-GB" sz="2000" b="1" kern="1200" dirty="0" err="1"/>
            <a:t>timukonde</a:t>
          </a:r>
          <a:r>
            <a:rPr lang="en-GB" sz="2000" b="1" kern="1200" dirty="0"/>
            <a:t>, </a:t>
          </a:r>
          <a:r>
            <a:rPr lang="en-GB" sz="2000" b="1" kern="1200" dirty="0" err="1"/>
            <a:t>ndi</a:t>
          </a:r>
          <a:r>
            <a:rPr lang="en-GB" sz="2000" b="1" kern="1200" dirty="0"/>
            <a:t> </a:t>
          </a:r>
          <a:r>
            <a:rPr lang="en-GB" sz="2000" b="1" kern="1200" dirty="0" err="1"/>
            <a:t>kutsatira</a:t>
          </a:r>
          <a:r>
            <a:rPr lang="en-GB" sz="2000" b="1" kern="1200" dirty="0"/>
            <a:t> </a:t>
          </a:r>
          <a:r>
            <a:rPr lang="en-GB" sz="2000" b="1" kern="1200" dirty="0" err="1"/>
            <a:t>chitsanzo</a:t>
          </a:r>
          <a:r>
            <a:rPr lang="en-GB" sz="2000" b="1" kern="1200" dirty="0"/>
            <a:t> </a:t>
          </a:r>
          <a:r>
            <a:rPr lang="en-GB" sz="2000" b="1" kern="1200" dirty="0" err="1"/>
            <a:t>chake</a:t>
          </a:r>
          <a:r>
            <a:rPr lang="en-GB" sz="2000" b="1" kern="1200" dirty="0"/>
            <a:t> (Yohane 15:12</a:t>
          </a:r>
          <a:r>
            <a:rPr lang="en-US" sz="2000" b="1" kern="1200" dirty="0"/>
            <a:t>)</a:t>
          </a:r>
          <a:endParaRPr lang="es-ES" sz="2000" kern="1200" dirty="0"/>
        </a:p>
      </dsp:txBody>
      <dsp:txXfrm>
        <a:off x="5413471" y="269126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27481" y="443161"/>
          <a:ext cx="1130452" cy="1059672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015165" y="269126"/>
          <a:ext cx="2953968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Iye </a:t>
          </a:r>
          <a:r>
            <a:rPr lang="en-GB" sz="2000" b="1" kern="1200" dirty="0" err="1"/>
            <a:t>anadzichepetsa</a:t>
          </a:r>
          <a:r>
            <a:rPr lang="en-GB" sz="2000" b="1" kern="1200" dirty="0"/>
            <a:t> </a:t>
          </a:r>
          <a:r>
            <a:rPr lang="en-GB" sz="2000" b="1" kern="1200" dirty="0" err="1"/>
            <a:t>ndipo</a:t>
          </a:r>
          <a:r>
            <a:rPr lang="en-GB" sz="2000" b="1" kern="1200" dirty="0"/>
            <a:t> </a:t>
          </a:r>
          <a:r>
            <a:rPr lang="en-GB" sz="2000" b="1" kern="1200" dirty="0" err="1"/>
            <a:t>anakhala</a:t>
          </a:r>
          <a:r>
            <a:rPr lang="en-GB" sz="2000" b="1" kern="1200" dirty="0"/>
            <a:t> </a:t>
          </a:r>
          <a:r>
            <a:rPr lang="en-GB" sz="2000" b="1" kern="1200" dirty="0" err="1"/>
            <a:t>womvera</a:t>
          </a:r>
          <a:r>
            <a:rPr lang="en-GB" sz="2000" b="1" kern="1200" dirty="0"/>
            <a:t> </a:t>
          </a:r>
          <a:r>
            <a:rPr lang="en-GB" sz="2000" b="1" kern="1200" dirty="0" err="1"/>
            <a:t>mpaka</a:t>
          </a:r>
          <a:r>
            <a:rPr lang="en-GB" sz="2000" b="1" kern="1200" dirty="0"/>
            <a:t> </a:t>
          </a:r>
          <a:r>
            <a:rPr lang="en-GB" sz="2000" b="1" kern="1200" dirty="0" err="1"/>
            <a:t>imfa</a:t>
          </a:r>
          <a:r>
            <a:rPr lang="en-GB" sz="2000" b="1" kern="1200" dirty="0"/>
            <a:t>, </a:t>
          </a:r>
          <a:r>
            <a:rPr lang="en-GB" sz="2000" b="1" kern="1200" dirty="0" err="1"/>
            <a:t>kuti</a:t>
          </a:r>
          <a:r>
            <a:rPr lang="en-GB" sz="2000" b="1" kern="1200" dirty="0"/>
            <a:t> </a:t>
          </a:r>
          <a:r>
            <a:rPr lang="en-GB" sz="2000" b="1" kern="1200" dirty="0" err="1"/>
            <a:t>atikhululukire</a:t>
          </a:r>
          <a:r>
            <a:rPr lang="en-GB" sz="2000" b="1" kern="1200" dirty="0"/>
            <a:t> </a:t>
          </a:r>
          <a:r>
            <a:rPr lang="en-GB" sz="2000" b="1" kern="1200" dirty="0" err="1"/>
            <a:t>machimo</a:t>
          </a:r>
          <a:r>
            <a:rPr lang="en-GB" sz="2000" b="1" kern="1200" dirty="0"/>
            <a:t> </a:t>
          </a:r>
          <a:r>
            <a:rPr lang="en-GB" sz="2000" b="1" kern="1200" dirty="0" err="1"/>
            <a:t>athu</a:t>
          </a:r>
          <a:r>
            <a:rPr lang="en-GB" sz="2000" b="1" kern="1200" dirty="0"/>
            <a:t> </a:t>
          </a:r>
          <a:r>
            <a:rPr lang="en-GB" sz="2000" b="1" kern="1200" dirty="0" err="1"/>
            <a:t>ndi</a:t>
          </a:r>
          <a:r>
            <a:rPr lang="en-GB" sz="2000" b="1" kern="1200" dirty="0"/>
            <a:t> </a:t>
          </a:r>
          <a:r>
            <a:rPr lang="en-GB" sz="2000" b="1" kern="1200" dirty="0" err="1"/>
            <a:t>kutipatsa</a:t>
          </a:r>
          <a:r>
            <a:rPr lang="en-GB" sz="2000" b="1" kern="1200" dirty="0"/>
            <a:t> </a:t>
          </a:r>
          <a:r>
            <a:rPr lang="en-GB" sz="2000" b="1" kern="1200" dirty="0" err="1"/>
            <a:t>moyo</a:t>
          </a:r>
          <a:r>
            <a:rPr lang="en-GB" sz="2000" b="1" kern="1200" dirty="0"/>
            <a:t> </a:t>
          </a:r>
          <a:r>
            <a:rPr lang="en-GB" sz="2000" b="1" kern="1200" dirty="0" err="1"/>
            <a:t>wosatha</a:t>
          </a:r>
          <a:r>
            <a:rPr lang="en-GB" sz="2000" b="1" kern="1200" dirty="0"/>
            <a:t> (</a:t>
          </a:r>
          <a:r>
            <a:rPr lang="en-GB" sz="2000" b="1" kern="1200" dirty="0" err="1"/>
            <a:t>Afilipi</a:t>
          </a:r>
          <a:r>
            <a:rPr lang="en-GB" sz="2000" b="1" kern="1200" dirty="0"/>
            <a:t> 2:8</a:t>
          </a:r>
          <a:endParaRPr lang="es-ES" sz="2000" kern="1200" dirty="0"/>
        </a:p>
      </dsp:txBody>
      <dsp:txXfrm>
        <a:off x="9015165" y="269126"/>
        <a:ext cx="2953968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8289100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solidFill>
                <a:schemeClr val="tx1"/>
              </a:solidFill>
            </a:rPr>
            <a:t>Tidzalamulira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pamodzi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ndi</a:t>
          </a:r>
          <a:r>
            <a:rPr lang="en-GB" sz="2000" b="1" kern="1200" dirty="0">
              <a:solidFill>
                <a:schemeClr val="tx1"/>
              </a:solidFill>
            </a:rPr>
            <a:t> Yesu </a:t>
          </a:r>
          <a:r>
            <a:rPr lang="en-GB" sz="2000" b="1" kern="1200" dirty="0" err="1">
              <a:solidFill>
                <a:schemeClr val="tx1"/>
              </a:solidFill>
            </a:rPr>
            <a:t>m’moyo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>
              <a:solidFill>
                <a:schemeClr val="tx1"/>
              </a:solidFill>
            </a:rPr>
            <a:t>(Aroma 5:17, 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8289100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8289100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Utchimo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ulibe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ulamuliro</a:t>
          </a:r>
          <a:r>
            <a:rPr lang="en-US" sz="2000" b="1" kern="1200" dirty="0">
              <a:solidFill>
                <a:schemeClr val="tx1"/>
              </a:solidFill>
            </a:rPr>
            <a:t> pa </a:t>
          </a:r>
          <a:r>
            <a:rPr lang="en-US" sz="2000" b="1" kern="1200" dirty="0" err="1">
              <a:solidFill>
                <a:schemeClr val="tx1"/>
              </a:solidFill>
            </a:rPr>
            <a:t>ife</a:t>
          </a:r>
          <a:r>
            <a:rPr lang="en-US" sz="2000" b="1" kern="1200" dirty="0">
              <a:solidFill>
                <a:schemeClr val="tx1"/>
              </a:solidFill>
            </a:rPr>
            <a:t> (Aroma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8289100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8289100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Timalandira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mphamvu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kuchokera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kwa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Khristu</a:t>
          </a:r>
          <a:r>
            <a:rPr lang="en-US" sz="2000" b="1" kern="1200" dirty="0">
              <a:solidFill>
                <a:schemeClr val="tx1"/>
              </a:solidFill>
            </a:rPr>
            <a:t> (2 </a:t>
          </a:r>
          <a:r>
            <a:rPr lang="en-US" sz="2000" b="1" kern="1200" dirty="0" err="1">
              <a:solidFill>
                <a:schemeClr val="tx1"/>
              </a:solidFill>
            </a:rPr>
            <a:t>Akorinto</a:t>
          </a:r>
          <a:r>
            <a:rPr lang="en-US" sz="2000" b="1" kern="1200" dirty="0">
              <a:solidFill>
                <a:schemeClr val="tx1"/>
              </a:solidFill>
            </a:rPr>
            <a:t>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8289100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8289100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</a:rPr>
            <a:t>Timakondwera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m’chiyembekezo</a:t>
          </a:r>
          <a:r>
            <a:rPr lang="en-US" sz="2000" b="1" kern="1200" dirty="0">
              <a:solidFill>
                <a:schemeClr val="tx1"/>
              </a:solidFill>
            </a:rPr>
            <a:t> (Aroma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8289100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8289100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solidFill>
                <a:schemeClr val="tx1"/>
              </a:solidFill>
            </a:rPr>
            <a:t>Timayesedwa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olungama</a:t>
          </a:r>
          <a:r>
            <a:rPr lang="it-IT" sz="2000" b="1" kern="1200" dirty="0">
              <a:solidFill>
                <a:schemeClr val="tx1"/>
              </a:solidFill>
            </a:rPr>
            <a:t> (Aroma 3:24; Aefeso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8289100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99943" y="405"/>
          <a:ext cx="5955580" cy="361845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413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“Mulungu </a:t>
          </a:r>
          <a:r>
            <a:rPr lang="en" sz="2000" b="1" kern="1200" dirty="0" err="1">
              <a:solidFill>
                <a:schemeClr val="tx1"/>
              </a:solidFill>
            </a:rPr>
            <a:t>Wopirira</a:t>
          </a:r>
          <a:r>
            <a:rPr lang="en" sz="2000" b="1" kern="1200" dirty="0">
              <a:solidFill>
                <a:schemeClr val="tx1"/>
              </a:solidFill>
            </a:rPr>
            <a:t>” (Aroma.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90404" y="405"/>
        <a:ext cx="5865119" cy="361845"/>
      </dsp:txXfrm>
    </dsp:sp>
    <dsp:sp modelId="{2C192BD1-1BD9-45EC-8931-5DA6013C83C1}">
      <dsp:nvSpPr>
        <dsp:cNvPr id="0" name=""/>
        <dsp:cNvSpPr/>
      </dsp:nvSpPr>
      <dsp:spPr>
        <a:xfrm>
          <a:off x="15303" y="36590"/>
          <a:ext cx="361845" cy="289475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99943" y="410731"/>
          <a:ext cx="5955580" cy="361845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413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“Mulungu wa chiyembekezo” (Aroma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90404" y="410731"/>
        <a:ext cx="5865119" cy="361845"/>
      </dsp:txXfrm>
    </dsp:sp>
    <dsp:sp modelId="{9676805D-E1A4-4C1E-AAFA-2245FD82A2E2}">
      <dsp:nvSpPr>
        <dsp:cNvPr id="0" name=""/>
        <dsp:cNvSpPr/>
      </dsp:nvSpPr>
      <dsp:spPr>
        <a:xfrm>
          <a:off x="15303" y="446916"/>
          <a:ext cx="361845" cy="289475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61906" y="821056"/>
          <a:ext cx="5993617" cy="361845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413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“mulungu wa mtendere” (Aroma.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52367" y="821056"/>
        <a:ext cx="5903156" cy="361845"/>
      </dsp:txXfrm>
    </dsp:sp>
    <dsp:sp modelId="{F6CEABE0-E73B-44D5-8660-6EB243387F28}">
      <dsp:nvSpPr>
        <dsp:cNvPr id="0" name=""/>
        <dsp:cNvSpPr/>
      </dsp:nvSpPr>
      <dsp:spPr>
        <a:xfrm>
          <a:off x="15303" y="857241"/>
          <a:ext cx="361845" cy="289475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99943" y="1231382"/>
          <a:ext cx="5955580" cy="361845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413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US" sz="2000" b="1" kern="1200" dirty="0">
              <a:solidFill>
                <a:schemeClr val="tx1"/>
              </a:solidFill>
            </a:rPr>
            <a:t>“Mulungu […] </a:t>
          </a:r>
          <a:r>
            <a:rPr lang="en-US" sz="2000" b="1" kern="1200" dirty="0" err="1">
              <a:solidFill>
                <a:schemeClr val="tx1"/>
              </a:solidFill>
            </a:rPr>
            <a:t>wa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chifundo</a:t>
          </a:r>
          <a:r>
            <a:rPr lang="en-US" sz="2000" b="1" kern="1200" dirty="0">
              <a:solidFill>
                <a:schemeClr val="tx1"/>
              </a:solidFill>
            </a:rPr>
            <a:t>” (2 </a:t>
          </a:r>
          <a:r>
            <a:rPr lang="en-US" sz="2000" b="1" kern="1200" dirty="0" err="1">
              <a:solidFill>
                <a:schemeClr val="tx1"/>
              </a:solidFill>
            </a:rPr>
            <a:t>Akorinto</a:t>
          </a:r>
          <a:r>
            <a:rPr lang="en-US" sz="2000" b="1" kern="1200" dirty="0">
              <a:solidFill>
                <a:schemeClr val="tx1"/>
              </a:solidFill>
            </a:rPr>
            <a:t>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90404" y="1231382"/>
        <a:ext cx="5865119" cy="361845"/>
      </dsp:txXfrm>
    </dsp:sp>
    <dsp:sp modelId="{572C9840-06E9-4AF6-881F-A884B7BFA7AA}">
      <dsp:nvSpPr>
        <dsp:cNvPr id="0" name=""/>
        <dsp:cNvSpPr/>
      </dsp:nvSpPr>
      <dsp:spPr>
        <a:xfrm>
          <a:off x="15303" y="1267567"/>
          <a:ext cx="361845" cy="289475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99943" y="1641708"/>
          <a:ext cx="5955580" cy="361845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41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</a:rPr>
            <a:t>“</a:t>
          </a:r>
          <a:r>
            <a:rPr lang="en-US" sz="1800" b="1" kern="1200" dirty="0">
              <a:solidFill>
                <a:schemeClr val="tx1"/>
              </a:solidFill>
            </a:rPr>
            <a:t>Mulungu </a:t>
          </a:r>
          <a:r>
            <a:rPr lang="en-US" sz="1800" b="1" kern="1200" dirty="0" err="1">
              <a:solidFill>
                <a:schemeClr val="tx1"/>
              </a:solidFill>
            </a:rPr>
            <a:t>wa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chitonthozo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chonse</a:t>
          </a:r>
          <a:r>
            <a:rPr lang="en-US" sz="1800" b="1" kern="1200" dirty="0">
              <a:solidFill>
                <a:schemeClr val="tx1"/>
              </a:solidFill>
            </a:rPr>
            <a:t>” (2 </a:t>
          </a:r>
          <a:r>
            <a:rPr lang="en-US" sz="1800" b="1" kern="1200" dirty="0" err="1">
              <a:solidFill>
                <a:schemeClr val="tx1"/>
              </a:solidFill>
            </a:rPr>
            <a:t>Akorinto</a:t>
          </a:r>
          <a:r>
            <a:rPr lang="en-US" sz="1800" b="1" kern="1200" dirty="0">
              <a:solidFill>
                <a:schemeClr val="tx1"/>
              </a:solidFill>
            </a:rPr>
            <a:t> 1:3b)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490404" y="1641708"/>
        <a:ext cx="5865119" cy="361845"/>
      </dsp:txXfrm>
    </dsp:sp>
    <dsp:sp modelId="{3A40F628-D3CA-41FC-A2BE-F7D81A4F1CF8}">
      <dsp:nvSpPr>
        <dsp:cNvPr id="0" name=""/>
        <dsp:cNvSpPr/>
      </dsp:nvSpPr>
      <dsp:spPr>
        <a:xfrm>
          <a:off x="15303" y="1677893"/>
          <a:ext cx="361845" cy="289475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99943" y="2052033"/>
          <a:ext cx="5955580" cy="361845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413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“Mulungu wa chikondi” (2 Akorinto.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90404" y="2052033"/>
        <a:ext cx="5865119" cy="361845"/>
      </dsp:txXfrm>
    </dsp:sp>
    <dsp:sp modelId="{EFDF0C94-7362-4902-8024-D8BF93B5B90A}">
      <dsp:nvSpPr>
        <dsp:cNvPr id="0" name=""/>
        <dsp:cNvSpPr/>
      </dsp:nvSpPr>
      <dsp:spPr>
        <a:xfrm>
          <a:off x="15303" y="2088218"/>
          <a:ext cx="361845" cy="289475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49420" y="2731"/>
          <a:ext cx="2297879" cy="1838303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77656" y="1558345"/>
          <a:ext cx="2202259" cy="1079545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Mulungu </a:t>
          </a:r>
          <a:r>
            <a:rPr lang="it-IT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Atate</a:t>
          </a:r>
          <a:r>
            <a:rPr lang="it-IT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it-IT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amatipatsa</a:t>
          </a:r>
          <a:r>
            <a:rPr lang="it-IT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it-IT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chikondi</a:t>
          </a:r>
          <a:r>
            <a:rPr lang="it-IT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it-IT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chake</a:t>
          </a:r>
          <a:endParaRPr lang="en-US" sz="1800" b="1" i="0" kern="1200" baseline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Yohane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656" y="1558345"/>
        <a:ext cx="2202259" cy="1079545"/>
      </dsp:txXfrm>
    </dsp:sp>
    <dsp:sp modelId="{4DC0108E-649C-45B6-9C73-5A8C2147A7A9}">
      <dsp:nvSpPr>
        <dsp:cNvPr id="0" name=""/>
        <dsp:cNvSpPr/>
      </dsp:nvSpPr>
      <dsp:spPr>
        <a:xfrm>
          <a:off x="2727714" y="2731"/>
          <a:ext cx="2297879" cy="1838303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709704" y="1558345"/>
          <a:ext cx="2494751" cy="1079545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Mulungu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Khristu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amatidzaza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chidzalo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cha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chikondi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chake</a:t>
          </a:r>
          <a:endParaRPr lang="en-U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Aefeso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3:19)</a:t>
          </a:r>
          <a:endParaRPr lang="en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09704" y="1558345"/>
        <a:ext cx="2494751" cy="1079545"/>
      </dsp:txXfrm>
    </dsp:sp>
    <dsp:sp modelId="{B6CF6086-3A45-4942-904A-C467B83CA686}">
      <dsp:nvSpPr>
        <dsp:cNvPr id="0" name=""/>
        <dsp:cNvSpPr/>
      </dsp:nvSpPr>
      <dsp:spPr>
        <a:xfrm>
          <a:off x="1447572" y="2748468"/>
          <a:ext cx="2297879" cy="1838303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429461" y="4402942"/>
          <a:ext cx="4494953" cy="64340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Mulungu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Mzimu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Woyera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amatsanulira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chikondi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chake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pa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ife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(Aroma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29461" y="4402942"/>
        <a:ext cx="4494953" cy="6434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76820">
          <a:off x="1384521" y="3812478"/>
          <a:ext cx="3615217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3615217" y="7207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45453">
          <a:off x="1526328" y="3516219"/>
          <a:ext cx="3585742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3585742" y="7207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79553">
          <a:off x="1618946" y="3240383"/>
          <a:ext cx="3497482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3497482" y="7207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40810">
          <a:off x="1676750" y="2964865"/>
          <a:ext cx="3199868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3199868" y="7207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4283">
          <a:off x="1702235" y="2710378"/>
          <a:ext cx="2296798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2296798" y="7207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5717">
          <a:off x="1702235" y="2538107"/>
          <a:ext cx="2296798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2296798" y="7207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1951">
          <a:off x="1676024" y="2278763"/>
          <a:ext cx="3210931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3210931" y="7207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9205">
          <a:off x="1619541" y="2008056"/>
          <a:ext cx="3529738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3529738" y="7207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84780">
          <a:off x="1526981" y="1721632"/>
          <a:ext cx="3714143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3714143" y="7207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23180">
          <a:off x="1384530" y="1436038"/>
          <a:ext cx="3615106" cy="14414"/>
        </a:xfrm>
        <a:custGeom>
          <a:avLst/>
          <a:gdLst/>
          <a:ahLst/>
          <a:cxnLst/>
          <a:rect l="0" t="0" r="0" b="0"/>
          <a:pathLst>
            <a:path>
              <a:moveTo>
                <a:pt x="0" y="7207"/>
              </a:moveTo>
              <a:lnTo>
                <a:pt x="3615106" y="7207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489810" y="1119018"/>
          <a:ext cx="2214199" cy="315893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255762" y="-12683"/>
          <a:ext cx="5467662" cy="430554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Amakonzekeretsera</a:t>
          </a:r>
          <a:r>
            <a:rPr lang="en-US" sz="1600" b="1" kern="1200" dirty="0"/>
            <a:t> </a:t>
          </a:r>
          <a:r>
            <a:rPr lang="en-US" sz="1600" b="1" kern="1200" dirty="0" err="1"/>
            <a:t>anthu</a:t>
          </a:r>
          <a:r>
            <a:rPr lang="en-US" sz="1600" b="1" kern="1200" dirty="0"/>
            <a:t> </a:t>
          </a:r>
          <a:r>
            <a:rPr lang="en-US" sz="1600" b="1" kern="1200" dirty="0" err="1"/>
            <a:t>kuti</a:t>
          </a:r>
          <a:r>
            <a:rPr lang="en-US" sz="1600" b="1" kern="1200" dirty="0"/>
            <a:t> </a:t>
          </a:r>
          <a:r>
            <a:rPr lang="en-US" sz="1600" b="1" kern="1200" dirty="0" err="1"/>
            <a:t>agwire</a:t>
          </a:r>
          <a:r>
            <a:rPr lang="en-US" sz="1600" b="1" kern="1200" dirty="0"/>
            <a:t> </a:t>
          </a:r>
          <a:r>
            <a:rPr lang="en-US" sz="1600" b="1" kern="1200" dirty="0" err="1"/>
            <a:t>ntchito</a:t>
          </a:r>
          <a:r>
            <a:rPr lang="en-US" sz="1600" b="1" kern="1200" dirty="0"/>
            <a:t> </a:t>
          </a:r>
          <a:r>
            <a:rPr lang="en-US" sz="1600" b="1" kern="1200" dirty="0" err="1"/>
            <a:t>ya</a:t>
          </a:r>
          <a:r>
            <a:rPr lang="en-US" sz="1600" b="1" kern="1200" dirty="0"/>
            <a:t> </a:t>
          </a:r>
          <a:r>
            <a:rPr lang="en-US" sz="1600" b="1" kern="1200" dirty="0" err="1"/>
            <a:t>utumiki</a:t>
          </a:r>
          <a:r>
            <a:rPr lang="en-US" sz="1600" b="1" kern="1200" dirty="0"/>
            <a:t> (1 </a:t>
          </a:r>
          <a:r>
            <a:rPr lang="en-US" sz="1600" b="1" kern="1200" dirty="0" err="1"/>
            <a:t>Akorinto</a:t>
          </a:r>
          <a:r>
            <a:rPr lang="en-US" sz="1600" b="1" kern="1200" dirty="0"/>
            <a:t> 2:4)</a:t>
          </a:r>
          <a:endParaRPr lang="es-ES" sz="1600" kern="1200" dirty="0"/>
        </a:p>
      </dsp:txBody>
      <dsp:txXfrm>
        <a:off x="2276780" y="8335"/>
        <a:ext cx="5425626" cy="388518"/>
      </dsp:txXfrm>
    </dsp:sp>
    <dsp:sp modelId="{C7AA73A0-19B9-4965-AF30-9CAF57453C85}">
      <dsp:nvSpPr>
        <dsp:cNvPr id="0" name=""/>
        <dsp:cNvSpPr/>
      </dsp:nvSpPr>
      <dsp:spPr>
        <a:xfrm>
          <a:off x="3125902" y="509842"/>
          <a:ext cx="4771977" cy="430554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Amatiulirira</a:t>
          </a:r>
          <a:r>
            <a:rPr lang="en-US" sz="1600" b="1" kern="1200" dirty="0"/>
            <a:t> </a:t>
          </a:r>
          <a:r>
            <a:rPr lang="en-US" sz="1600" b="1" kern="1200" dirty="0" err="1"/>
            <a:t>zinthu</a:t>
          </a:r>
          <a:r>
            <a:rPr lang="en-US" sz="1600" b="1" kern="1200" dirty="0"/>
            <a:t> </a:t>
          </a:r>
          <a:r>
            <a:rPr lang="en-US" sz="1600" b="1" kern="1200" dirty="0" err="1"/>
            <a:t>zakuya</a:t>
          </a:r>
          <a:r>
            <a:rPr lang="en-US" sz="1600" b="1" kern="1200" dirty="0"/>
            <a:t> za Mulungu </a:t>
          </a:r>
          <a:r>
            <a:rPr lang="en" sz="1600" b="1" kern="1200" dirty="0"/>
            <a:t>(1 </a:t>
          </a:r>
          <a:r>
            <a:rPr lang="en-US" sz="1600" b="1" kern="1200" dirty="0" err="1"/>
            <a:t>Akorinto</a:t>
          </a:r>
          <a:r>
            <a:rPr lang="en" sz="1600" b="1" kern="1200" dirty="0"/>
            <a:t> 2:10)</a:t>
          </a:r>
          <a:endParaRPr lang="es-ES" sz="1600" kern="1200" dirty="0"/>
        </a:p>
      </dsp:txBody>
      <dsp:txXfrm>
        <a:off x="3146920" y="530860"/>
        <a:ext cx="4729941" cy="388518"/>
      </dsp:txXfrm>
    </dsp:sp>
    <dsp:sp modelId="{0D801C42-31A2-4EF3-AF3B-6399C4737A95}">
      <dsp:nvSpPr>
        <dsp:cNvPr id="0" name=""/>
        <dsp:cNvSpPr/>
      </dsp:nvSpPr>
      <dsp:spPr>
        <a:xfrm>
          <a:off x="3322204" y="1051817"/>
          <a:ext cx="4771977" cy="430554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Amatiphunzitsa(1 </a:t>
          </a:r>
          <a:r>
            <a:rPr lang="en-US" sz="1600" b="1" kern="1200" dirty="0" err="1"/>
            <a:t>Akorinto</a:t>
          </a:r>
          <a:r>
            <a:rPr lang="en-US" sz="1600" b="1" kern="1200" dirty="0"/>
            <a:t> </a:t>
          </a:r>
          <a:r>
            <a:rPr lang="en" sz="1600" b="1" kern="1200" dirty="0"/>
            <a:t>2:13)</a:t>
          </a:r>
          <a:endParaRPr lang="es-ES" sz="1800" kern="1200" dirty="0"/>
        </a:p>
      </dsp:txBody>
      <dsp:txXfrm>
        <a:off x="3343222" y="1072835"/>
        <a:ext cx="4729941" cy="388518"/>
      </dsp:txXfrm>
    </dsp:sp>
    <dsp:sp modelId="{9DF2EB2B-50AD-40C5-ACB1-9C6D4A8DA127}">
      <dsp:nvSpPr>
        <dsp:cNvPr id="0" name=""/>
        <dsp:cNvSpPr/>
      </dsp:nvSpPr>
      <dsp:spPr>
        <a:xfrm>
          <a:off x="3492628" y="1575226"/>
          <a:ext cx="4771977" cy="430554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Amakhala </a:t>
          </a:r>
          <a:r>
            <a:rPr lang="en" sz="1600" b="1" kern="1200" dirty="0" err="1"/>
            <a:t>mwa</a:t>
          </a:r>
          <a:r>
            <a:rPr lang="en" sz="1600" b="1" kern="1200" dirty="0"/>
            <a:t> </a:t>
          </a:r>
          <a:r>
            <a:rPr lang="en" sz="1600" b="1" kern="1200" dirty="0" err="1"/>
            <a:t>ife</a:t>
          </a:r>
          <a:r>
            <a:rPr lang="en" sz="1600" b="1" kern="1200" dirty="0"/>
            <a:t> (1 </a:t>
          </a:r>
          <a:r>
            <a:rPr lang="en-US" sz="1600" b="1" kern="1200" dirty="0" err="1"/>
            <a:t>Akorinto</a:t>
          </a:r>
          <a:r>
            <a:rPr lang="en-US" sz="1600" b="1" kern="1200" dirty="0"/>
            <a:t> </a:t>
          </a:r>
          <a:r>
            <a:rPr lang="en" sz="1600" b="1" kern="1200" dirty="0"/>
            <a:t>3:16)</a:t>
          </a:r>
          <a:endParaRPr lang="es-ES" sz="1800" kern="1200" dirty="0"/>
        </a:p>
      </dsp:txBody>
      <dsp:txXfrm>
        <a:off x="3513646" y="1596244"/>
        <a:ext cx="4729941" cy="388518"/>
      </dsp:txXfrm>
    </dsp:sp>
    <dsp:sp modelId="{1B15EB88-DE13-4A66-B4C1-998A3321B252}">
      <dsp:nvSpPr>
        <dsp:cNvPr id="0" name=""/>
        <dsp:cNvSpPr/>
      </dsp:nvSpPr>
      <dsp:spPr>
        <a:xfrm>
          <a:off x="3573070" y="2136030"/>
          <a:ext cx="4771977" cy="430554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/>
            <a:t>Amagwira</a:t>
          </a:r>
          <a:r>
            <a:rPr lang="en-GB" sz="1600" b="1" kern="1200" dirty="0"/>
            <a:t> </a:t>
          </a:r>
          <a:r>
            <a:rPr lang="en-GB" sz="1600" b="1" kern="1200" dirty="0" err="1"/>
            <a:t>ntchito</a:t>
          </a:r>
          <a:r>
            <a:rPr lang="en-GB" sz="1600" b="1" kern="1200" dirty="0"/>
            <a:t> </a:t>
          </a:r>
          <a:r>
            <a:rPr lang="en-GB" sz="1600" b="1" kern="1200" dirty="0" err="1"/>
            <a:t>limodzi</a:t>
          </a:r>
          <a:r>
            <a:rPr lang="en-GB" sz="1600" b="1" kern="1200" dirty="0"/>
            <a:t> </a:t>
          </a:r>
          <a:r>
            <a:rPr lang="en-GB" sz="1600" b="1" kern="1200" dirty="0" err="1"/>
            <a:t>ndi</a:t>
          </a:r>
          <a:r>
            <a:rPr lang="en-GB" sz="1600" b="1" kern="1200" dirty="0"/>
            <a:t> </a:t>
          </a:r>
          <a:r>
            <a:rPr lang="en-GB" sz="1600" b="1" kern="1200" dirty="0" err="1"/>
            <a:t>Khristu</a:t>
          </a:r>
          <a:r>
            <a:rPr lang="en-GB" sz="1600" b="1" kern="1200" dirty="0"/>
            <a:t> </a:t>
          </a:r>
          <a:r>
            <a:rPr lang="en-GB" sz="1600" b="1" kern="1200" dirty="0" err="1"/>
            <a:t>kuti</a:t>
          </a:r>
          <a:r>
            <a:rPr lang="en-GB" sz="1600" b="1" kern="1200" dirty="0"/>
            <a:t> </a:t>
          </a:r>
          <a:r>
            <a:rPr lang="en-GB" sz="1600" b="1" kern="1200" dirty="0" err="1"/>
            <a:t>tiyesedwe</a:t>
          </a:r>
          <a:r>
            <a:rPr lang="en-GB" sz="1600" b="1" kern="1200" dirty="0"/>
            <a:t> </a:t>
          </a:r>
          <a:r>
            <a:rPr lang="en-GB" sz="1600" b="1" kern="1200" dirty="0" err="1"/>
            <a:t>olungama</a:t>
          </a:r>
          <a:r>
            <a:rPr lang="en" sz="1600" b="1" kern="1200" dirty="0"/>
            <a:t>(1 </a:t>
          </a:r>
          <a:r>
            <a:rPr lang="en-US" sz="1600" b="1" kern="1200" dirty="0" err="1"/>
            <a:t>Akorinto</a:t>
          </a:r>
          <a:r>
            <a:rPr lang="en-US" sz="1600" b="1" kern="1200" dirty="0"/>
            <a:t> </a:t>
          </a:r>
          <a:r>
            <a:rPr lang="en" sz="1600" b="1" kern="1200" dirty="0"/>
            <a:t>6:11)</a:t>
          </a:r>
          <a:endParaRPr lang="es-ES" sz="1800" kern="1200" dirty="0"/>
        </a:p>
      </dsp:txBody>
      <dsp:txXfrm>
        <a:off x="3594088" y="2157048"/>
        <a:ext cx="4729941" cy="388518"/>
      </dsp:txXfrm>
    </dsp:sp>
    <dsp:sp modelId="{9900CF7D-14E8-4663-A088-E43D6B7FB1F6}">
      <dsp:nvSpPr>
        <dsp:cNvPr id="0" name=""/>
        <dsp:cNvSpPr/>
      </dsp:nvSpPr>
      <dsp:spPr>
        <a:xfrm>
          <a:off x="3573070" y="2696315"/>
          <a:ext cx="4771977" cy="430554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Amapereka</a:t>
          </a:r>
          <a:r>
            <a:rPr lang="en-US" sz="1600" b="1" kern="1200" dirty="0"/>
            <a:t> </a:t>
          </a:r>
          <a:r>
            <a:rPr lang="en-US" sz="1600" b="1" kern="1200" dirty="0" err="1"/>
            <a:t>mphatso</a:t>
          </a:r>
          <a:r>
            <a:rPr lang="en-US" sz="1600" b="1" kern="1200" dirty="0"/>
            <a:t> </a:t>
          </a:r>
          <a:r>
            <a:rPr lang="en-US" sz="1600" b="1" kern="1200" dirty="0" err="1"/>
            <a:t>zauzimu</a:t>
          </a:r>
          <a:r>
            <a:rPr lang="en-US" sz="1600" b="1" kern="1200" dirty="0"/>
            <a:t> </a:t>
          </a:r>
          <a:r>
            <a:rPr lang="en" sz="1600" b="1" kern="1200" dirty="0"/>
            <a:t>(1 </a:t>
          </a:r>
          <a:r>
            <a:rPr lang="en-US" sz="1600" b="1" kern="1200" dirty="0" err="1"/>
            <a:t>Akorinto</a:t>
          </a:r>
          <a:r>
            <a:rPr lang="en" sz="1600" b="1" kern="1200" dirty="0"/>
            <a:t> 12:7-11)</a:t>
          </a:r>
          <a:endParaRPr lang="es-ES" sz="1600" kern="1200" dirty="0"/>
        </a:p>
      </dsp:txBody>
      <dsp:txXfrm>
        <a:off x="3594088" y="2717333"/>
        <a:ext cx="4729941" cy="388518"/>
      </dsp:txXfrm>
    </dsp:sp>
    <dsp:sp modelId="{13B4C596-3721-4459-9567-3EA26BF4FCD2}">
      <dsp:nvSpPr>
        <dsp:cNvPr id="0" name=""/>
        <dsp:cNvSpPr/>
      </dsp:nvSpPr>
      <dsp:spPr>
        <a:xfrm>
          <a:off x="3492628" y="3247503"/>
          <a:ext cx="4771977" cy="430554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/>
            <a:t>Amatisindikiza</a:t>
          </a:r>
          <a:r>
            <a:rPr lang="en-GB" sz="1600" b="1" kern="1200" dirty="0"/>
            <a:t> </a:t>
          </a:r>
          <a:r>
            <a:rPr lang="en-GB" sz="1600" b="1" kern="1200" dirty="0" err="1"/>
            <a:t>chizindikiro</a:t>
          </a:r>
          <a:r>
            <a:rPr lang="en-GB" sz="1600" b="1" kern="1200" dirty="0"/>
            <a:t> cha </a:t>
          </a:r>
          <a:r>
            <a:rPr lang="en-GB" sz="1600" b="1" kern="1200" dirty="0" err="1"/>
            <a:t>chipulumutso</a:t>
          </a:r>
          <a:r>
            <a:rPr lang="fi-FI" sz="1600" b="1" kern="1200" dirty="0" err="1"/>
            <a:t>tsidwe</a:t>
          </a:r>
          <a:r>
            <a:rPr lang="fi-FI" sz="1600" b="1" kern="1200" dirty="0"/>
            <a:t> </a:t>
          </a:r>
          <a:r>
            <a:rPr lang="en" sz="1600" b="1" kern="1200" dirty="0"/>
            <a:t>(</a:t>
          </a:r>
          <a:r>
            <a:rPr lang="en-US" sz="1600" b="1" kern="1200" dirty="0" err="1"/>
            <a:t>Akorinto</a:t>
          </a:r>
          <a:r>
            <a:rPr lang="en-US" sz="1600" b="1" kern="1200" dirty="0"/>
            <a:t> </a:t>
          </a:r>
          <a:r>
            <a:rPr lang="en" sz="1600" b="1" kern="1200" dirty="0"/>
            <a:t>1:22)</a:t>
          </a:r>
          <a:endParaRPr lang="es-ES" sz="1600" kern="1200" dirty="0"/>
        </a:p>
      </dsp:txBody>
      <dsp:txXfrm>
        <a:off x="3513646" y="3268521"/>
        <a:ext cx="4729941" cy="388518"/>
      </dsp:txXfrm>
    </dsp:sp>
    <dsp:sp modelId="{24943E46-412F-46CD-8749-4A3BB8E9AA85}">
      <dsp:nvSpPr>
        <dsp:cNvPr id="0" name=""/>
        <dsp:cNvSpPr/>
      </dsp:nvSpPr>
      <dsp:spPr>
        <a:xfrm>
          <a:off x="3031684" y="3781294"/>
          <a:ext cx="5284299" cy="430554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 err="1"/>
            <a:t>Amalemba</a:t>
          </a:r>
          <a:r>
            <a:rPr lang="pt-BR" sz="1600" b="1" kern="1200" dirty="0"/>
            <a:t> </a:t>
          </a:r>
          <a:r>
            <a:rPr lang="pt-BR" sz="1600" b="1" kern="1200" dirty="0" err="1"/>
            <a:t>malamulo</a:t>
          </a:r>
          <a:r>
            <a:rPr lang="pt-BR" sz="1600" b="1" kern="1200" dirty="0"/>
            <a:t> m'</a:t>
          </a:r>
          <a:r>
            <a:rPr lang="pt-BR" sz="1600" b="1" kern="1200" dirty="0" err="1"/>
            <a:t>mitima</a:t>
          </a:r>
          <a:r>
            <a:rPr lang="pt-BR" sz="1600" b="1" kern="1200" dirty="0"/>
            <a:t> </a:t>
          </a:r>
          <a:r>
            <a:rPr lang="pt-BR" sz="1600" b="1" kern="1200" dirty="0" err="1"/>
            <a:t>mwathu</a:t>
          </a:r>
          <a:r>
            <a:rPr lang="pt-BR" sz="1600" b="1" kern="1200" dirty="0"/>
            <a:t> </a:t>
          </a:r>
          <a:r>
            <a:rPr lang="en" sz="1600" b="1" kern="1200" dirty="0"/>
            <a:t> (2 </a:t>
          </a:r>
          <a:r>
            <a:rPr lang="en-US" sz="1600" b="1" kern="1200" dirty="0" err="1"/>
            <a:t>Akorinto</a:t>
          </a:r>
          <a:r>
            <a:rPr lang="en-US" sz="1600" b="1" kern="1200" dirty="0"/>
            <a:t> </a:t>
          </a:r>
          <a:r>
            <a:rPr lang="en" sz="1600" b="1" kern="1200" dirty="0"/>
            <a:t>3:3)</a:t>
          </a:r>
          <a:endParaRPr lang="es-ES" sz="1800" kern="1200" dirty="0"/>
        </a:p>
      </dsp:txBody>
      <dsp:txXfrm>
        <a:off x="3052702" y="3802312"/>
        <a:ext cx="5242263" cy="388518"/>
      </dsp:txXfrm>
    </dsp:sp>
    <dsp:sp modelId="{A3F120AB-64B0-4964-BE0B-95767E62F9BE}">
      <dsp:nvSpPr>
        <dsp:cNvPr id="0" name=""/>
        <dsp:cNvSpPr/>
      </dsp:nvSpPr>
      <dsp:spPr>
        <a:xfrm>
          <a:off x="2594368" y="4299824"/>
          <a:ext cx="5560183" cy="430554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Amatipatsa</a:t>
          </a:r>
          <a:r>
            <a:rPr lang="en-US" sz="1600" b="1" kern="1200" dirty="0"/>
            <a:t> </a:t>
          </a:r>
          <a:r>
            <a:rPr lang="en-US" sz="1600" b="1" kern="1200" dirty="0" err="1"/>
            <a:t>moyo</a:t>
          </a:r>
          <a:r>
            <a:rPr lang="en-US" sz="1600" b="1" kern="1200" dirty="0"/>
            <a:t> </a:t>
          </a:r>
          <a:r>
            <a:rPr lang="en-US" sz="1600" b="1" kern="1200" dirty="0" err="1"/>
            <a:t>watsopano</a:t>
          </a:r>
          <a:r>
            <a:rPr lang="en-US" sz="1600" b="1" kern="1200" dirty="0"/>
            <a:t> </a:t>
          </a:r>
          <a:r>
            <a:rPr lang="en-US" sz="1600" b="1" kern="1200" dirty="0" err="1"/>
            <a:t>mwa</a:t>
          </a:r>
          <a:r>
            <a:rPr lang="en-US" sz="1600" b="1" kern="1200" dirty="0"/>
            <a:t> </a:t>
          </a:r>
          <a:r>
            <a:rPr lang="en-US" sz="1600" b="1" kern="1200" dirty="0" err="1"/>
            <a:t>Khristu</a:t>
          </a:r>
          <a:r>
            <a:rPr lang="en-US" sz="1600" b="1" kern="1200" dirty="0"/>
            <a:t> (2 </a:t>
          </a:r>
          <a:r>
            <a:rPr lang="en-US" sz="1600" b="1" kern="1200" dirty="0" err="1"/>
            <a:t>Akorinto</a:t>
          </a:r>
          <a:r>
            <a:rPr lang="en-US" sz="1600" b="1" kern="1200" dirty="0"/>
            <a:t> 3:6)</a:t>
          </a:r>
          <a:endParaRPr lang="es-ES" sz="1600" kern="1200" dirty="0"/>
        </a:p>
      </dsp:txBody>
      <dsp:txXfrm>
        <a:off x="2615386" y="4320842"/>
        <a:ext cx="5518147" cy="388518"/>
      </dsp:txXfrm>
    </dsp:sp>
    <dsp:sp modelId="{CE6FBBC4-F657-4897-8DE9-FCDDA9D2647A}">
      <dsp:nvSpPr>
        <dsp:cNvPr id="0" name=""/>
        <dsp:cNvSpPr/>
      </dsp:nvSpPr>
      <dsp:spPr>
        <a:xfrm>
          <a:off x="2316324" y="4845029"/>
          <a:ext cx="5346538" cy="430554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/>
            <a:t>Amatimasula</a:t>
          </a:r>
          <a:r>
            <a:rPr lang="en-GB" sz="1600" b="1" kern="1200" dirty="0"/>
            <a:t> </a:t>
          </a:r>
          <a:r>
            <a:rPr lang="en-GB" sz="1600" b="1" kern="1200" dirty="0" err="1"/>
            <a:t>ku</a:t>
          </a:r>
          <a:r>
            <a:rPr lang="en-GB" sz="1600" b="1" kern="1200" dirty="0"/>
            <a:t> </a:t>
          </a:r>
          <a:r>
            <a:rPr lang="en-GB" sz="1600" b="1" kern="1200" dirty="0" err="1"/>
            <a:t>uchimo</a:t>
          </a:r>
          <a:r>
            <a:rPr lang="en-GB" sz="1600" b="1" kern="1200" dirty="0"/>
            <a:t> </a:t>
          </a:r>
          <a:r>
            <a:rPr lang="en-US" sz="1600" b="1" kern="1200" dirty="0"/>
            <a:t>(2 </a:t>
          </a:r>
          <a:r>
            <a:rPr lang="en-US" sz="1600" b="1" kern="1200" dirty="0" err="1"/>
            <a:t>Akorinto</a:t>
          </a:r>
          <a:r>
            <a:rPr lang="en-US" sz="1600" b="1" kern="1200" dirty="0"/>
            <a:t> 3:17</a:t>
          </a:r>
          <a:endParaRPr lang="es-ES" sz="1600" kern="1200" dirty="0"/>
        </a:p>
      </dsp:txBody>
      <dsp:txXfrm>
        <a:off x="2337342" y="4866047"/>
        <a:ext cx="5304502" cy="3885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50000"/>
                </a:schemeClr>
              </a:solidFill>
            </a:rPr>
            <a:t>CHISOMO</a:t>
          </a: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/>
            <a:t>Kuchokera kwa Atate               (1 </a:t>
          </a:r>
          <a:r>
            <a:rPr lang="en-US" sz="1400" b="1" kern="1200" dirty="0"/>
            <a:t>Ako</a:t>
          </a:r>
          <a:r>
            <a:rPr lang="en" sz="1400" b="1" kern="1200" dirty="0"/>
            <a:t>. 1:3)</a:t>
          </a:r>
          <a:endParaRPr lang="es-ES" sz="14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/>
            <a:t>Kuchokera kwa Mwana                     (1 </a:t>
          </a:r>
          <a:r>
            <a:rPr lang="en-US" sz="1400" b="1" kern="1200" dirty="0"/>
            <a:t>Ako</a:t>
          </a:r>
          <a:r>
            <a:rPr lang="en" sz="1400" b="1" kern="1200" dirty="0"/>
            <a:t>. 1:3)</a:t>
          </a:r>
          <a:endParaRPr lang="es-ES" sz="14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/>
            <a:t>Kuchokera kwa </a:t>
          </a:r>
          <a:r>
            <a:rPr lang="en" sz="1400" b="1" kern="1200" dirty="0" err="1"/>
            <a:t>Mzimu</a:t>
          </a:r>
          <a:r>
            <a:rPr lang="en" sz="1400" b="1" kern="1200" dirty="0"/>
            <a:t>               (</a:t>
          </a:r>
          <a:r>
            <a:rPr lang="en" sz="1400" b="1" kern="1200" dirty="0" err="1"/>
            <a:t>Aheb</a:t>
          </a:r>
          <a:r>
            <a:rPr lang="en" sz="1400" b="1" kern="1200" dirty="0"/>
            <a:t>. 10:29 )</a:t>
          </a:r>
          <a:endParaRPr lang="es-ES" sz="14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CHOKONDI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/>
            <a:t>Kuchokera kwa Atate (1 Yoh. 2:15)</a:t>
          </a:r>
          <a:endParaRPr lang="es-ES" sz="14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/>
            <a:t>Kuchokera kwa Mwana (Aroma 8:35)</a:t>
          </a:r>
          <a:endParaRPr lang="es-ES" sz="14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/>
            <a:t>Kuchokera kwa </a:t>
          </a:r>
          <a:r>
            <a:rPr lang="en" sz="1400" b="1" kern="1200" dirty="0" err="1"/>
            <a:t>Mzimu</a:t>
          </a:r>
          <a:r>
            <a:rPr lang="en" sz="1400" b="1" kern="1200" dirty="0"/>
            <a:t> (Aroma 15:30)</a:t>
          </a:r>
          <a:endParaRPr lang="es-ES" sz="14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CHIYANJANO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/>
            <a:t>Kuchokera </a:t>
          </a:r>
          <a:r>
            <a:rPr lang="en" sz="1400" b="1" kern="1200" dirty="0" err="1"/>
            <a:t>kwa</a:t>
          </a:r>
          <a:r>
            <a:rPr lang="en" sz="1400" b="1" kern="1200" dirty="0"/>
            <a:t> </a:t>
          </a:r>
          <a:r>
            <a:rPr lang="en" sz="1400" b="1" kern="1200" dirty="0" err="1"/>
            <a:t>Atate</a:t>
          </a:r>
          <a:r>
            <a:rPr lang="en" sz="1400" b="1" kern="1200" dirty="0"/>
            <a:t> (1 Yoh 1:3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/>
            <a:t>Kuchokera kwa Mwana                  (1 Yoh 1:3)</a:t>
          </a:r>
          <a:endParaRPr lang="es-ES" sz="14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/>
            <a:t>Kuchokera kwa Mzimu (</a:t>
          </a:r>
          <a:r>
            <a:rPr lang="en" sz="1400" b="1" kern="1200" dirty="0" err="1"/>
            <a:t>Afilipo</a:t>
          </a:r>
          <a:r>
            <a:rPr lang="en" sz="1400" b="1" kern="1200" dirty="0"/>
            <a:t> 2:1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36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CHISOMO,CHIKONDI NDI CHIYANJANO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295166" y="6370618"/>
            <a:ext cx="32110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Phunziro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13, September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3631763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“Chisomo cha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Ambuye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Yesu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Khristu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chikondi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cha Mulungu,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chiyanjano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cha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Mzimu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Woyera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zikhale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nonse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Akorinto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13:14, </a:t>
            </a: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CCL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9295924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-53266"/>
            <a:ext cx="81934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Mawu amene Paulo </a:t>
            </a:r>
            <a:r>
              <a:rPr lang="en-US" sz="2000" b="1" dirty="0" err="1"/>
              <a:t>ankakonda</a:t>
            </a:r>
            <a:r>
              <a:rPr lang="en-US" sz="2000" b="1" dirty="0"/>
              <a:t> </a:t>
            </a:r>
            <a:r>
              <a:rPr lang="en-US" sz="2000" b="1" dirty="0" err="1"/>
              <a:t>kugwiritsa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kwambiri</a:t>
            </a:r>
            <a:r>
              <a:rPr lang="en-US" sz="2000" b="1" dirty="0"/>
              <a:t> </a:t>
            </a:r>
            <a:r>
              <a:rPr lang="en-US" sz="2000" b="1" dirty="0" err="1"/>
              <a:t>kumapeto</a:t>
            </a:r>
            <a:r>
              <a:rPr lang="en-US" sz="2000" b="1" dirty="0"/>
              <a:t> </a:t>
            </a:r>
            <a:r>
              <a:rPr lang="en-US" sz="2000" b="1" dirty="0" err="1"/>
              <a:t>amakalata</a:t>
            </a:r>
            <a:r>
              <a:rPr lang="en-US" sz="2000" b="1" dirty="0"/>
              <a:t> </a:t>
            </a:r>
            <a:r>
              <a:rPr lang="en-US" sz="2000" b="1" dirty="0" err="1"/>
              <a:t>ake</a:t>
            </a:r>
            <a:r>
              <a:rPr lang="en-US" sz="2000" b="1" dirty="0"/>
              <a:t>, </a:t>
            </a:r>
            <a:r>
              <a:rPr lang="en-US" sz="2000" b="1" dirty="0" err="1"/>
              <a:t>ndipo</a:t>
            </a:r>
            <a:r>
              <a:rPr lang="en-US" sz="2000" b="1" dirty="0"/>
              <a:t> </a:t>
            </a:r>
            <a:r>
              <a:rPr lang="en-US" sz="2000" b="1" dirty="0" err="1"/>
              <a:t>anawagwiritsa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mosiyana</a:t>
            </a:r>
            <a:r>
              <a:rPr lang="en-US" sz="2000" b="1" dirty="0"/>
              <a:t> </a:t>
            </a:r>
            <a:r>
              <a:rPr lang="en-US" sz="2000" b="1" dirty="0" err="1"/>
              <a:t>pang’ono</a:t>
            </a:r>
            <a:r>
              <a:rPr lang="en-US" sz="2000" b="1" dirty="0"/>
              <a:t> </a:t>
            </a:r>
            <a:r>
              <a:rPr lang="en-US" sz="2000" b="1" dirty="0" err="1"/>
              <a:t>m’makalata</a:t>
            </a:r>
            <a:r>
              <a:rPr lang="en-US" sz="2000" b="1" dirty="0"/>
              <a:t> 13 </a:t>
            </a:r>
            <a:r>
              <a:rPr lang="en-US" sz="2000" b="1" dirty="0" err="1"/>
              <a:t>mwa</a:t>
            </a:r>
            <a:r>
              <a:rPr lang="en-US" sz="2000" b="1" dirty="0"/>
              <a:t> </a:t>
            </a:r>
            <a:r>
              <a:rPr lang="en-US" sz="2000" b="1" dirty="0" err="1"/>
              <a:t>makalata</a:t>
            </a:r>
            <a:r>
              <a:rPr lang="en-US" sz="2000" b="1" dirty="0"/>
              <a:t> </a:t>
            </a:r>
            <a:r>
              <a:rPr lang="en-US" sz="2000" b="1" dirty="0" err="1"/>
              <a:t>ake</a:t>
            </a:r>
            <a:r>
              <a:rPr lang="en-US" sz="2000" b="1" dirty="0"/>
              <a:t> 14, </a:t>
            </a:r>
            <a:r>
              <a:rPr lang="en-US" sz="2000" b="1" dirty="0" err="1"/>
              <a:t>ndi</a:t>
            </a:r>
            <a:r>
              <a:rPr lang="en-US" sz="2000" b="1" dirty="0"/>
              <a:t> awa: “Chisomo cha </a:t>
            </a:r>
            <a:r>
              <a:rPr lang="en-US" sz="2000" b="1" dirty="0" err="1"/>
              <a:t>Ambuye</a:t>
            </a:r>
            <a:r>
              <a:rPr lang="en-US" sz="2000" b="1" dirty="0"/>
              <a:t> </a:t>
            </a:r>
            <a:r>
              <a:rPr lang="en-US" sz="2000" b="1" dirty="0" err="1"/>
              <a:t>wathu</a:t>
            </a:r>
            <a:r>
              <a:rPr lang="en-US" sz="2000" b="1" dirty="0"/>
              <a:t> Yesu </a:t>
            </a:r>
            <a:r>
              <a:rPr lang="en-US" sz="2000" b="1" dirty="0" err="1"/>
              <a:t>Khristu</a:t>
            </a:r>
            <a:r>
              <a:rPr lang="en-US" sz="2000" b="1" dirty="0"/>
              <a:t> </a:t>
            </a:r>
            <a:r>
              <a:rPr lang="en-US" sz="2000" b="1" dirty="0" err="1"/>
              <a:t>chikhale</a:t>
            </a:r>
            <a:r>
              <a:rPr lang="en-US" sz="2000" b="1" dirty="0"/>
              <a:t> </a:t>
            </a:r>
            <a:r>
              <a:rPr lang="en-US" sz="2000" b="1" dirty="0" err="1"/>
              <a:t>nanu</a:t>
            </a:r>
            <a:r>
              <a:rPr lang="en-US" sz="2000" b="1" dirty="0"/>
              <a:t>” (Aroma 16:24; 1 </a:t>
            </a:r>
            <a:r>
              <a:rPr lang="en-US" sz="2000" b="1" dirty="0" err="1"/>
              <a:t>Akorinto</a:t>
            </a:r>
            <a:r>
              <a:rPr lang="en-US" sz="2000" b="1" dirty="0"/>
              <a:t> 16:23; </a:t>
            </a:r>
            <a:r>
              <a:rPr lang="en-US" sz="2000" b="1" dirty="0" err="1"/>
              <a:t>Agalatiya</a:t>
            </a:r>
            <a:r>
              <a:rPr lang="en-US" sz="2000" b="1" dirty="0"/>
              <a:t> 6:18; </a:t>
            </a:r>
            <a:r>
              <a:rPr lang="en-US" sz="2000" b="1" dirty="0" err="1"/>
              <a:t>Aefeso</a:t>
            </a:r>
            <a:r>
              <a:rPr lang="en-US" sz="2000" b="1" dirty="0"/>
              <a:t> 6:24; </a:t>
            </a:r>
            <a:r>
              <a:rPr lang="en-US" sz="2000" b="1" dirty="0" err="1"/>
              <a:t>Afilipi</a:t>
            </a:r>
            <a:r>
              <a:rPr lang="en-US" sz="2000" b="1" dirty="0"/>
              <a:t> 4:23; </a:t>
            </a:r>
            <a:r>
              <a:rPr lang="en-US" sz="2000" b="1" dirty="0" err="1"/>
              <a:t>Akolose</a:t>
            </a:r>
            <a:r>
              <a:rPr lang="en-US" sz="2000" b="1" dirty="0"/>
              <a:t> 4:18; 1 </a:t>
            </a:r>
            <a:r>
              <a:rPr lang="en-US" sz="2000" b="1" dirty="0" err="1"/>
              <a:t>Atesalonika</a:t>
            </a:r>
            <a:r>
              <a:rPr lang="en-US" sz="2000" b="1" dirty="0"/>
              <a:t> 5:28; 2 </a:t>
            </a:r>
            <a:r>
              <a:rPr lang="en-US" sz="2000" b="1" dirty="0" err="1"/>
              <a:t>Atesalonika</a:t>
            </a:r>
            <a:r>
              <a:rPr lang="en-US" sz="2000" b="1" dirty="0"/>
              <a:t> 3:18; 1 </a:t>
            </a:r>
            <a:r>
              <a:rPr lang="en-US" sz="2000" b="1" dirty="0" err="1"/>
              <a:t>Timoteyo</a:t>
            </a:r>
            <a:r>
              <a:rPr lang="en-US" sz="2000" b="1" dirty="0"/>
              <a:t> 6:21; 2 </a:t>
            </a:r>
            <a:r>
              <a:rPr lang="en-US" sz="2000" b="1" dirty="0" err="1"/>
              <a:t>Timoteyo</a:t>
            </a:r>
            <a:r>
              <a:rPr lang="en-US" sz="2000" b="1" dirty="0"/>
              <a:t> 4:22; Tito 3:15; </a:t>
            </a:r>
            <a:r>
              <a:rPr lang="en-US" sz="2000" b="1" dirty="0" err="1"/>
              <a:t>Filemoni</a:t>
            </a:r>
            <a:r>
              <a:rPr lang="en-US" sz="2000" b="1" dirty="0"/>
              <a:t> 1:25; </a:t>
            </a:r>
            <a:r>
              <a:rPr lang="en-US" sz="2000" b="1" dirty="0" err="1"/>
              <a:t>Ahebri</a:t>
            </a:r>
            <a:r>
              <a:rPr lang="en-US" sz="2000" b="1" dirty="0"/>
              <a:t> 13:25).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8392437" y="114300"/>
            <a:ext cx="3600569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226011"/>
            <a:ext cx="81934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Komabe</a:t>
            </a:r>
            <a:r>
              <a:rPr lang="en-US" sz="2000" b="1" dirty="0">
                <a:solidFill>
                  <a:prstClr val="black"/>
                </a:solidFill>
              </a:rPr>
              <a:t>, mu </a:t>
            </a:r>
            <a:r>
              <a:rPr lang="en-US" sz="2000" b="1" dirty="0" err="1">
                <a:solidFill>
                  <a:prstClr val="black"/>
                </a:solidFill>
              </a:rPr>
              <a:t>kalata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yachiwiri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yopita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, Paulo </a:t>
            </a:r>
            <a:r>
              <a:rPr lang="en-US" sz="2000" b="1" dirty="0" err="1">
                <a:solidFill>
                  <a:prstClr val="black"/>
                </a:solidFill>
              </a:rPr>
              <a:t>anamaliza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mwanjira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yapadera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kwambiri</a:t>
            </a:r>
            <a:r>
              <a:rPr lang="en-US" sz="2000" b="1" dirty="0">
                <a:solidFill>
                  <a:prstClr val="black"/>
                </a:solidFill>
              </a:rPr>
              <a:t>. Mawu </a:t>
            </a:r>
            <a:r>
              <a:rPr lang="en-US" sz="2000" b="1" dirty="0" err="1">
                <a:solidFill>
                  <a:prstClr val="black"/>
                </a:solidFill>
              </a:rPr>
              <a:t>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otsanzikana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akuphatikizapo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chisomo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chikondi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chiyanjano</a:t>
            </a:r>
            <a:r>
              <a:rPr lang="en-US" sz="2000" b="1" dirty="0">
                <a:solidFill>
                  <a:prstClr val="black"/>
                </a:solidFill>
              </a:rPr>
              <a:t> cha </a:t>
            </a:r>
            <a:r>
              <a:rPr lang="en-US" sz="2000" b="1" dirty="0" err="1">
                <a:solidFill>
                  <a:prstClr val="black"/>
                </a:solidFill>
              </a:rPr>
              <a:t>onse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atatu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Umulungu</a:t>
            </a:r>
            <a:r>
              <a:rPr lang="en-US" sz="2000" b="1" dirty="0">
                <a:solidFill>
                  <a:prstClr val="black"/>
                </a:solidFill>
              </a:rPr>
              <a:t>: Mwana, </a:t>
            </a:r>
            <a:r>
              <a:rPr lang="en-US" sz="2000" b="1" dirty="0" err="1">
                <a:solidFill>
                  <a:prstClr val="black"/>
                </a:solidFill>
              </a:rPr>
              <a:t>Atate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Mzimu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Woyera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13:14).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-2" y="21939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E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CHISOMO CHA AMBUYE YESU KHRISTU”</a:t>
            </a:r>
            <a:endParaRPr lang="en" sz="4000" b="1" spc="3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Pakuti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mudziwa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chisomo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cha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Ambuye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wathu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Yesu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Khristu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chifukwa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cha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inu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anakhala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wosauka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angakhale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anali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wolemera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inu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kusauka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kwake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mukakhale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olemera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Akorinto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Paulo </a:t>
            </a:r>
            <a:r>
              <a:rPr lang="en-US" sz="2000" b="1" dirty="0" err="1"/>
              <a:t>akuyamba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kumaliza</a:t>
            </a:r>
            <a:r>
              <a:rPr lang="en-US" sz="2000" b="1" dirty="0"/>
              <a:t> Kalata </a:t>
            </a:r>
            <a:r>
              <a:rPr lang="en-US" sz="2000" b="1" dirty="0" err="1"/>
              <a:t>yake</a:t>
            </a:r>
            <a:r>
              <a:rPr lang="en-US" sz="2000" b="1" dirty="0"/>
              <a:t> </a:t>
            </a:r>
            <a:r>
              <a:rPr lang="en-US" sz="2000" b="1" dirty="0" err="1"/>
              <a:t>Yachiwiri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Akorinto</a:t>
            </a:r>
            <a:r>
              <a:rPr lang="en-US" sz="2000" b="1" dirty="0"/>
              <a:t> </a:t>
            </a:r>
            <a:r>
              <a:rPr lang="en-US" sz="2000" b="1" dirty="0" err="1"/>
              <a:t>potchula</a:t>
            </a:r>
            <a:r>
              <a:rPr lang="en-US" sz="2000" b="1" dirty="0"/>
              <a:t> </a:t>
            </a:r>
            <a:r>
              <a:rPr lang="en-US" sz="2000" b="1" dirty="0" err="1"/>
              <a:t>chisomo</a:t>
            </a:r>
            <a:r>
              <a:rPr lang="en-US" sz="2000" b="1" dirty="0"/>
              <a:t> cha Yesu (2 </a:t>
            </a:r>
            <a:r>
              <a:rPr lang="en-US" sz="2000" b="1" dirty="0" err="1"/>
              <a:t>Akorinto</a:t>
            </a:r>
            <a:r>
              <a:rPr lang="en-US" sz="2000" b="1" dirty="0"/>
              <a:t> 1:2; 13:14). Kodi </a:t>
            </a:r>
            <a:r>
              <a:rPr lang="en-US" sz="2000" b="1" dirty="0" err="1"/>
              <a:t>chisomo</a:t>
            </a:r>
            <a:r>
              <a:rPr lang="en-US" sz="2000" b="1" dirty="0"/>
              <a:t> </a:t>
            </a:r>
            <a:r>
              <a:rPr lang="en-US" sz="2000" b="1" dirty="0" err="1"/>
              <a:t>chimenechi</a:t>
            </a:r>
            <a:r>
              <a:rPr lang="en-US" sz="2000" b="1" dirty="0"/>
              <a:t> </a:t>
            </a:r>
            <a:r>
              <a:rPr lang="en-US" sz="2000" b="1" dirty="0" err="1"/>
              <a:t>chimatanthauza</a:t>
            </a:r>
            <a:r>
              <a:rPr lang="en-US" sz="2000" b="1" dirty="0"/>
              <a:t> </a:t>
            </a:r>
            <a:r>
              <a:rPr lang="en-US" sz="2000" b="1" dirty="0" err="1"/>
              <a:t>chiyani</a:t>
            </a:r>
            <a:r>
              <a:rPr lang="en-US" sz="2000" b="1" dirty="0"/>
              <a:t>?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255234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19074" y="3892034"/>
            <a:ext cx="8536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/>
              <a:t>Kodi </a:t>
            </a:r>
            <a:r>
              <a:rPr lang="en-US" sz="2000" b="1" dirty="0" err="1"/>
              <a:t>n’chiyani</a:t>
            </a:r>
            <a:r>
              <a:rPr lang="en-US" sz="2000" b="1" dirty="0"/>
              <a:t> </a:t>
            </a:r>
            <a:r>
              <a:rPr lang="en-US" sz="2000" b="1" dirty="0" err="1"/>
              <a:t>chimachitika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ife</a:t>
            </a:r>
            <a:r>
              <a:rPr lang="en-US" sz="2000" b="1" dirty="0"/>
              <a:t> amene </a:t>
            </a:r>
            <a:r>
              <a:rPr lang="en-US" sz="2000" b="1" dirty="0" err="1"/>
              <a:t>timalandira</a:t>
            </a:r>
            <a:r>
              <a:rPr lang="en-US" sz="2000" b="1" dirty="0"/>
              <a:t> </a:t>
            </a:r>
            <a:r>
              <a:rPr lang="en-US" sz="2000" b="1" dirty="0" err="1"/>
              <a:t>chisomo</a:t>
            </a:r>
            <a:r>
              <a:rPr lang="en-US" sz="2000" b="1" dirty="0"/>
              <a:t> </a:t>
            </a:r>
            <a:r>
              <a:rPr lang="en-US" sz="2000" b="1" dirty="0" err="1"/>
              <a:t>chake</a:t>
            </a:r>
            <a:r>
              <a:rPr lang="en-US" sz="2000" b="1" dirty="0"/>
              <a:t>?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5190581"/>
              </p:ext>
            </p:extLst>
          </p:nvPr>
        </p:nvGraphicFramePr>
        <p:xfrm>
          <a:off x="228599" y="4332727"/>
          <a:ext cx="8289100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8427" y="4216989"/>
            <a:ext cx="3025400" cy="24322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5373666" y="2951986"/>
            <a:ext cx="67992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Paulo </a:t>
            </a:r>
            <a:r>
              <a:rPr lang="en-US" sz="2000" b="1" dirty="0" err="1"/>
              <a:t>anaphunzitsa</a:t>
            </a:r>
            <a:r>
              <a:rPr lang="en-US" sz="2000" b="1" dirty="0"/>
              <a:t> </a:t>
            </a:r>
            <a:r>
              <a:rPr lang="en-US" sz="2000" b="1" dirty="0" err="1"/>
              <a:t>Akorinto</a:t>
            </a:r>
            <a:r>
              <a:rPr lang="en-US" sz="2000" b="1" dirty="0"/>
              <a:t> (</a:t>
            </a:r>
            <a:r>
              <a:rPr lang="en-US" sz="2000" b="1" dirty="0" err="1"/>
              <a:t>komanso</a:t>
            </a:r>
            <a:r>
              <a:rPr lang="en-US" sz="2000" b="1" dirty="0"/>
              <a:t> </a:t>
            </a:r>
            <a:r>
              <a:rPr lang="en-US" sz="2000" b="1" dirty="0" err="1"/>
              <a:t>ife</a:t>
            </a:r>
            <a:r>
              <a:rPr lang="en-US" sz="2000" b="1" dirty="0"/>
              <a:t>)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chikondi</a:t>
            </a:r>
            <a:r>
              <a:rPr lang="en-US" sz="2000" b="1" dirty="0"/>
              <a:t> </a:t>
            </a:r>
            <a:r>
              <a:rPr lang="en-US" sz="2000" b="1" dirty="0" err="1"/>
              <a:t>chimamanga</a:t>
            </a:r>
            <a:r>
              <a:rPr lang="en-US" sz="2000" b="1" dirty="0"/>
              <a:t> (1 </a:t>
            </a:r>
            <a:r>
              <a:rPr lang="en-US" sz="2000" b="1" dirty="0" err="1"/>
              <a:t>Akorinto</a:t>
            </a:r>
            <a:r>
              <a:rPr lang="en-US" sz="2000" b="1" dirty="0"/>
              <a:t> 8:1);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popanda</a:t>
            </a:r>
            <a:r>
              <a:rPr lang="en-US" sz="2000" b="1" dirty="0"/>
              <a:t> </a:t>
            </a:r>
            <a:r>
              <a:rPr lang="en-US" sz="2000" b="1" dirty="0" err="1"/>
              <a:t>chikondi</a:t>
            </a:r>
            <a:r>
              <a:rPr lang="en-US" sz="2000" b="1" dirty="0"/>
              <a:t> </a:t>
            </a:r>
            <a:r>
              <a:rPr lang="en-US" sz="2000" b="1" dirty="0" err="1"/>
              <a:t>palibe</a:t>
            </a:r>
            <a:r>
              <a:rPr lang="en-US" sz="2000" b="1" dirty="0"/>
              <a:t> </a:t>
            </a:r>
            <a:r>
              <a:rPr lang="en-US" sz="2000" b="1" dirty="0" err="1"/>
              <a:t>chilichonse</a:t>
            </a:r>
            <a:r>
              <a:rPr lang="en-US" sz="2000" b="1" dirty="0"/>
              <a:t> </a:t>
            </a:r>
            <a:r>
              <a:rPr lang="en-US" sz="2000" b="1" dirty="0" err="1"/>
              <a:t>chimene</a:t>
            </a:r>
            <a:r>
              <a:rPr lang="en-US" sz="2000" b="1" dirty="0"/>
              <a:t> chili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phindu</a:t>
            </a:r>
            <a:r>
              <a:rPr lang="en-US" sz="2000" b="1" dirty="0"/>
              <a:t> (1 </a:t>
            </a:r>
            <a:r>
              <a:rPr lang="en-US" sz="2000" b="1" dirty="0" err="1"/>
              <a:t>Akorinto</a:t>
            </a:r>
            <a:r>
              <a:rPr lang="en-US" sz="2000" b="1" dirty="0"/>
              <a:t> 13:1-3); </a:t>
            </a:r>
            <a:r>
              <a:rPr lang="en-US" sz="2000" b="1" dirty="0" err="1"/>
              <a:t>komanso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zonse</a:t>
            </a:r>
            <a:r>
              <a:rPr lang="en-US" sz="2000" b="1" dirty="0"/>
              <a:t> </a:t>
            </a:r>
            <a:r>
              <a:rPr lang="en-US" sz="2000" b="1" dirty="0" err="1"/>
              <a:t>zimene</a:t>
            </a:r>
            <a:r>
              <a:rPr lang="en-US" sz="2000" b="1" dirty="0"/>
              <a:t> </a:t>
            </a:r>
            <a:r>
              <a:rPr lang="en-US" sz="2000" b="1" dirty="0" err="1"/>
              <a:t>timachita</a:t>
            </a:r>
            <a:r>
              <a:rPr lang="en-US" sz="2000" b="1" dirty="0"/>
              <a:t> </a:t>
            </a:r>
            <a:r>
              <a:rPr lang="en-US" sz="2000" b="1" dirty="0" err="1"/>
              <a:t>ziyenera</a:t>
            </a:r>
            <a:r>
              <a:rPr lang="en-US" sz="2000" b="1" dirty="0"/>
              <a:t> </a:t>
            </a:r>
            <a:r>
              <a:rPr lang="en-US" sz="2000" b="1" dirty="0" err="1"/>
              <a:t>kuchitidwa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chikondi</a:t>
            </a:r>
            <a:r>
              <a:rPr lang="en-US" sz="2000" b="1" dirty="0"/>
              <a:t> </a:t>
            </a:r>
            <a:r>
              <a:rPr lang="en-US" sz="2000" b="1" dirty="0" err="1"/>
              <a:t>chimene</a:t>
            </a:r>
            <a:r>
              <a:rPr lang="en-US" sz="2000" b="1" dirty="0"/>
              <a:t> </a:t>
            </a:r>
            <a:r>
              <a:rPr lang="en-US" sz="2000" b="1" dirty="0" err="1"/>
              <a:t>chimachokera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Mulungu(1 </a:t>
            </a:r>
            <a:r>
              <a:rPr lang="en-US" sz="2000" b="1" dirty="0" err="1"/>
              <a:t>Akorinto</a:t>
            </a:r>
            <a:r>
              <a:rPr lang="en-US" sz="2000" b="1" dirty="0"/>
              <a:t> 16:14).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CHIKONDI CHA MULUNGU” (1)</a:t>
            </a:r>
            <a:endParaRPr lang="en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Iye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wosakonda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sazindikira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Mulungu;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chifukwa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ndiye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chikondi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Yohane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31161"/>
            <a:ext cx="56466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Baibulo</a:t>
            </a:r>
            <a:r>
              <a:rPr lang="en-US" sz="2000" b="1" dirty="0"/>
              <a:t> </a:t>
            </a:r>
            <a:r>
              <a:rPr lang="en-US" sz="2000" b="1" dirty="0" err="1"/>
              <a:t>limanena</a:t>
            </a:r>
            <a:r>
              <a:rPr lang="en-US" sz="2000" b="1" dirty="0"/>
              <a:t> </a:t>
            </a:r>
            <a:r>
              <a:rPr lang="en-US" sz="2000" b="1" dirty="0" err="1"/>
              <a:t>momveka</a:t>
            </a:r>
            <a:r>
              <a:rPr lang="en-US" sz="2000" b="1" dirty="0"/>
              <a:t> </a:t>
            </a:r>
            <a:r>
              <a:rPr lang="en-US" sz="2000" b="1" dirty="0" err="1"/>
              <a:t>bwino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Mulungu </a:t>
            </a:r>
            <a:r>
              <a:rPr lang="en-US" sz="2000" b="1" dirty="0" err="1"/>
              <a:t>ndiye</a:t>
            </a:r>
            <a:r>
              <a:rPr lang="en-US" sz="2000" b="1" dirty="0"/>
              <a:t> </a:t>
            </a:r>
            <a:r>
              <a:rPr lang="en-US" sz="2000" b="1" dirty="0" err="1"/>
              <a:t>chikondi</a:t>
            </a:r>
            <a:r>
              <a:rPr lang="en-US" sz="2000" b="1" dirty="0"/>
              <a:t> (1 Yohane 4:8). ye </a:t>
            </a:r>
            <a:r>
              <a:rPr lang="en-US" sz="2000" b="1" dirty="0" err="1"/>
              <a:t>waonetsa</a:t>
            </a:r>
            <a:r>
              <a:rPr lang="en-US" sz="2000" b="1" dirty="0"/>
              <a:t> </a:t>
            </a:r>
            <a:r>
              <a:rPr lang="en-US" sz="2000" b="1" dirty="0" err="1"/>
              <a:t>chikondi</a:t>
            </a:r>
            <a:r>
              <a:rPr lang="en-US" sz="2000" b="1" dirty="0"/>
              <a:t> </a:t>
            </a:r>
            <a:r>
              <a:rPr lang="en-US" sz="2000" b="1" dirty="0" err="1"/>
              <a:t>chimenechi</a:t>
            </a:r>
            <a:r>
              <a:rPr lang="en-US" sz="2000" b="1" dirty="0"/>
              <a:t> pa </a:t>
            </a:r>
            <a:r>
              <a:rPr lang="en-US" sz="2000" b="1" dirty="0" err="1"/>
              <a:t>zolengedwa</a:t>
            </a:r>
            <a:r>
              <a:rPr lang="en-US" sz="2000" b="1" dirty="0"/>
              <a:t> </a:t>
            </a:r>
            <a:r>
              <a:rPr lang="en-US" sz="2000" b="1" dirty="0" err="1"/>
              <a:t>zake</a:t>
            </a:r>
            <a:r>
              <a:rPr lang="en-US" sz="2000" b="1" dirty="0"/>
              <a:t> </a:t>
            </a:r>
            <a:r>
              <a:rPr lang="en-US" sz="2000" b="1" dirty="0" err="1"/>
              <a:t>zonse</a:t>
            </a:r>
            <a:r>
              <a:rPr lang="en-US" sz="2000" b="1" dirty="0"/>
              <a:t>. </a:t>
            </a:r>
            <a:r>
              <a:rPr lang="en-US" sz="2000" b="1" dirty="0" err="1"/>
              <a:t>Tikhoza</a:t>
            </a:r>
            <a:r>
              <a:rPr lang="en-US" sz="2000" b="1" dirty="0"/>
              <a:t> </a:t>
            </a:r>
            <a:r>
              <a:rPr lang="en-US" sz="2000" b="1" dirty="0" err="1"/>
              <a:t>kuchiwona</a:t>
            </a:r>
            <a:r>
              <a:rPr lang="en-US" sz="2000" b="1" dirty="0"/>
              <a:t> </a:t>
            </a:r>
            <a:r>
              <a:rPr lang="en-US" sz="2000" b="1" dirty="0" err="1"/>
              <a:t>m’mitima</a:t>
            </a:r>
            <a:r>
              <a:rPr lang="en-US" sz="2000" b="1" dirty="0"/>
              <a:t> </a:t>
            </a:r>
            <a:r>
              <a:rPr lang="en-US" sz="2000" b="1" dirty="0" err="1"/>
              <a:t>mwathu</a:t>
            </a:r>
            <a:r>
              <a:rPr lang="en-US" sz="2000" b="1" dirty="0"/>
              <a:t>; mu </a:t>
            </a:r>
            <a:r>
              <a:rPr lang="en-US" sz="2000" b="1" dirty="0" err="1"/>
              <a:t>ubale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pakati</a:t>
            </a:r>
            <a:r>
              <a:rPr lang="en-US" sz="2000" b="1" dirty="0"/>
              <a:t> pa </a:t>
            </a:r>
            <a:r>
              <a:rPr lang="en-US" sz="2000" b="1" dirty="0" err="1"/>
              <a:t>makolo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ana; </a:t>
            </a:r>
            <a:r>
              <a:rPr lang="en-US" sz="2000" b="1" dirty="0" err="1"/>
              <a:t>m’maluwa</a:t>
            </a:r>
            <a:r>
              <a:rPr lang="en-US" sz="2000" b="1" dirty="0"/>
              <a:t> </a:t>
            </a:r>
            <a:r>
              <a:rPr lang="en-US" sz="2000" b="1" dirty="0" err="1"/>
              <a:t>okongola</a:t>
            </a:r>
            <a:r>
              <a:rPr lang="en-US" sz="2000" b="1" dirty="0"/>
              <a:t>; </a:t>
            </a:r>
            <a:r>
              <a:rPr lang="en-US" sz="2000" b="1" dirty="0" err="1"/>
              <a:t>komanso</a:t>
            </a:r>
            <a:r>
              <a:rPr lang="en-US" sz="2000" b="1" dirty="0"/>
              <a:t> </a:t>
            </a:r>
            <a:r>
              <a:rPr lang="en-US" sz="2000" b="1" dirty="0" err="1"/>
              <a:t>m’mbalame</a:t>
            </a:r>
            <a:r>
              <a:rPr lang="en-US" sz="2000" b="1" dirty="0"/>
              <a:t> </a:t>
            </a:r>
            <a:r>
              <a:rPr lang="en-US" sz="2000" b="1" dirty="0" err="1"/>
              <a:t>zoimba</a:t>
            </a:r>
            <a:r>
              <a:rPr lang="en-US" sz="2000" b="1" dirty="0"/>
              <a:t> </a:t>
            </a:r>
            <a:r>
              <a:rPr lang="en-US" sz="2000" b="1" dirty="0" err="1"/>
              <a:t>mokoma</a:t>
            </a:r>
            <a:r>
              <a:rPr lang="en-US" sz="2000" b="1" dirty="0"/>
              <a:t>; …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-127263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321" y="3657600"/>
            <a:ext cx="2713348" cy="3071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3928" y="3657600"/>
            <a:ext cx="2141951" cy="307110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5361140" y="5855463"/>
            <a:ext cx="68684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Chitsanzochi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chimatichititsa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kuchitira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mwachikondi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chomwecho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chimene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watisonyeza</a:t>
            </a:r>
            <a:r>
              <a:rPr lang="en-US" sz="2000" b="1" dirty="0">
                <a:solidFill>
                  <a:prstClr val="black"/>
                </a:solidFill>
              </a:rPr>
              <a:t> (1 Yohane 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5373666" y="4828348"/>
            <a:ext cx="68493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Koma, </a:t>
            </a:r>
            <a:r>
              <a:rPr lang="en-US" sz="2000" b="1" dirty="0" err="1">
                <a:solidFill>
                  <a:prstClr val="black"/>
                </a:solidFill>
              </a:rPr>
              <a:t>mosakayikira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kusonyeza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kwakukulu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chikondi</a:t>
            </a:r>
            <a:r>
              <a:rPr lang="en-US" sz="2000" b="1" dirty="0">
                <a:solidFill>
                  <a:prstClr val="black"/>
                </a:solidFill>
              </a:rPr>
              <a:t> cha Mulungu </a:t>
            </a:r>
            <a:r>
              <a:rPr lang="en-US" sz="2000" b="1" dirty="0" err="1">
                <a:solidFill>
                  <a:prstClr val="black"/>
                </a:solidFill>
              </a:rPr>
              <a:t>kungawonekere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kupereka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nsembe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machimo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athu</a:t>
            </a:r>
            <a:r>
              <a:rPr lang="en-US" sz="2000" b="1" dirty="0">
                <a:solidFill>
                  <a:prstClr val="black"/>
                </a:solidFill>
              </a:rPr>
              <a:t> (Yohane 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“CHIKONDI CHA MULUNGU(2)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167778" y="632989"/>
            <a:ext cx="115064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Chotsalira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abale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kondwerani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Muchitidwe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angwiro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mutonthozedwe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khalani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mtima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umodzi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khalani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mumtendere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wa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chikondi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mtendere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akhale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pamodzi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inu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Akorinto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33375" y="1515788"/>
            <a:ext cx="575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Paulo </a:t>
            </a:r>
            <a:r>
              <a:rPr lang="en-US" b="1" dirty="0" err="1"/>
              <a:t>akuonetsa</a:t>
            </a:r>
            <a:r>
              <a:rPr lang="en-US" b="1" dirty="0"/>
              <a:t> Mulungu </a:t>
            </a:r>
            <a:r>
              <a:rPr lang="en-US" b="1" dirty="0" err="1"/>
              <a:t>m'njira</a:t>
            </a:r>
            <a:r>
              <a:rPr lang="en-US" b="1" dirty="0"/>
              <a:t> </a:t>
            </a:r>
            <a:r>
              <a:rPr lang="en-US" b="1" dirty="0" err="1"/>
              <a:t>zosiyanasiyana</a:t>
            </a:r>
            <a:r>
              <a:rPr lang="en-US" b="1" dirty="0"/>
              <a:t>:</a:t>
            </a:r>
            <a:endParaRPr lang="en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5875835"/>
              </p:ext>
            </p:extLst>
          </p:nvPr>
        </p:nvGraphicFramePr>
        <p:xfrm>
          <a:off x="333376" y="1939785"/>
          <a:ext cx="6355524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2629376" y="4463401"/>
            <a:ext cx="4407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Mulungu </a:t>
            </a:r>
            <a:r>
              <a:rPr lang="en-US" sz="2000" b="1" dirty="0" err="1"/>
              <a:t>sikuti</a:t>
            </a:r>
            <a:r>
              <a:rPr lang="en-US" sz="2000" b="1" dirty="0"/>
              <a:t> </a:t>
            </a:r>
            <a:r>
              <a:rPr lang="en-US" sz="2000" b="1" dirty="0" err="1"/>
              <a:t>ali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makhalidwe</a:t>
            </a:r>
            <a:r>
              <a:rPr lang="en-US" sz="2000" b="1" dirty="0"/>
              <a:t> </a:t>
            </a:r>
            <a:r>
              <a:rPr lang="en-US" sz="2000" b="1" dirty="0" err="1"/>
              <a:t>amenewa</a:t>
            </a:r>
            <a:r>
              <a:rPr lang="en-US" sz="2000" b="1" dirty="0"/>
              <a:t> </a:t>
            </a:r>
            <a:r>
              <a:rPr lang="en-US" sz="2000" b="1" dirty="0" err="1"/>
              <a:t>chabe</a:t>
            </a:r>
            <a:r>
              <a:rPr lang="en-US" sz="2000" b="1" dirty="0"/>
              <a:t>, </a:t>
            </a:r>
            <a:r>
              <a:rPr lang="en-US" sz="2000" b="1" dirty="0" err="1"/>
              <a:t>koma</a:t>
            </a:r>
            <a:r>
              <a:rPr lang="en-US" sz="2000" b="1" dirty="0"/>
              <a:t> Iye </a:t>
            </a:r>
            <a:r>
              <a:rPr lang="en-US" sz="2000" b="1" dirty="0" err="1"/>
              <a:t>ndiye</a:t>
            </a:r>
            <a:r>
              <a:rPr lang="en-US" sz="2000" b="1" dirty="0"/>
              <a:t> </a:t>
            </a:r>
            <a:r>
              <a:rPr lang="en-US" sz="2000" b="1" dirty="0" err="1"/>
              <a:t>gwelo</a:t>
            </a:r>
            <a:r>
              <a:rPr lang="en-US" sz="2000" b="1" dirty="0"/>
              <a:t> </a:t>
            </a:r>
            <a:r>
              <a:rPr lang="en-US" sz="2000" b="1" dirty="0" err="1"/>
              <a:t>limene</a:t>
            </a:r>
            <a:r>
              <a:rPr lang="en-US" sz="2000" b="1" dirty="0"/>
              <a:t> </a:t>
            </a:r>
            <a:r>
              <a:rPr lang="en-US" sz="2000" b="1" dirty="0" err="1"/>
              <a:t>makhalidwe</a:t>
            </a:r>
            <a:r>
              <a:rPr lang="en-US" sz="2000" b="1" dirty="0"/>
              <a:t> </a:t>
            </a:r>
            <a:r>
              <a:rPr lang="en-US" sz="2000" b="1" dirty="0" err="1"/>
              <a:t>onsewo</a:t>
            </a:r>
            <a:r>
              <a:rPr lang="en-US" sz="2000" b="1" dirty="0"/>
              <a:t> </a:t>
            </a:r>
            <a:r>
              <a:rPr lang="en-US" sz="2000" b="1" dirty="0" err="1"/>
              <a:t>amachokera</a:t>
            </a:r>
            <a:r>
              <a:rPr lang="en-US" sz="2000" b="1" dirty="0"/>
              <a:t> </a:t>
            </a:r>
            <a:r>
              <a:rPr lang="en-US" sz="2000" b="1" dirty="0" err="1"/>
              <a:t>kufika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ife</a:t>
            </a:r>
            <a:r>
              <a:rPr lang="en-US" sz="2000" b="1" dirty="0"/>
              <a:t>.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5814444"/>
              </p:ext>
            </p:extLst>
          </p:nvPr>
        </p:nvGraphicFramePr>
        <p:xfrm>
          <a:off x="6838122" y="1620077"/>
          <a:ext cx="5353877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80" y="4482623"/>
            <a:ext cx="2312374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2629376" y="5745737"/>
            <a:ext cx="44075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Monga </a:t>
            </a:r>
            <a:r>
              <a:rPr lang="en-US" b="1" dirty="0" err="1">
                <a:solidFill>
                  <a:prstClr val="black"/>
                </a:solidFill>
              </a:rPr>
              <a:t>momwe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taonera</a:t>
            </a:r>
            <a:r>
              <a:rPr lang="en-US" b="1" dirty="0">
                <a:solidFill>
                  <a:prstClr val="black"/>
                </a:solidFill>
              </a:rPr>
              <a:t>, Mulungu </a:t>
            </a:r>
            <a:r>
              <a:rPr lang="en-US" b="1" dirty="0" err="1">
                <a:solidFill>
                  <a:prstClr val="black"/>
                </a:solidFill>
              </a:rPr>
              <a:t>ndiye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chikondi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komanso</a:t>
            </a:r>
            <a:r>
              <a:rPr lang="en-US" b="1" dirty="0">
                <a:solidFill>
                  <a:prstClr val="black"/>
                </a:solidFill>
              </a:rPr>
              <a:t> Iye </a:t>
            </a:r>
            <a:r>
              <a:rPr lang="en-US" b="1" dirty="0" err="1">
                <a:solidFill>
                  <a:prstClr val="black"/>
                </a:solidFill>
              </a:rPr>
              <a:t>ndi</a:t>
            </a:r>
            <a:r>
              <a:rPr lang="en-US" b="1" dirty="0">
                <a:solidFill>
                  <a:prstClr val="black"/>
                </a:solidFill>
              </a:rPr>
              <a:t> Mulungu </a:t>
            </a:r>
            <a:r>
              <a:rPr lang="en-US" b="1" dirty="0" err="1">
                <a:solidFill>
                  <a:prstClr val="black"/>
                </a:solidFill>
              </a:rPr>
              <a:t>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chikondi</a:t>
            </a:r>
            <a:r>
              <a:rPr lang="en-US" b="1" dirty="0">
                <a:solidFill>
                  <a:prstClr val="black"/>
                </a:solidFill>
              </a:rPr>
              <a:t>; </a:t>
            </a:r>
            <a:r>
              <a:rPr lang="en-US" b="1" dirty="0" err="1">
                <a:solidFill>
                  <a:prstClr val="black"/>
                </a:solidFill>
              </a:rPr>
              <a:t>kutanthauza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lang="en-US" b="1" dirty="0">
                <a:solidFill>
                  <a:prstClr val="black"/>
                </a:solidFill>
              </a:rPr>
              <a:t>: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CHIYANJANO CHA MZIMU WOYERA”</a:t>
            </a:r>
            <a:endParaRPr lang="en" sz="4400" b="1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Chisomo cha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Ambuye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Yesu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Khristu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chikondi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cha Mulungu,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chiyanjano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cha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Mzimu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Woyera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zikhale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nonse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Akorinto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-34112" y="1476713"/>
            <a:ext cx="381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Paulo </a:t>
            </a:r>
            <a:r>
              <a:rPr lang="en-US" b="1" dirty="0" err="1"/>
              <a:t>akufuna</a:t>
            </a:r>
            <a:r>
              <a:rPr lang="en-US" b="1" dirty="0"/>
              <a:t> </a:t>
            </a:r>
            <a:r>
              <a:rPr lang="en-US" b="1" dirty="0" err="1"/>
              <a:t>kuti</a:t>
            </a:r>
            <a:r>
              <a:rPr lang="en-US" b="1" dirty="0"/>
              <a:t> </a:t>
            </a:r>
            <a:r>
              <a:rPr lang="en-US" b="1" dirty="0" err="1"/>
              <a:t>zinthu</a:t>
            </a:r>
            <a:r>
              <a:rPr lang="en-US" b="1" dirty="0"/>
              <a:t> </a:t>
            </a:r>
            <a:r>
              <a:rPr lang="en-US" b="1" dirty="0" err="1"/>
              <a:t>izi</a:t>
            </a:r>
            <a:r>
              <a:rPr lang="en-US" b="1" dirty="0"/>
              <a:t> </a:t>
            </a:r>
            <a:r>
              <a:rPr lang="en-US" b="1" dirty="0" err="1"/>
              <a:t>zikhale</a:t>
            </a:r>
            <a:r>
              <a:rPr lang="en-US" b="1" dirty="0"/>
              <a:t> </a:t>
            </a:r>
            <a:r>
              <a:rPr lang="en-US" b="1" dirty="0" err="1"/>
              <a:t>ndi</a:t>
            </a:r>
            <a:r>
              <a:rPr lang="en-US" b="1" dirty="0"/>
              <a:t> </a:t>
            </a:r>
            <a:r>
              <a:rPr lang="en-US" b="1" dirty="0" err="1"/>
              <a:t>ife</a:t>
            </a:r>
            <a:r>
              <a:rPr lang="en-US" b="1" dirty="0"/>
              <a:t>: </a:t>
            </a:r>
            <a:r>
              <a:rPr lang="en-US" b="1" dirty="0" err="1"/>
              <a:t>chisomo</a:t>
            </a:r>
            <a:r>
              <a:rPr lang="en-US" b="1" dirty="0"/>
              <a:t> cha </a:t>
            </a:r>
            <a:r>
              <a:rPr lang="en-US" b="1" dirty="0" err="1"/>
              <a:t>Munthu</a:t>
            </a:r>
            <a:r>
              <a:rPr lang="en-US" b="1" dirty="0"/>
              <a:t> (</a:t>
            </a:r>
            <a:r>
              <a:rPr lang="en-US" b="1" dirty="0" err="1"/>
              <a:t>Ambuye</a:t>
            </a:r>
            <a:r>
              <a:rPr lang="en-US" b="1" dirty="0"/>
              <a:t> Yesu </a:t>
            </a:r>
            <a:r>
              <a:rPr lang="en-US" b="1" dirty="0" err="1"/>
              <a:t>Khristu</a:t>
            </a:r>
            <a:r>
              <a:rPr lang="en-US" b="1" dirty="0"/>
              <a:t>); </a:t>
            </a:r>
            <a:r>
              <a:rPr lang="en-US" b="1" dirty="0" err="1"/>
              <a:t>chikondi</a:t>
            </a:r>
            <a:r>
              <a:rPr lang="en-US" b="1" dirty="0"/>
              <a:t> cha </a:t>
            </a:r>
            <a:r>
              <a:rPr lang="en-US" b="1" dirty="0" err="1"/>
              <a:t>Munthu</a:t>
            </a:r>
            <a:r>
              <a:rPr lang="en-US" b="1" dirty="0"/>
              <a:t> (Mulungu); </a:t>
            </a:r>
            <a:r>
              <a:rPr lang="en-US" b="1" dirty="0" err="1"/>
              <a:t>ndi</a:t>
            </a:r>
            <a:r>
              <a:rPr lang="en-US" b="1" dirty="0"/>
              <a:t> </a:t>
            </a:r>
            <a:r>
              <a:rPr lang="en-US" b="1" dirty="0" err="1"/>
              <a:t>chiyanjano</a:t>
            </a:r>
            <a:r>
              <a:rPr lang="en-US" b="1" dirty="0"/>
              <a:t>… cha </a:t>
            </a:r>
            <a:r>
              <a:rPr lang="en-US" b="1" dirty="0" err="1"/>
              <a:t>mphamvu</a:t>
            </a:r>
            <a:r>
              <a:rPr lang="en-US" b="1" dirty="0"/>
              <a:t> </a:t>
            </a:r>
            <a:r>
              <a:rPr lang="en-US" b="1" dirty="0" err="1"/>
              <a:t>kapena</a:t>
            </a:r>
            <a:r>
              <a:rPr lang="en-US" b="1" dirty="0"/>
              <a:t> cha </a:t>
            </a:r>
            <a:r>
              <a:rPr lang="en-US" b="1" dirty="0" err="1"/>
              <a:t>Munthu</a:t>
            </a:r>
            <a:r>
              <a:rPr lang="en-US" b="1" dirty="0"/>
              <a:t>? (2 </a:t>
            </a:r>
            <a:r>
              <a:rPr lang="en-US" b="1" dirty="0" err="1"/>
              <a:t>Akorinto</a:t>
            </a:r>
            <a:r>
              <a:rPr lang="en-US" b="1" dirty="0"/>
              <a:t> 13:14). Kuti </a:t>
            </a:r>
            <a:r>
              <a:rPr lang="en-US" b="1" dirty="0" err="1"/>
              <a:t>mawuwa</a:t>
            </a:r>
            <a:r>
              <a:rPr lang="en-US" b="1" dirty="0"/>
              <a:t> </a:t>
            </a:r>
            <a:r>
              <a:rPr lang="en-US" b="1" dirty="0" err="1"/>
              <a:t>agwirizane</a:t>
            </a:r>
            <a:r>
              <a:rPr lang="en-US" b="1" dirty="0"/>
              <a:t> </a:t>
            </a:r>
            <a:r>
              <a:rPr lang="en-US" b="1" dirty="0" err="1"/>
              <a:t>bwino</a:t>
            </a:r>
            <a:r>
              <a:rPr lang="en-US" b="1" dirty="0"/>
              <a:t>, Paulo </a:t>
            </a:r>
            <a:r>
              <a:rPr lang="en-US" b="1" dirty="0" err="1"/>
              <a:t>akulankhula</a:t>
            </a:r>
            <a:r>
              <a:rPr lang="en-US" b="1" dirty="0"/>
              <a:t> za </a:t>
            </a:r>
            <a:r>
              <a:rPr lang="en-US" b="1" dirty="0" err="1"/>
              <a:t>Munthu</a:t>
            </a:r>
            <a:r>
              <a:rPr lang="en-US" b="1" dirty="0"/>
              <a:t> (</a:t>
            </a:r>
            <a:r>
              <a:rPr lang="en-US" b="1" dirty="0" err="1"/>
              <a:t>Mzimu</a:t>
            </a:r>
            <a:r>
              <a:rPr lang="en-US" b="1" dirty="0"/>
              <a:t> </a:t>
            </a:r>
            <a:r>
              <a:rPr lang="en-US" b="1" dirty="0" err="1"/>
              <a:t>Woyera</a:t>
            </a:r>
            <a:r>
              <a:rPr lang="en-US" b="1" dirty="0"/>
              <a:t>), </a:t>
            </a:r>
            <a:r>
              <a:rPr lang="en-US" b="1" dirty="0" err="1"/>
              <a:t>osati</a:t>
            </a:r>
            <a:r>
              <a:rPr lang="en-US" b="1" dirty="0"/>
              <a:t> </a:t>
            </a:r>
            <a:r>
              <a:rPr lang="en-US" b="1" dirty="0" err="1"/>
              <a:t>mphamvu</a:t>
            </a:r>
            <a:r>
              <a:rPr lang="en-US" b="1" dirty="0"/>
              <a:t>.</a:t>
            </a:r>
            <a:endParaRPr lang="en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8122753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34110" y="4400590"/>
            <a:ext cx="375077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M’mawu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oposa</a:t>
            </a:r>
            <a:r>
              <a:rPr lang="en-US" b="1" dirty="0">
                <a:solidFill>
                  <a:prstClr val="black"/>
                </a:solidFill>
              </a:rPr>
              <a:t> 40 </a:t>
            </a:r>
            <a:r>
              <a:rPr lang="en-US" b="1" dirty="0" err="1">
                <a:solidFill>
                  <a:prstClr val="black"/>
                </a:solidFill>
              </a:rPr>
              <a:t>onena</a:t>
            </a:r>
            <a:r>
              <a:rPr lang="en-US" b="1" dirty="0">
                <a:solidFill>
                  <a:prstClr val="black"/>
                </a:solidFill>
              </a:rPr>
              <a:t> za </a:t>
            </a:r>
            <a:r>
              <a:rPr lang="en-US" b="1" dirty="0" err="1">
                <a:solidFill>
                  <a:prstClr val="black"/>
                </a:solidFill>
              </a:rPr>
              <a:t>Mzimu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Woyera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m’makalata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Akorinto</a:t>
            </a:r>
            <a:r>
              <a:rPr lang="en-US" b="1" dirty="0">
                <a:solidFill>
                  <a:prstClr val="black"/>
                </a:solidFill>
              </a:rPr>
              <a:t>, Paulo </a:t>
            </a:r>
            <a:r>
              <a:rPr lang="en-US" b="1" dirty="0" err="1">
                <a:solidFill>
                  <a:prstClr val="black"/>
                </a:solidFill>
              </a:rPr>
              <a:t>akufotokoza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Mzimu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Woyera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ndi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makhalidwe</a:t>
            </a:r>
            <a:r>
              <a:rPr lang="en-US" b="1" dirty="0">
                <a:solidFill>
                  <a:prstClr val="black"/>
                </a:solidFill>
              </a:rPr>
              <a:t> a </a:t>
            </a:r>
            <a:r>
              <a:rPr lang="en-US" b="1" dirty="0" err="1">
                <a:solidFill>
                  <a:prstClr val="black"/>
                </a:solidFill>
              </a:rPr>
              <a:t>munthu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osati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mphamvu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chabe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yochokera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kwa</a:t>
            </a:r>
            <a:r>
              <a:rPr lang="en-US" b="1" dirty="0">
                <a:solidFill>
                  <a:prstClr val="black"/>
                </a:solidFill>
              </a:rPr>
              <a:t> Mulungu: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“ZIKHALE NDI INU NONSE”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monga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mwa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kudziwiratu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kwa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Mulungu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Atate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m'chiyeretso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cha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Mzimu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chochitira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chimvero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ndi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kuwaza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kwa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mwazi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wa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Yesu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Khristu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: Chisomo,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ndi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mtendere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zichulukire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inu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Peturo 1:2 </a:t>
            </a:r>
            <a:r>
              <a:rPr lang="en" sz="1050" b="1" dirty="0">
                <a:solidFill>
                  <a:schemeClr val="tx2"/>
                </a:solidFill>
                <a:latin typeface="Comic Sans MS" panose="030F0702030302020204" pitchFamily="66" charset="0"/>
              </a:rPr>
              <a:t>NIV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91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Ngakhale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tazolowera</a:t>
            </a:r>
            <a:r>
              <a:rPr lang="en-US" sz="2000" b="1" dirty="0"/>
              <a:t> </a:t>
            </a:r>
            <a:r>
              <a:rPr lang="en-US" sz="2000" b="1" dirty="0" err="1"/>
              <a:t>kutchula</a:t>
            </a:r>
            <a:r>
              <a:rPr lang="en-US" sz="2000" b="1" dirty="0"/>
              <a:t> </a:t>
            </a:r>
            <a:r>
              <a:rPr lang="en-US" sz="2000" b="1" dirty="0" err="1"/>
              <a:t>Utatu</a:t>
            </a:r>
            <a:r>
              <a:rPr lang="en-US" sz="2000" b="1" dirty="0"/>
              <a:t> (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atatu</a:t>
            </a:r>
            <a:r>
              <a:rPr lang="en-US" sz="2000" b="1" dirty="0"/>
              <a:t> a </a:t>
            </a:r>
            <a:r>
              <a:rPr lang="en-US" sz="2000" b="1" dirty="0" err="1"/>
              <a:t>Umulungu</a:t>
            </a:r>
            <a:r>
              <a:rPr lang="en-US" sz="2000" b="1" dirty="0"/>
              <a:t>, Mulungu </a:t>
            </a:r>
            <a:r>
              <a:rPr lang="en-US" sz="2000" b="1" dirty="0" err="1"/>
              <a:t>mmodzi</a:t>
            </a:r>
            <a:r>
              <a:rPr lang="en-US" sz="2000" b="1" dirty="0"/>
              <a:t>) </a:t>
            </a:r>
            <a:r>
              <a:rPr lang="en-US" sz="2000" b="1" dirty="0" err="1"/>
              <a:t>motsatira</a:t>
            </a:r>
            <a:r>
              <a:rPr lang="en-US" sz="2000" b="1" dirty="0"/>
              <a:t> </a:t>
            </a:r>
            <a:r>
              <a:rPr lang="en-US" sz="2000" b="1" dirty="0" err="1"/>
              <a:t>dongosolo</a:t>
            </a:r>
            <a:r>
              <a:rPr lang="en-US" sz="2000" b="1" dirty="0"/>
              <a:t> </a:t>
            </a:r>
            <a:r>
              <a:rPr lang="en-US" sz="2000" b="1" dirty="0" err="1"/>
              <a:t>lakuti</a:t>
            </a:r>
            <a:r>
              <a:rPr lang="en-US" sz="2000" b="1" dirty="0"/>
              <a:t> “</a:t>
            </a:r>
            <a:r>
              <a:rPr lang="en-US" sz="2000" b="1" dirty="0" err="1"/>
              <a:t>Atate</a:t>
            </a:r>
            <a:r>
              <a:rPr lang="en-US" sz="2000" b="1" dirty="0"/>
              <a:t>, Mwana, </a:t>
            </a:r>
            <a:r>
              <a:rPr lang="en-US" sz="2000" b="1" dirty="0" err="1"/>
              <a:t>Mzimu</a:t>
            </a:r>
            <a:r>
              <a:rPr lang="en-US" sz="2000" b="1" dirty="0"/>
              <a:t>” (Mateyu 28:19), Paulo </a:t>
            </a:r>
            <a:r>
              <a:rPr lang="en-US" sz="2000" b="1" dirty="0" err="1"/>
              <a:t>akuwatchula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“Mwana, </a:t>
            </a:r>
            <a:r>
              <a:rPr lang="en-US" sz="2000" b="1" dirty="0" err="1"/>
              <a:t>Atate</a:t>
            </a:r>
            <a:r>
              <a:rPr lang="en-US" sz="2000" b="1" dirty="0"/>
              <a:t>, </a:t>
            </a:r>
            <a:r>
              <a:rPr lang="en-US" sz="2000" b="1" dirty="0" err="1"/>
              <a:t>Mzimu</a:t>
            </a:r>
            <a:r>
              <a:rPr lang="en-US" sz="2000" b="1" dirty="0"/>
              <a:t>” (2 </a:t>
            </a:r>
            <a:r>
              <a:rPr lang="en-US" sz="2000" b="1" dirty="0" err="1"/>
              <a:t>Akorinto</a:t>
            </a:r>
            <a:r>
              <a:rPr lang="en-US" sz="2000" b="1" dirty="0"/>
              <a:t> 13:14), </a:t>
            </a:r>
            <a:r>
              <a:rPr lang="en-US" sz="2000" b="1" dirty="0" err="1"/>
              <a:t>ndipo</a:t>
            </a:r>
            <a:r>
              <a:rPr lang="en-US" sz="2000" b="1" dirty="0"/>
              <a:t> Petro </a:t>
            </a:r>
            <a:r>
              <a:rPr lang="en-US" sz="2000" b="1" dirty="0" err="1"/>
              <a:t>akuwatchula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“</a:t>
            </a:r>
            <a:r>
              <a:rPr lang="en-US" sz="2000" b="1" dirty="0" err="1"/>
              <a:t>Atate</a:t>
            </a:r>
            <a:r>
              <a:rPr lang="en-US" sz="2000" b="1" dirty="0"/>
              <a:t>, </a:t>
            </a:r>
            <a:r>
              <a:rPr lang="en-US" sz="2000" b="1" dirty="0" err="1"/>
              <a:t>Mzimu</a:t>
            </a:r>
            <a:r>
              <a:rPr lang="en-US" sz="2000" b="1" dirty="0"/>
              <a:t>, Mwana” (1 Petro 1:2).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4435434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Choncho</a:t>
            </a:r>
            <a:r>
              <a:rPr lang="en-US" sz="2000" b="1" dirty="0"/>
              <a:t>, Paulo </a:t>
            </a:r>
            <a:r>
              <a:rPr lang="en-US" sz="2000" b="1" dirty="0" err="1"/>
              <a:t>akumaliza</a:t>
            </a:r>
            <a:r>
              <a:rPr lang="en-US" sz="2000" b="1" dirty="0"/>
              <a:t> </a:t>
            </a:r>
            <a:r>
              <a:rPr lang="en-US" sz="2000" b="1" dirty="0" err="1"/>
              <a:t>kalata</a:t>
            </a:r>
            <a:r>
              <a:rPr lang="en-US" sz="2000" b="1" dirty="0"/>
              <a:t> </a:t>
            </a:r>
            <a:r>
              <a:rPr lang="en-US" sz="2000" b="1" dirty="0" err="1"/>
              <a:t>yake</a:t>
            </a:r>
            <a:r>
              <a:rPr lang="en-US" sz="2000" b="1" dirty="0"/>
              <a:t> </a:t>
            </a:r>
            <a:r>
              <a:rPr lang="en-US" sz="2000" b="1" dirty="0" err="1"/>
              <a:t>pofuna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chisomo</a:t>
            </a:r>
            <a:r>
              <a:rPr lang="en-US" sz="2000" b="1" dirty="0"/>
              <a:t>, </a:t>
            </a:r>
            <a:r>
              <a:rPr lang="en-US" sz="2000" b="1" dirty="0" err="1"/>
              <a:t>chikondi</a:t>
            </a:r>
            <a:r>
              <a:rPr lang="en-US" sz="2000" b="1" dirty="0"/>
              <a:t>,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chiyanjano</a:t>
            </a:r>
            <a:r>
              <a:rPr lang="en-US" sz="2000" b="1" dirty="0"/>
              <a:t> cha </a:t>
            </a:r>
            <a:r>
              <a:rPr lang="en-US" sz="2000" b="1" dirty="0" err="1"/>
              <a:t>Umulungu</a:t>
            </a:r>
            <a:r>
              <a:rPr lang="en-US" sz="2000" b="1" dirty="0"/>
              <a:t> </a:t>
            </a:r>
            <a:r>
              <a:rPr lang="en-US" sz="2000" b="1" dirty="0" err="1"/>
              <a:t>wonse</a:t>
            </a:r>
            <a:r>
              <a:rPr lang="en-US" sz="2000" b="1" dirty="0"/>
              <a:t> </a:t>
            </a:r>
            <a:r>
              <a:rPr lang="en-US" sz="2000" b="1" dirty="0" err="1"/>
              <a:t>zikhale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ife</a:t>
            </a:r>
            <a:r>
              <a:rPr lang="en-US" sz="2000" b="1" dirty="0"/>
              <a:t> </a:t>
            </a:r>
            <a:r>
              <a:rPr lang="en-US" sz="2000" b="1" dirty="0" err="1"/>
              <a:t>tonse</a:t>
            </a:r>
            <a:r>
              <a:rPr lang="en-US" sz="2000" b="1" dirty="0"/>
              <a:t>(2 </a:t>
            </a:r>
            <a:r>
              <a:rPr lang="en-US" sz="2000" b="1" dirty="0" err="1"/>
              <a:t>Akorinto</a:t>
            </a:r>
            <a:r>
              <a:rPr lang="en-US" sz="2000" b="1" dirty="0"/>
              <a:t> 13:14).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9444625" y="1589016"/>
            <a:ext cx="2594428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9138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Palibe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dongosolo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maudindo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apamwamba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apansi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pawo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aliyense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amangogwira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yosiyana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ndondomeko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chipulumutso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makhalidwe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zolinga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zofanana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659310"/>
            <a:ext cx="10045147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200" b="1" dirty="0">
                <a:latin typeface="Constantia" panose="02030602050306030303" pitchFamily="18" charset="0"/>
              </a:rPr>
              <a:t>“</a:t>
            </a:r>
            <a:r>
              <a:rPr lang="en-US" sz="2200" b="1" dirty="0" err="1">
                <a:latin typeface="Constantia" panose="02030602050306030303" pitchFamily="18" charset="0"/>
              </a:rPr>
              <a:t>Atate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sangathe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kufotokozedwa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ndi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zinthu</a:t>
            </a:r>
            <a:r>
              <a:rPr lang="en-US" sz="2200" b="1" dirty="0">
                <a:latin typeface="Constantia" panose="02030602050306030303" pitchFamily="18" charset="0"/>
              </a:rPr>
              <a:t> za </a:t>
            </a:r>
            <a:r>
              <a:rPr lang="en-US" sz="2200" b="1" dirty="0" err="1">
                <a:latin typeface="Constantia" panose="02030602050306030303" pitchFamily="18" charset="0"/>
              </a:rPr>
              <a:t>padziko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lapansi</a:t>
            </a:r>
            <a:r>
              <a:rPr lang="en-US" sz="2200" b="1" dirty="0"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latin typeface="Constantia" panose="02030602050306030303" pitchFamily="18" charset="0"/>
              </a:rPr>
              <a:t>Atate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ali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ndi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chidzalo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chonse</a:t>
            </a:r>
            <a:r>
              <a:rPr lang="en-US" sz="2200" b="1" dirty="0">
                <a:latin typeface="Constantia" panose="02030602050306030303" pitchFamily="18" charset="0"/>
              </a:rPr>
              <a:t> cha </a:t>
            </a:r>
            <a:r>
              <a:rPr lang="en-US" sz="2200" b="1" dirty="0" err="1">
                <a:latin typeface="Constantia" panose="02030602050306030303" pitchFamily="18" charset="0"/>
              </a:rPr>
              <a:t>Umulungu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ndipo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saoneka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ndi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maso</a:t>
            </a:r>
            <a:r>
              <a:rPr lang="en-US" sz="2200" b="1" dirty="0">
                <a:latin typeface="Constantia" panose="02030602050306030303" pitchFamily="18" charset="0"/>
              </a:rPr>
              <a:t> a </a:t>
            </a:r>
            <a:r>
              <a:rPr lang="en-US" sz="2200" b="1" dirty="0" err="1">
                <a:latin typeface="Constantia" panose="02030602050306030303" pitchFamily="18" charset="0"/>
              </a:rPr>
              <a:t>anthu</a:t>
            </a:r>
            <a:r>
              <a:rPr lang="en-US" sz="2200" b="1" dirty="0">
                <a:latin typeface="Constantia" panose="02030602050306030303" pitchFamily="18" charset="0"/>
              </a:rPr>
              <a:t> amene </a:t>
            </a:r>
            <a:r>
              <a:rPr lang="en-US" sz="2200" b="1" dirty="0" err="1">
                <a:latin typeface="Constantia" panose="02030602050306030303" pitchFamily="18" charset="0"/>
              </a:rPr>
              <a:t>amafa</a:t>
            </a:r>
            <a:r>
              <a:rPr lang="en-US" sz="2200" b="1" dirty="0">
                <a:latin typeface="Constantia" panose="02030602050306030303" pitchFamily="18" charset="0"/>
              </a:rPr>
              <a:t>. Mwana </a:t>
            </a:r>
            <a:r>
              <a:rPr lang="en-US" sz="2200" b="1" dirty="0" err="1">
                <a:latin typeface="Constantia" panose="02030602050306030303" pitchFamily="18" charset="0"/>
              </a:rPr>
              <a:t>ali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ndi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chidzalo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chonse</a:t>
            </a:r>
            <a:r>
              <a:rPr lang="en-US" sz="2200" b="1" dirty="0">
                <a:latin typeface="Constantia" panose="02030602050306030303" pitchFamily="18" charset="0"/>
              </a:rPr>
              <a:t> cha </a:t>
            </a:r>
            <a:r>
              <a:rPr lang="en-US" sz="2200" b="1" dirty="0" err="1">
                <a:latin typeface="Constantia" panose="02030602050306030303" pitchFamily="18" charset="0"/>
              </a:rPr>
              <a:t>Umulungu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choonetsedwa</a:t>
            </a:r>
            <a:r>
              <a:rPr lang="en-US" sz="2200" b="1" dirty="0">
                <a:latin typeface="Constantia" panose="02030602050306030303" pitchFamily="18" charset="0"/>
              </a:rPr>
              <a:t>[…]</a:t>
            </a:r>
          </a:p>
          <a:p>
            <a:pPr>
              <a:spcBef>
                <a:spcPts val="600"/>
              </a:spcBef>
            </a:pPr>
            <a:r>
              <a:rPr lang="en-US" sz="2200" b="1" dirty="0" err="1">
                <a:latin typeface="Constantia" panose="02030602050306030303" pitchFamily="18" charset="0"/>
              </a:rPr>
              <a:t>Mtonthozi</a:t>
            </a:r>
            <a:r>
              <a:rPr lang="en-US" sz="2200" b="1" dirty="0">
                <a:latin typeface="Constantia" panose="02030602050306030303" pitchFamily="18" charset="0"/>
              </a:rPr>
              <a:t> amene </a:t>
            </a:r>
            <a:r>
              <a:rPr lang="en-US" sz="2200" b="1" dirty="0" err="1">
                <a:latin typeface="Constantia" panose="02030602050306030303" pitchFamily="18" charset="0"/>
              </a:rPr>
              <a:t>Khristu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analonjeza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kutumiza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atakwera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Kumwamba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ndiye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Mzimu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wokhala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ndi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chidzalo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chonse</a:t>
            </a:r>
            <a:r>
              <a:rPr lang="en-US" sz="2200" b="1" dirty="0">
                <a:latin typeface="Constantia" panose="02030602050306030303" pitchFamily="18" charset="0"/>
              </a:rPr>
              <a:t> cha </a:t>
            </a:r>
            <a:r>
              <a:rPr lang="en-US" sz="2200" b="1" dirty="0" err="1">
                <a:latin typeface="Constantia" panose="02030602050306030303" pitchFamily="18" charset="0"/>
              </a:rPr>
              <a:t>Umulungu</a:t>
            </a:r>
            <a:r>
              <a:rPr lang="en-US" sz="2200" b="1" dirty="0">
                <a:latin typeface="Constantia" panose="02030602050306030303" pitchFamily="18" charset="0"/>
              </a:rPr>
              <a:t>, amene </a:t>
            </a:r>
            <a:r>
              <a:rPr lang="en-US" sz="2200" b="1" dirty="0" err="1">
                <a:latin typeface="Constantia" panose="02030602050306030303" pitchFamily="18" charset="0"/>
              </a:rPr>
              <a:t>amaonetsa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mphamvu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ya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chisomo</a:t>
            </a:r>
            <a:r>
              <a:rPr lang="en-US" sz="2200" b="1" dirty="0">
                <a:latin typeface="Constantia" panose="02030602050306030303" pitchFamily="18" charset="0"/>
              </a:rPr>
              <a:t> cha Mulungu </a:t>
            </a:r>
            <a:r>
              <a:rPr lang="en-US" sz="2200" b="1" dirty="0" err="1">
                <a:latin typeface="Constantia" panose="02030602050306030303" pitchFamily="18" charset="0"/>
              </a:rPr>
              <a:t>kwa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onse</a:t>
            </a:r>
            <a:r>
              <a:rPr lang="en-US" sz="2200" b="1" dirty="0">
                <a:latin typeface="Constantia" panose="02030602050306030303" pitchFamily="18" charset="0"/>
              </a:rPr>
              <a:t> amene </a:t>
            </a:r>
            <a:r>
              <a:rPr lang="en-US" sz="2200" b="1" dirty="0" err="1">
                <a:latin typeface="Constantia" panose="02030602050306030303" pitchFamily="18" charset="0"/>
              </a:rPr>
              <a:t>amalandira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ndi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kukhulupirira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Khristu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monga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Mpulumutsi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wawo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waumwini</a:t>
            </a:r>
            <a:r>
              <a:rPr lang="en-US" sz="2200" b="1" dirty="0">
                <a:latin typeface="Constantia" panose="02030602050306030303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2200" b="1" dirty="0">
                <a:latin typeface="Constantia" panose="02030602050306030303" pitchFamily="18" charset="0"/>
              </a:rPr>
              <a:t>Pali </a:t>
            </a:r>
            <a:r>
              <a:rPr lang="en-US" sz="2200" b="1" dirty="0" err="1">
                <a:latin typeface="Constantia" panose="02030602050306030303" pitchFamily="18" charset="0"/>
              </a:rPr>
              <a:t>anthu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atatu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amoyo</a:t>
            </a:r>
            <a:r>
              <a:rPr lang="en-US" sz="2200" b="1" dirty="0">
                <a:latin typeface="Constantia" panose="02030602050306030303" pitchFamily="18" charset="0"/>
              </a:rPr>
              <a:t> mu </a:t>
            </a:r>
            <a:r>
              <a:rPr lang="en-US" sz="2200" b="1" dirty="0" err="1">
                <a:latin typeface="Constantia" panose="02030602050306030303" pitchFamily="18" charset="0"/>
              </a:rPr>
              <a:t>Utatu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wakumwamba</a:t>
            </a:r>
            <a:r>
              <a:rPr lang="en-US" sz="2200" b="1" dirty="0">
                <a:latin typeface="Constantia" panose="02030602050306030303" pitchFamily="18" charset="0"/>
              </a:rPr>
              <a:t>; mu </a:t>
            </a:r>
            <a:r>
              <a:rPr lang="en-US" sz="2200" b="1" dirty="0" err="1">
                <a:latin typeface="Constantia" panose="02030602050306030303" pitchFamily="18" charset="0"/>
              </a:rPr>
              <a:t>dzina</a:t>
            </a:r>
            <a:r>
              <a:rPr lang="en-US" sz="2200" b="1" dirty="0">
                <a:latin typeface="Constantia" panose="02030602050306030303" pitchFamily="18" charset="0"/>
              </a:rPr>
              <a:t> la </a:t>
            </a:r>
            <a:r>
              <a:rPr lang="en-US" sz="2200" b="1" dirty="0" err="1">
                <a:latin typeface="Constantia" panose="02030602050306030303" pitchFamily="18" charset="0"/>
              </a:rPr>
              <a:t>mphamvu</a:t>
            </a:r>
            <a:r>
              <a:rPr lang="en-US" sz="2200" b="1" dirty="0">
                <a:latin typeface="Constantia" panose="02030602050306030303" pitchFamily="18" charset="0"/>
              </a:rPr>
              <a:t> la </a:t>
            </a:r>
            <a:r>
              <a:rPr lang="en-US" sz="2200" b="1" dirty="0" err="1">
                <a:latin typeface="Constantia" panose="02030602050306030303" pitchFamily="18" charset="0"/>
              </a:rPr>
              <a:t>zazikulu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zitazi</a:t>
            </a:r>
            <a:r>
              <a:rPr lang="en-US" sz="2200" b="1" dirty="0">
                <a:latin typeface="Constantia" panose="02030602050306030303" pitchFamily="18" charset="0"/>
              </a:rPr>
              <a:t>—</a:t>
            </a:r>
            <a:r>
              <a:rPr lang="en-US" sz="2200" b="1" dirty="0" err="1">
                <a:latin typeface="Constantia" panose="02030602050306030303" pitchFamily="18" charset="0"/>
              </a:rPr>
              <a:t>Atate</a:t>
            </a:r>
            <a:r>
              <a:rPr lang="en-US" sz="2200" b="1" dirty="0">
                <a:latin typeface="Constantia" panose="02030602050306030303" pitchFamily="18" charset="0"/>
              </a:rPr>
              <a:t>, Mwana, </a:t>
            </a:r>
            <a:r>
              <a:rPr lang="en-US" sz="2200" b="1" dirty="0" err="1">
                <a:latin typeface="Constantia" panose="02030602050306030303" pitchFamily="18" charset="0"/>
              </a:rPr>
              <a:t>ndi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Mzimu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Woyera</a:t>
            </a:r>
            <a:r>
              <a:rPr lang="en-US" sz="2200" b="1" dirty="0">
                <a:latin typeface="Constantia" panose="02030602050306030303" pitchFamily="18" charset="0"/>
              </a:rPr>
              <a:t>—</a:t>
            </a:r>
            <a:r>
              <a:rPr lang="en-US" sz="2200" b="1" dirty="0" err="1">
                <a:latin typeface="Constantia" panose="02030602050306030303" pitchFamily="18" charset="0"/>
              </a:rPr>
              <a:t>anthu</a:t>
            </a:r>
            <a:r>
              <a:rPr lang="en-US" sz="2200" b="1" dirty="0">
                <a:latin typeface="Constantia" panose="02030602050306030303" pitchFamily="18" charset="0"/>
              </a:rPr>
              <a:t> amene </a:t>
            </a:r>
            <a:r>
              <a:rPr lang="en-US" sz="2200" b="1" dirty="0" err="1">
                <a:latin typeface="Constantia" panose="02030602050306030303" pitchFamily="18" charset="0"/>
              </a:rPr>
              <a:t>amalandira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Khristu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mwa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chikhulupiriro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chenicheni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amabatizidwa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Ndipo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mphamvu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zimenezi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zidzagwira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ntchito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limodzi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ndi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anthu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omvera</a:t>
            </a:r>
            <a:r>
              <a:rPr lang="en-US" sz="2200" b="1" dirty="0">
                <a:latin typeface="Constantia" panose="02030602050306030303" pitchFamily="18" charset="0"/>
              </a:rPr>
              <a:t> a </a:t>
            </a:r>
            <a:r>
              <a:rPr lang="en-US" sz="2200" b="1" dirty="0" err="1">
                <a:latin typeface="Constantia" panose="02030602050306030303" pitchFamily="18" charset="0"/>
              </a:rPr>
              <a:t>Kumwamba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pamene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akuyesetsa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kukhala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ndi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moyo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watsopano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mwa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Khristu</a:t>
            </a:r>
            <a:r>
              <a:rPr lang="en-US" sz="2200" b="1" dirty="0">
                <a:latin typeface="Constantia" panose="02030602050306030303" pitchFamily="18" charset="0"/>
              </a:rPr>
              <a:t>.”</a:t>
            </a:r>
            <a:endParaRPr lang="en" sz="22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1286</Words>
  <Application>Microsoft Office PowerPoint</Application>
  <PresentationFormat>Panorámica</PresentationFormat>
  <Paragraphs>79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Comic Sans MS</vt:lpstr>
      <vt:lpstr>Arial</vt:lpstr>
      <vt:lpstr>Constantia</vt:lpstr>
      <vt:lpstr>Aptos Display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97</cp:revision>
  <dcterms:created xsi:type="dcterms:W3CDTF">2026-08-20T16:22:51Z</dcterms:created>
  <dcterms:modified xsi:type="dcterms:W3CDTF">2026-09-26T06:01:07Z</dcterms:modified>
</cp:coreProperties>
</file>