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782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510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n-PL" sz="2000" dirty="0"/>
            <a:t>Kodi poyamba Mulungu ankalankhulana bwanji ndi anthu</a:t>
          </a:r>
          <a:r>
            <a:rPr lang="en" sz="2000" dirty="0">
              <a:effectLst/>
            </a:rPr>
            <a:t>?</a:t>
          </a: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n-PL" sz="2000" dirty="0"/>
            <a:t>Chinachitika n’chiyani kuti anthu asiye kulankhulana ndi Mulungu</a:t>
          </a:r>
          <a:r>
            <a:rPr lang="en" sz="2000" dirty="0">
              <a:effectLst/>
            </a:rPr>
            <a:t>?</a:t>
          </a: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-PL" sz="2000" dirty="0"/>
            <a:t>Mulungu anachita chiyani kuti ayambirenso kulankhulana ndi anthu</a:t>
          </a:r>
          <a:r>
            <a:rPr lang="en" sz="2000" dirty="0">
              <a:effectLst/>
            </a:rPr>
            <a:t>?</a:t>
          </a: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-PL" sz="2000" dirty="0"/>
            <a:t>Ndichifukwa chiyani panopa sitingathe kulankhulana ndi Mulungu maso ndi maso</a:t>
          </a:r>
          <a:r>
            <a:rPr lang="en" sz="2000" dirty="0">
              <a:effectLst/>
            </a:rPr>
            <a:t>?</a:t>
          </a: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-PL" sz="2000" dirty="0"/>
            <a:t>Kodi masiku ano tingalankhulane bwanji ndi Mulungu</a:t>
          </a:r>
          <a:r>
            <a:rPr lang="en" sz="2000" dirty="0">
              <a:effectLst/>
            </a:rPr>
            <a:t>?</a:t>
          </a: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 custScaleX="100142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Hava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GB" sz="1800" b="1" dirty="0" err="1"/>
            <a:t>Ululu</a:t>
          </a:r>
          <a:r>
            <a:rPr lang="en-GB" sz="1800" b="1" dirty="0"/>
            <a:t> </a:t>
          </a:r>
          <a:r>
            <a:rPr lang="en-GB" sz="1800" b="1" dirty="0" err="1"/>
            <a:t>panthawi</a:t>
          </a:r>
          <a:r>
            <a:rPr lang="en-GB" sz="1800" b="1" dirty="0"/>
            <a:t> </a:t>
          </a:r>
          <a:r>
            <a:rPr lang="en-GB" sz="1800" b="1" dirty="0" err="1"/>
            <a:t>yobereka</a:t>
          </a:r>
          <a:endParaRPr lang="en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GB" sz="1800" b="1" dirty="0" err="1"/>
            <a:t>Kutaya</a:t>
          </a:r>
          <a:r>
            <a:rPr lang="en-GB" sz="1800" b="1" dirty="0"/>
            <a:t> </a:t>
          </a:r>
          <a:r>
            <a:rPr lang="en-GB" sz="1800" b="1" dirty="0" err="1"/>
            <a:t>kukhala</a:t>
          </a:r>
          <a:r>
            <a:rPr lang="en-GB" sz="1800" b="1" dirty="0"/>
            <a:t> </a:t>
          </a:r>
          <a:r>
            <a:rPr lang="en-GB" sz="1800" b="1" dirty="0" err="1"/>
            <a:t>ofanana</a:t>
          </a:r>
          <a:r>
            <a:rPr lang="en-GB" sz="1800" b="1" dirty="0"/>
            <a:t> </a:t>
          </a:r>
          <a:r>
            <a:rPr lang="en-GB" sz="1800" b="1" dirty="0" err="1"/>
            <a:t>ndi</a:t>
          </a:r>
          <a:r>
            <a:rPr lang="en-GB" sz="1800" b="1" dirty="0"/>
            <a:t> Adamu</a:t>
          </a:r>
          <a:endParaRPr lang="en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Adamu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GB" sz="1800" b="1" dirty="0" err="1"/>
            <a:t>Kugwira</a:t>
          </a:r>
          <a:r>
            <a:rPr lang="en-GB" sz="1800" b="1" dirty="0"/>
            <a:t> </a:t>
          </a:r>
          <a:r>
            <a:rPr lang="en-GB" sz="1800" b="1" dirty="0" err="1"/>
            <a:t>ntchito</a:t>
          </a:r>
          <a:r>
            <a:rPr lang="en-GB" sz="1800" b="1" dirty="0"/>
            <a:t> </a:t>
          </a:r>
          <a:r>
            <a:rPr lang="en-GB" sz="1800" b="1" dirty="0" err="1"/>
            <a:t>molimbika</a:t>
          </a:r>
          <a:endParaRPr lang="en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GB" sz="1800" b="1" dirty="0" err="1"/>
            <a:t>Kulima</a:t>
          </a:r>
          <a:r>
            <a:rPr lang="en-GB" sz="1800" b="1" dirty="0"/>
            <a:t> </a:t>
          </a:r>
          <a:r>
            <a:rPr lang="en-GB" sz="1800" b="1" dirty="0" err="1"/>
            <a:t>zakudya</a:t>
          </a:r>
          <a:endParaRPr lang="en" sz="18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Onse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 err="1"/>
            <a:t>Imfa</a:t>
          </a:r>
          <a:endParaRPr lang="en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GB" sz="1800" b="1" dirty="0" err="1"/>
            <a:t>Kulekana</a:t>
          </a:r>
          <a:r>
            <a:rPr lang="en-GB" sz="1800" b="1" dirty="0"/>
            <a:t> </a:t>
          </a:r>
          <a:r>
            <a:rPr lang="en-GB" sz="1800" b="1" dirty="0" err="1"/>
            <a:t>ndi</a:t>
          </a:r>
          <a:r>
            <a:rPr lang="en-GB" sz="1800" b="1" dirty="0"/>
            <a:t> Mulungu</a:t>
          </a:r>
          <a:endParaRPr lang="en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92237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2323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45237" y="74590"/>
          <a:ext cx="5422646" cy="6075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PL" sz="2000" kern="1200" dirty="0"/>
            <a:t>Kodi poyamba Mulungu ankalankhulana bwanji ndi anthu</a:t>
          </a:r>
          <a:r>
            <a:rPr lang="en" sz="2000" kern="1200" dirty="0">
              <a:effectLst/>
            </a:rPr>
            <a:t>?</a:t>
          </a:r>
        </a:p>
      </dsp:txBody>
      <dsp:txXfrm>
        <a:off x="1045237" y="74590"/>
        <a:ext cx="5422646" cy="607555"/>
      </dsp:txXfrm>
    </dsp:sp>
    <dsp:sp modelId="{B8CF647B-F574-4FCE-8352-FE92FB35CAB3}">
      <dsp:nvSpPr>
        <dsp:cNvPr id="0" name=""/>
        <dsp:cNvSpPr/>
      </dsp:nvSpPr>
      <dsp:spPr>
        <a:xfrm>
          <a:off x="336488" y="98892"/>
          <a:ext cx="558950" cy="558950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8344" y="180748"/>
        <a:ext cx="395238" cy="395238"/>
      </dsp:txXfrm>
    </dsp:sp>
    <dsp:sp modelId="{8F44D221-F2F5-48FD-AE91-8A30813CA4DA}">
      <dsp:nvSpPr>
        <dsp:cNvPr id="0" name=""/>
        <dsp:cNvSpPr/>
      </dsp:nvSpPr>
      <dsp:spPr>
        <a:xfrm rot="5400000">
          <a:off x="567359" y="699156"/>
          <a:ext cx="97208" cy="14581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18344" y="180748"/>
        <a:ext cx="395238" cy="395238"/>
      </dsp:txXfrm>
    </dsp:sp>
    <dsp:sp modelId="{E68D658C-2FE9-43DE-BC4D-A18F6DF55924}">
      <dsp:nvSpPr>
        <dsp:cNvPr id="0" name=""/>
        <dsp:cNvSpPr/>
      </dsp:nvSpPr>
      <dsp:spPr>
        <a:xfrm>
          <a:off x="1045237" y="730749"/>
          <a:ext cx="5422646" cy="6075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PL" sz="2000" kern="1200" dirty="0"/>
            <a:t>Chinachitika n’chiyani kuti anthu asiye kulankhulana ndi Mulungu</a:t>
          </a:r>
          <a:r>
            <a:rPr lang="en" sz="2000" kern="1200" dirty="0">
              <a:effectLst/>
            </a:rPr>
            <a:t>?</a:t>
          </a:r>
        </a:p>
      </dsp:txBody>
      <dsp:txXfrm>
        <a:off x="1045237" y="730749"/>
        <a:ext cx="5422646" cy="607555"/>
      </dsp:txXfrm>
    </dsp:sp>
    <dsp:sp modelId="{521D96E3-37A7-45CD-B7CD-53A035BA3A3F}">
      <dsp:nvSpPr>
        <dsp:cNvPr id="0" name=""/>
        <dsp:cNvSpPr/>
      </dsp:nvSpPr>
      <dsp:spPr>
        <a:xfrm>
          <a:off x="336488" y="755052"/>
          <a:ext cx="558950" cy="558950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18344" y="836908"/>
        <a:ext cx="395238" cy="395238"/>
      </dsp:txXfrm>
    </dsp:sp>
    <dsp:sp modelId="{DDDFDB86-102D-47F8-BD42-78D627B90AFC}">
      <dsp:nvSpPr>
        <dsp:cNvPr id="0" name=""/>
        <dsp:cNvSpPr/>
      </dsp:nvSpPr>
      <dsp:spPr>
        <a:xfrm rot="5400000">
          <a:off x="567359" y="1355316"/>
          <a:ext cx="97208" cy="14581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18344" y="836908"/>
        <a:ext cx="395238" cy="395238"/>
      </dsp:txXfrm>
    </dsp:sp>
    <dsp:sp modelId="{243124F9-5C60-4E2E-8E4B-19138C17904C}">
      <dsp:nvSpPr>
        <dsp:cNvPr id="0" name=""/>
        <dsp:cNvSpPr/>
      </dsp:nvSpPr>
      <dsp:spPr>
        <a:xfrm>
          <a:off x="1045237" y="1386909"/>
          <a:ext cx="5422646" cy="6075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PL" sz="2000" kern="1200" dirty="0"/>
            <a:t>Mulungu anachita chiyani kuti ayambirenso kulankhulana ndi anthu</a:t>
          </a:r>
          <a:r>
            <a:rPr lang="en" sz="2000" kern="1200" dirty="0">
              <a:effectLst/>
            </a:rPr>
            <a:t>?</a:t>
          </a:r>
        </a:p>
      </dsp:txBody>
      <dsp:txXfrm>
        <a:off x="1045237" y="1386909"/>
        <a:ext cx="5422646" cy="607555"/>
      </dsp:txXfrm>
    </dsp:sp>
    <dsp:sp modelId="{1AEFD01D-DD54-47AA-9C6C-E1445084A3DD}">
      <dsp:nvSpPr>
        <dsp:cNvPr id="0" name=""/>
        <dsp:cNvSpPr/>
      </dsp:nvSpPr>
      <dsp:spPr>
        <a:xfrm>
          <a:off x="336488" y="1411211"/>
          <a:ext cx="558950" cy="558950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18344" y="1493067"/>
        <a:ext cx="395238" cy="395238"/>
      </dsp:txXfrm>
    </dsp:sp>
    <dsp:sp modelId="{67B9361A-5011-4506-B9D3-9E6D19D05D5F}">
      <dsp:nvSpPr>
        <dsp:cNvPr id="0" name=""/>
        <dsp:cNvSpPr/>
      </dsp:nvSpPr>
      <dsp:spPr>
        <a:xfrm rot="5400000">
          <a:off x="567359" y="2011476"/>
          <a:ext cx="97208" cy="14581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18344" y="1493067"/>
        <a:ext cx="395238" cy="395238"/>
      </dsp:txXfrm>
    </dsp:sp>
    <dsp:sp modelId="{782FEEA3-0052-4FF9-A5EA-B54CA2C4537A}">
      <dsp:nvSpPr>
        <dsp:cNvPr id="0" name=""/>
        <dsp:cNvSpPr/>
      </dsp:nvSpPr>
      <dsp:spPr>
        <a:xfrm>
          <a:off x="1045237" y="2043068"/>
          <a:ext cx="5422646" cy="6075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PL" sz="2000" kern="1200" dirty="0"/>
            <a:t>Ndichifukwa chiyani panopa sitingathe kulankhulana ndi Mulungu maso ndi maso</a:t>
          </a:r>
          <a:r>
            <a:rPr lang="en" sz="2000" kern="1200" dirty="0">
              <a:effectLst/>
            </a:rPr>
            <a:t>?</a:t>
          </a:r>
        </a:p>
      </dsp:txBody>
      <dsp:txXfrm>
        <a:off x="1045237" y="2043068"/>
        <a:ext cx="5422646" cy="607555"/>
      </dsp:txXfrm>
    </dsp:sp>
    <dsp:sp modelId="{49D5BDFE-8663-4590-9DAD-3F859CCCE0C7}">
      <dsp:nvSpPr>
        <dsp:cNvPr id="0" name=""/>
        <dsp:cNvSpPr/>
      </dsp:nvSpPr>
      <dsp:spPr>
        <a:xfrm>
          <a:off x="336488" y="2067371"/>
          <a:ext cx="558950" cy="558950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18344" y="2149227"/>
        <a:ext cx="395238" cy="395238"/>
      </dsp:txXfrm>
    </dsp:sp>
    <dsp:sp modelId="{679928AE-2679-4B59-86AC-089A2906A4F5}">
      <dsp:nvSpPr>
        <dsp:cNvPr id="0" name=""/>
        <dsp:cNvSpPr/>
      </dsp:nvSpPr>
      <dsp:spPr>
        <a:xfrm rot="5400000">
          <a:off x="567359" y="2667635"/>
          <a:ext cx="97208" cy="14581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18344" y="2149227"/>
        <a:ext cx="395238" cy="395238"/>
      </dsp:txXfrm>
    </dsp:sp>
    <dsp:sp modelId="{FBFD330B-BB8A-4800-A5D2-C3B6AADA529A}">
      <dsp:nvSpPr>
        <dsp:cNvPr id="0" name=""/>
        <dsp:cNvSpPr/>
      </dsp:nvSpPr>
      <dsp:spPr>
        <a:xfrm>
          <a:off x="1041387" y="2699228"/>
          <a:ext cx="5430346" cy="607555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PL" sz="2000" kern="1200" dirty="0"/>
            <a:t>Kodi masiku ano tingalankhulane bwanji ndi Mulungu</a:t>
          </a:r>
          <a:r>
            <a:rPr lang="en" sz="2000" kern="1200" dirty="0">
              <a:effectLst/>
            </a:rPr>
            <a:t>?</a:t>
          </a:r>
        </a:p>
      </dsp:txBody>
      <dsp:txXfrm>
        <a:off x="1041387" y="2699228"/>
        <a:ext cx="5430346" cy="607555"/>
      </dsp:txXfrm>
    </dsp:sp>
    <dsp:sp modelId="{A432D7D2-6FD6-4C39-A8B1-0396848A9681}">
      <dsp:nvSpPr>
        <dsp:cNvPr id="0" name=""/>
        <dsp:cNvSpPr/>
      </dsp:nvSpPr>
      <dsp:spPr>
        <a:xfrm>
          <a:off x="336488" y="2723530"/>
          <a:ext cx="558950" cy="558950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18344" y="2805386"/>
        <a:ext cx="395238" cy="3952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51081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Hava</a:t>
          </a:r>
        </a:p>
      </dsp:txBody>
      <dsp:txXfrm rot="-5400000">
        <a:off x="-25997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428462" y="-1705265"/>
          <a:ext cx="478338" cy="4030869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GB" sz="1800" b="1" kern="1200" dirty="0" err="1"/>
            <a:t>Ululu</a:t>
          </a:r>
          <a:r>
            <a:rPr lang="en-GB" sz="1800" b="1" kern="1200" dirty="0"/>
            <a:t> </a:t>
          </a:r>
          <a:r>
            <a:rPr lang="en-GB" sz="1800" b="1" kern="1200" dirty="0" err="1"/>
            <a:t>panthawi</a:t>
          </a:r>
          <a:r>
            <a:rPr lang="en-GB" sz="1800" b="1" kern="1200" dirty="0"/>
            <a:t> </a:t>
          </a:r>
          <a:r>
            <a:rPr lang="en-GB" sz="1800" b="1" kern="1200" dirty="0" err="1"/>
            <a:t>yobereka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GB" sz="1800" b="1" kern="1200" dirty="0" err="1"/>
            <a:t>Kutaya</a:t>
          </a:r>
          <a:r>
            <a:rPr lang="en-GB" sz="1800" b="1" kern="1200" dirty="0"/>
            <a:t> </a:t>
          </a:r>
          <a:r>
            <a:rPr lang="en-GB" sz="1800" b="1" kern="1200" dirty="0" err="1"/>
            <a:t>kukhala</a:t>
          </a:r>
          <a:r>
            <a:rPr lang="en-GB" sz="1800" b="1" kern="1200" dirty="0"/>
            <a:t> </a:t>
          </a:r>
          <a:r>
            <a:rPr lang="en-GB" sz="1800" b="1" kern="1200" dirty="0" err="1"/>
            <a:t>ofanana</a:t>
          </a:r>
          <a:r>
            <a:rPr lang="en-GB" sz="1800" b="1" kern="1200" dirty="0"/>
            <a:t> </a:t>
          </a:r>
          <a:r>
            <a:rPr lang="en-GB" sz="1800" b="1" kern="1200" dirty="0" err="1"/>
            <a:t>ndi</a:t>
          </a:r>
          <a:r>
            <a:rPr lang="en-GB" sz="1800" b="1" kern="1200" dirty="0"/>
            <a:t> Adamu</a:t>
          </a:r>
          <a:endParaRPr lang="en" sz="1800" b="1" kern="1200" dirty="0"/>
        </a:p>
      </dsp:txBody>
      <dsp:txXfrm rot="-5400000">
        <a:off x="652197" y="94351"/>
        <a:ext cx="4007518" cy="431636"/>
      </dsp:txXfrm>
    </dsp:sp>
    <dsp:sp modelId="{7A26033D-C22A-4F50-AA3D-A8F9E6619CC7}">
      <dsp:nvSpPr>
        <dsp:cNvPr id="0" name=""/>
        <dsp:cNvSpPr/>
      </dsp:nvSpPr>
      <dsp:spPr>
        <a:xfrm rot="5400000">
          <a:off x="141846" y="571308"/>
          <a:ext cx="561597" cy="897282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Adamu</a:t>
          </a:r>
        </a:p>
      </dsp:txBody>
      <dsp:txXfrm rot="-5400000">
        <a:off x="-25996" y="739151"/>
        <a:ext cx="897282" cy="421198"/>
      </dsp:txXfrm>
    </dsp:sp>
    <dsp:sp modelId="{B88879ED-2486-40B7-B176-CD90F8AE9BD1}">
      <dsp:nvSpPr>
        <dsp:cNvPr id="0" name=""/>
        <dsp:cNvSpPr/>
      </dsp:nvSpPr>
      <dsp:spPr>
        <a:xfrm rot="5400000">
          <a:off x="2543581" y="-1019976"/>
          <a:ext cx="478338" cy="3926914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GB" sz="1800" b="1" kern="1200" dirty="0" err="1"/>
            <a:t>Kugwira</a:t>
          </a:r>
          <a:r>
            <a:rPr lang="en-GB" sz="1800" b="1" kern="1200" dirty="0"/>
            <a:t> </a:t>
          </a:r>
          <a:r>
            <a:rPr lang="en-GB" sz="1800" b="1" kern="1200" dirty="0" err="1"/>
            <a:t>ntchito</a:t>
          </a:r>
          <a:r>
            <a:rPr lang="en-GB" sz="1800" b="1" kern="1200" dirty="0"/>
            <a:t> </a:t>
          </a:r>
          <a:r>
            <a:rPr lang="en-GB" sz="1800" b="1" kern="1200" dirty="0" err="1"/>
            <a:t>molimbika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GB" sz="1800" b="1" kern="1200" dirty="0" err="1"/>
            <a:t>Kulima</a:t>
          </a:r>
          <a:r>
            <a:rPr lang="en-GB" sz="1800" b="1" kern="1200" dirty="0"/>
            <a:t> </a:t>
          </a:r>
          <a:r>
            <a:rPr lang="en-GB" sz="1800" b="1" kern="1200" dirty="0" err="1"/>
            <a:t>zakudya</a:t>
          </a:r>
          <a:endParaRPr lang="en" sz="1800" b="1" kern="1200" dirty="0"/>
        </a:p>
      </dsp:txBody>
      <dsp:txXfrm rot="-5400000">
        <a:off x="819294" y="727662"/>
        <a:ext cx="3903563" cy="431636"/>
      </dsp:txXfrm>
    </dsp:sp>
    <dsp:sp modelId="{50467A6B-5600-4D08-A7A4-1E31712E37CF}">
      <dsp:nvSpPr>
        <dsp:cNvPr id="0" name=""/>
        <dsp:cNvSpPr/>
      </dsp:nvSpPr>
      <dsp:spPr>
        <a:xfrm rot="5400000">
          <a:off x="25846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Onse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-25997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428462" y="-397101"/>
          <a:ext cx="478338" cy="4030869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 err="1"/>
            <a:t>Imfa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GB" sz="1800" b="1" kern="1200" dirty="0" err="1"/>
            <a:t>Kulekana</a:t>
          </a:r>
          <a:r>
            <a:rPr lang="en-GB" sz="1800" b="1" kern="1200" dirty="0"/>
            <a:t> </a:t>
          </a:r>
          <a:r>
            <a:rPr lang="en-GB" sz="1800" b="1" kern="1200" dirty="0" err="1"/>
            <a:t>ndi</a:t>
          </a:r>
          <a:r>
            <a:rPr lang="en-GB" sz="1800" b="1" kern="1200" dirty="0"/>
            <a:t> Mulungu</a:t>
          </a:r>
          <a:endParaRPr lang="en" sz="1800" b="1" kern="1200" dirty="0"/>
        </a:p>
      </dsp:txBody>
      <dsp:txXfrm rot="-5400000">
        <a:off x="652197" y="1402515"/>
        <a:ext cx="4007518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03/10/2026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58683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MLENGI AKULANKHULA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9481130" y="6519446"/>
            <a:ext cx="27108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Phunziro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1, October 3,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785781" y="5467920"/>
            <a:ext cx="10618278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Kale lija Mulungu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ankayankhula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makolo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athu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pa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nthawi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zosiyanasiyana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ndiponso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mwa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njira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zosiyanasiyana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kudzera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mwa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aneneri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. Koma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masiku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otsiriza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Mulungu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wayankhula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nafe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kudzera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mwa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Mwana wake.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Mwanayu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anamusankha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akhale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mwini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wa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zinthu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zonse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ndiponso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analenga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dziko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lonse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kudzera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mwa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Iye</a:t>
            </a:r>
            <a:r>
              <a:rPr kumimoji="0" lang="en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.“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Ahebrew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1:1-2)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8776958"/>
              </p:ext>
            </p:extLst>
          </p:nvPr>
        </p:nvGraphicFramePr>
        <p:xfrm>
          <a:off x="4864100" y="3352800"/>
          <a:ext cx="7327900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164525"/>
            <a:ext cx="7532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Kodi </a:t>
            </a:r>
            <a:r>
              <a:rPr lang="en-GB" sz="2000" b="1" dirty="0" err="1">
                <a:solidFill>
                  <a:prstClr val="black"/>
                </a:solidFill>
              </a:rPr>
              <a:t>munayamba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mwalankhulapo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Mulungu </a:t>
            </a:r>
            <a:r>
              <a:rPr lang="en-GB" sz="2000" b="1" dirty="0" err="1">
                <a:solidFill>
                  <a:prstClr val="black"/>
                </a:solidFill>
              </a:rPr>
              <a:t>maso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maso</a:t>
            </a:r>
            <a:r>
              <a:rPr lang="en-GB" sz="2000" b="1" dirty="0">
                <a:solidFill>
                  <a:prstClr val="black"/>
                </a:solidFill>
              </a:rPr>
              <a:t>? Kodi </a:t>
            </a:r>
            <a:r>
              <a:rPr lang="en-GB" sz="2000" b="1" dirty="0" err="1">
                <a:solidFill>
                  <a:prstClr val="black"/>
                </a:solidFill>
              </a:rPr>
              <a:t>munayamba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mwamvapo</a:t>
            </a:r>
            <a:r>
              <a:rPr lang="en-GB" sz="2000" b="1" dirty="0">
                <a:solidFill>
                  <a:prstClr val="black"/>
                </a:solidFill>
              </a:rPr>
              <a:t> Mulungu </a:t>
            </a:r>
            <a:r>
              <a:rPr lang="en-GB" sz="2000" b="1" dirty="0" err="1">
                <a:solidFill>
                  <a:prstClr val="black"/>
                </a:solidFill>
              </a:rPr>
              <a:t>akulankhula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nanu</a:t>
            </a:r>
            <a:r>
              <a:rPr lang="en-GB" sz="2000" b="1" dirty="0">
                <a:solidFill>
                  <a:prstClr val="black"/>
                </a:solidFill>
              </a:rPr>
              <a:t>? </a:t>
            </a:r>
            <a:r>
              <a:rPr lang="en-GB" sz="2000" b="1" dirty="0" err="1">
                <a:solidFill>
                  <a:prstClr val="black"/>
                </a:solidFill>
              </a:rPr>
              <a:t>Mwachidziwikire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yankho</a:t>
            </a:r>
            <a:r>
              <a:rPr lang="en-GB" sz="2000" b="1" dirty="0">
                <a:solidFill>
                  <a:prstClr val="black"/>
                </a:solidFill>
              </a:rPr>
              <a:t> lake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lakuti</a:t>
            </a:r>
            <a:r>
              <a:rPr lang="en-GB" sz="2000" b="1" dirty="0">
                <a:solidFill>
                  <a:prstClr val="black"/>
                </a:solidFill>
              </a:rPr>
              <a:t>: “Ayi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.”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9594" y="164525"/>
            <a:ext cx="3799982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5" y="3094975"/>
            <a:ext cx="3889376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3" y="2003857"/>
            <a:ext cx="76871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Kodi </a:t>
            </a:r>
            <a:r>
              <a:rPr lang="en-GB" sz="2000" b="1" dirty="0" err="1">
                <a:solidFill>
                  <a:prstClr val="black"/>
                </a:solidFill>
              </a:rPr>
              <a:t>ndichifukwa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chiyani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sitingathe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kulankhula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Mulungu </a:t>
            </a:r>
            <a:r>
              <a:rPr lang="en-GB" sz="2000" b="1" dirty="0" err="1">
                <a:solidFill>
                  <a:prstClr val="black"/>
                </a:solidFill>
              </a:rPr>
              <a:t>mwachindunji</a:t>
            </a:r>
            <a:r>
              <a:rPr lang="en-GB" sz="2000" b="1" dirty="0">
                <a:solidFill>
                  <a:prstClr val="black"/>
                </a:solidFill>
              </a:rPr>
              <a:t>? Kodi </a:t>
            </a:r>
            <a:r>
              <a:rPr lang="en-GB" sz="2000" b="1" dirty="0" err="1">
                <a:solidFill>
                  <a:prstClr val="black"/>
                </a:solidFill>
              </a:rPr>
              <a:t>kuyambira</a:t>
            </a:r>
            <a:r>
              <a:rPr lang="en-GB" sz="2000" b="1" dirty="0">
                <a:solidFill>
                  <a:prstClr val="black"/>
                </a:solidFill>
              </a:rPr>
              <a:t> kale </a:t>
            </a:r>
            <a:r>
              <a:rPr lang="en-GB" sz="2000" b="1" dirty="0" err="1">
                <a:solidFill>
                  <a:prstClr val="black"/>
                </a:solidFill>
              </a:rPr>
              <a:t>zakhala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zili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chonchi</a:t>
            </a:r>
            <a:r>
              <a:rPr lang="en-GB" sz="2000" b="1" dirty="0">
                <a:solidFill>
                  <a:prstClr val="black"/>
                </a:solidFill>
              </a:rPr>
              <a:t>? Kodi </a:t>
            </a:r>
            <a:r>
              <a:rPr lang="en-GB" sz="2000" b="1" dirty="0" err="1">
                <a:solidFill>
                  <a:prstClr val="black"/>
                </a:solidFill>
              </a:rPr>
              <a:t>nthawi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idzafika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yomwe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tidzathe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kulankhula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mwachindunji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39564"/>
            <a:ext cx="72834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Tingalankhule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Mulungu </a:t>
            </a:r>
            <a:r>
              <a:rPr lang="en-GB" sz="2000" b="1" dirty="0" err="1">
                <a:solidFill>
                  <a:prstClr val="black"/>
                </a:solidFill>
              </a:rPr>
              <a:t>kudzera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m'njira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zosalunjika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pemphero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Baibulo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aneneri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…)</a:t>
            </a: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743700" y="3858126"/>
            <a:ext cx="1560849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</a:rPr>
              <a:t>KODI POYAMBA MULUNGU ANKALANKHULANA BWANJI NDI ANTHU</a:t>
            </a:r>
            <a:r>
              <a:rPr kumimoji="0" lang="en" sz="2800" b="1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0B0004020202020204" pitchFamily="34" charset="0"/>
              </a:rPr>
              <a:t>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0" y="264052"/>
            <a:ext cx="121206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analamula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munthu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uja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‘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Uzidya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zipatso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za mu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mtengo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wina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uliwonse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mʼmundamu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2:16 CCL)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65053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Pachiyambi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analenga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dziko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lapansi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anthu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azikhalamo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Yesaya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45:18).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4107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Anthu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tsopano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anali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okwanira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komanso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okonzeka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kukhala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m'dziko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latsopano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lomwe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linalengedwa</a:t>
            </a:r>
            <a:r>
              <a:rPr lang="en-GB" sz="2000" b="1" dirty="0">
                <a:solidFill>
                  <a:prstClr val="black"/>
                </a:solidFill>
              </a:rPr>
              <a:t> 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(Genesis 1:27).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65053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Tsiku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lomwelo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analenga</a:t>
            </a:r>
            <a:r>
              <a:rPr lang="en-GB" sz="2000" b="1" dirty="0">
                <a:solidFill>
                  <a:prstClr val="black"/>
                </a:solidFill>
              </a:rPr>
              <a:t> Hava </a:t>
            </a:r>
            <a:r>
              <a:rPr lang="en-GB" sz="2000" b="1" dirty="0" err="1">
                <a:solidFill>
                  <a:prstClr val="black"/>
                </a:solidFill>
              </a:rPr>
              <a:t>kuchokera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nthiti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imodzi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</a:t>
            </a:r>
            <a:r>
              <a:rPr lang="en-GB" sz="2000" b="1" dirty="0">
                <a:solidFill>
                  <a:prstClr val="black"/>
                </a:solidFill>
              </a:rPr>
              <a:t> Adamu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</a:t>
            </a:r>
            <a:r>
              <a:rPr lang="en" sz="2000" b="1" dirty="0" err="1">
                <a:solidFill>
                  <a:prstClr val="black"/>
                </a:solidFill>
                <a:latin typeface="Aptos" panose="02110004020202020204"/>
              </a:rPr>
              <a:t>esis</a:t>
            </a:r>
            <a:r>
              <a:rPr lang="en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2:18, 21-22).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5" y="4577361"/>
            <a:ext cx="65053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Zinthu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zonse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zitakonzeka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analenga</a:t>
            </a:r>
            <a:r>
              <a:rPr lang="en-GB" sz="2000" b="1" dirty="0">
                <a:solidFill>
                  <a:prstClr val="black"/>
                </a:solidFill>
              </a:rPr>
              <a:t> Adamu </a:t>
            </a:r>
            <a:r>
              <a:rPr lang="en-GB" sz="2000" b="1" dirty="0" err="1">
                <a:solidFill>
                  <a:prstClr val="black"/>
                </a:solidFill>
              </a:rPr>
              <a:t>kuchokera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fumbi</a:t>
            </a:r>
            <a:r>
              <a:rPr lang="en-GB" sz="2000" b="1" dirty="0">
                <a:solidFill>
                  <a:prstClr val="black"/>
                </a:solidFill>
              </a:rPr>
              <a:t> la </a:t>
            </a:r>
            <a:r>
              <a:rPr lang="en-GB" sz="2000" b="1" dirty="0" err="1">
                <a:solidFill>
                  <a:prstClr val="black"/>
                </a:solidFill>
              </a:rPr>
              <a:t>nthaka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(Genesis 2:4-7).</a:t>
            </a: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Pa </a:t>
            </a:r>
            <a:r>
              <a:rPr lang="en-GB" sz="2000" b="1" dirty="0" err="1">
                <a:solidFill>
                  <a:prstClr val="black"/>
                </a:solidFill>
              </a:rPr>
              <a:t>nthawi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yonseyi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Adamu </a:t>
            </a:r>
            <a:r>
              <a:rPr lang="en-GB" sz="2000" b="1" dirty="0" err="1">
                <a:solidFill>
                  <a:prstClr val="black"/>
                </a:solidFill>
              </a:rPr>
              <a:t>ankalankhulana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kwambiri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14542" y="5542228"/>
            <a:ext cx="306550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Anamubweretsera</a:t>
            </a:r>
            <a:r>
              <a:rPr lang="en-GB" sz="2000" b="1" dirty="0">
                <a:solidFill>
                  <a:prstClr val="black"/>
                </a:solidFill>
              </a:rPr>
              <a:t> Hava, </a:t>
            </a:r>
            <a:r>
              <a:rPr lang="en-GB" sz="2000" b="1" dirty="0" err="1">
                <a:solidFill>
                  <a:prstClr val="black"/>
                </a:solidFill>
              </a:rPr>
              <a:t>ndipo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anawalumikiza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ukwati</a:t>
            </a:r>
            <a:r>
              <a:rPr lang="en-GB" sz="2000" b="1" dirty="0">
                <a:solidFill>
                  <a:prstClr val="black"/>
                </a:solidFill>
              </a:rPr>
              <a:t> (Gen. 2:22-24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14279" y="4600720"/>
            <a:ext cx="30777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Anamuuza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atchule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mayina</a:t>
            </a:r>
            <a:r>
              <a:rPr lang="en-GB" sz="2000" b="1" dirty="0">
                <a:solidFill>
                  <a:prstClr val="black"/>
                </a:solidFill>
              </a:rPr>
              <a:t> a </a:t>
            </a:r>
            <a:r>
              <a:rPr lang="en-GB" sz="2000" b="1" dirty="0" err="1">
                <a:solidFill>
                  <a:prstClr val="black"/>
                </a:solidFill>
              </a:rPr>
              <a:t>nyama</a:t>
            </a:r>
            <a:r>
              <a:rPr lang="en-GB" sz="2000" b="1" dirty="0">
                <a:solidFill>
                  <a:prstClr val="black"/>
                </a:solidFill>
              </a:rPr>
              <a:t> (Genesis 2:19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14279" y="3605436"/>
            <a:ext cx="307772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Anamuuza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zinthu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zimene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sanayenera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kuchita</a:t>
            </a:r>
            <a:r>
              <a:rPr lang="en-GB" sz="2000" b="1" dirty="0">
                <a:solidFill>
                  <a:prstClr val="black"/>
                </a:solidFill>
              </a:rPr>
              <a:t> (Genesis 2:16-17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097616" y="2061076"/>
            <a:ext cx="308243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SzPct val="150000"/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Anamupatsa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malangizo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okhudza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ntchito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imene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anayenera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kugwira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m’munda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wa</a:t>
            </a:r>
            <a:r>
              <a:rPr lang="en-GB" sz="2000" b="1" dirty="0">
                <a:solidFill>
                  <a:prstClr val="black"/>
                </a:solidFill>
              </a:rPr>
              <a:t> Edeni (Genesis 2:15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kumimoji="0" lang="en-GB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KODI POYAMBA MULUNGU ANKALANKHULANA BWANJI NDI ANTHU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11953" y="255035"/>
            <a:ext cx="1216809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analamula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munthu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uja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Uzidya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zipatso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za mu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mtengo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wina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uliwonse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mʼmundamu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2:16 CCL)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44733" y="21521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62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71207" y="47042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799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6" y="1162267"/>
            <a:ext cx="427581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Mulungu </a:t>
            </a:r>
            <a:r>
              <a:rPr lang="en-GB" sz="2000" b="1" dirty="0" err="1">
                <a:solidFill>
                  <a:prstClr val="black"/>
                </a:solidFill>
              </a:rPr>
              <a:t>analangiza</a:t>
            </a:r>
            <a:r>
              <a:rPr lang="en-GB" sz="2000" b="1" dirty="0">
                <a:solidFill>
                  <a:prstClr val="black"/>
                </a:solidFill>
              </a:rPr>
              <a:t> Adamu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Hava </a:t>
            </a:r>
            <a:r>
              <a:rPr lang="en-GB" sz="2000" b="1" dirty="0" err="1">
                <a:solidFill>
                  <a:prstClr val="black"/>
                </a:solidFill>
              </a:rPr>
              <a:t>mmene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anayenera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kukhalira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komanso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zimene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anayenera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kudya</a:t>
            </a:r>
            <a:r>
              <a:rPr lang="en-GB" sz="2000" b="1" dirty="0">
                <a:solidFill>
                  <a:prstClr val="black"/>
                </a:solidFill>
              </a:rPr>
              <a:t> (Genesis 1:28-29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678986"/>
            <a:ext cx="433468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Kuyambira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nthawi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imeneyo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ankakumana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tsiku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lililonse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nthawi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madzulo</a:t>
            </a:r>
            <a:r>
              <a:rPr lang="en-GB" sz="2000" b="1" dirty="0">
                <a:solidFill>
                  <a:prstClr val="black"/>
                </a:solidFill>
              </a:rPr>
              <a:t> (Genesis 3:8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260064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Kenako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adalenga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tsiku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lachisanu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chiwiri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tsiku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lonselo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akhala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limodzi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kusangalala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pocheza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nawo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543089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Iye </a:t>
            </a:r>
            <a:r>
              <a:rPr lang="en-GB" sz="2000" b="1" dirty="0" err="1">
                <a:solidFill>
                  <a:prstClr val="black"/>
                </a:solidFill>
              </a:rPr>
              <a:t>anawalenga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ngati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zolengedwa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zocheza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ena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zokhala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luso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lolankhulana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osati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pakati</a:t>
            </a:r>
            <a:r>
              <a:rPr lang="en-GB" sz="2000" b="1" dirty="0">
                <a:solidFill>
                  <a:prstClr val="black"/>
                </a:solidFill>
              </a:rPr>
              <a:t> pa </a:t>
            </a:r>
            <a:r>
              <a:rPr lang="en-GB" sz="2000" b="1" dirty="0" err="1">
                <a:solidFill>
                  <a:prstClr val="black"/>
                </a:solidFill>
              </a:rPr>
              <a:t>iwo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okha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komanso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zolengedwa</a:t>
            </a:r>
            <a:r>
              <a:rPr lang="en-GB" sz="2000" b="1" dirty="0">
                <a:solidFill>
                  <a:prstClr val="black"/>
                </a:solidFill>
              </a:rPr>
              <a:t> zina, </a:t>
            </a:r>
            <a:r>
              <a:rPr lang="en-GB" sz="2000" b="1" dirty="0" err="1">
                <a:solidFill>
                  <a:prstClr val="black"/>
                </a:solidFill>
              </a:rPr>
              <a:t>monga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angelo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GB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KODI POYAMBA MULUNGU ANKALANKHULANA BWANJI NDI ANTHU</a:t>
            </a:r>
            <a:r>
              <a:rPr kumimoji="0" lang="en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0" y="274243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analamula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munthu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uja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Uzidya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zipatso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za mu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mtengo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wina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uliwonse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mʼmundamu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2:16 CCL) 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10007601" y="4762568"/>
            <a:ext cx="202875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07600" y="2689568"/>
            <a:ext cx="202875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07603" y="1002939"/>
            <a:ext cx="202875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5270500" y="1002939"/>
            <a:ext cx="4711700" cy="111364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987858" cy="111364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defRPr/>
            </a:pPr>
            <a:r>
              <a:rPr lang="en-GB" sz="2400" b="1" kern="0" dirty="0">
                <a:ln/>
                <a:solidFill>
                  <a:srgbClr val="FFBDBD">
                    <a:lumMod val="50000"/>
                  </a:srgbClr>
                </a:solidFill>
              </a:rPr>
              <a:t>CHINACHITIKA N’CHIYANI KUTI ANTHU ASIYE KULANKHULANA NDI MULUNGU</a:t>
            </a:r>
            <a:r>
              <a:rPr kumimoji="0" lang="en" sz="2400" b="1" i="0" u="none" strike="noStrike" kern="0" cap="none" spc="0" normalizeH="0" baseline="0" noProof="0" dirty="0">
                <a:ln/>
                <a:solidFill>
                  <a:srgbClr val="FFBDBD">
                    <a:lumMod val="50000"/>
                  </a:srgbClr>
                </a:solidFill>
                <a:effectLst/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155643" y="398288"/>
            <a:ext cx="1188070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Iye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anayankha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“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Ndinakumvani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mʼmundamo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ndipo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ndimaopa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chifukwa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ndinali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maliseche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choncho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ndinabisala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3:10 CCL)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142945"/>
            <a:ext cx="9753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Adamu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Hava </a:t>
            </a:r>
            <a:r>
              <a:rPr lang="en-GB" sz="2000" b="1" dirty="0" err="1">
                <a:solidFill>
                  <a:prstClr val="black"/>
                </a:solidFill>
              </a:rPr>
              <a:t>analengedwa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mphamvu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zosankha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mwaufulu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GB" sz="2000" b="1" dirty="0">
                <a:solidFill>
                  <a:prstClr val="black"/>
                </a:solidFill>
              </a:rPr>
              <a:t>Kuti </a:t>
            </a:r>
            <a:r>
              <a:rPr lang="en-GB" sz="2000" b="1" dirty="0" err="1">
                <a:solidFill>
                  <a:prstClr val="black"/>
                </a:solidFill>
              </a:rPr>
              <a:t>azitha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kugwiritsa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ntchito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ufulu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umenewu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adawapatsa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chilichonse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koma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adadzipatula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mtengo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umodzi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kukhala</a:t>
            </a:r>
            <a:r>
              <a:rPr lang="en-GB" sz="2000" b="1" dirty="0">
                <a:solidFill>
                  <a:prstClr val="black"/>
                </a:solidFill>
              </a:rPr>
              <a:t> wake (Genesis 2:16-17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40928"/>
            <a:ext cx="9982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Chotsatira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chake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chinali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chakuti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anaona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olakwa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kwambiri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chifukwa</a:t>
            </a:r>
            <a:r>
              <a:rPr lang="en-GB" sz="2000" b="1" dirty="0">
                <a:solidFill>
                  <a:prstClr val="black"/>
                </a:solidFill>
              </a:rPr>
              <a:t> cha </a:t>
            </a:r>
            <a:r>
              <a:rPr lang="en-GB" sz="2000" b="1" dirty="0" err="1">
                <a:solidFill>
                  <a:prstClr val="black"/>
                </a:solidFill>
              </a:rPr>
              <a:t>kusamvera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kotero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sanafunenso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kulankhulana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Mulungu (Genesis 3:8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416714"/>
            <a:ext cx="99822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Nthawi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yomweyo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ulemerero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umene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unawaphimba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unachoka</a:t>
            </a:r>
            <a:r>
              <a:rPr lang="en-GB" sz="2000" b="1" dirty="0">
                <a:solidFill>
                  <a:prstClr val="black"/>
                </a:solidFill>
              </a:rPr>
              <a:t>; </a:t>
            </a:r>
            <a:r>
              <a:rPr lang="en-GB" sz="2000" b="1" dirty="0" err="1">
                <a:solidFill>
                  <a:prstClr val="black"/>
                </a:solidFill>
              </a:rPr>
              <a:t>anazindikira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anali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amaliseche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ndipo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anayamba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kufunafuna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njira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yobisa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kulakwa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kwawo</a:t>
            </a:r>
            <a:r>
              <a:rPr lang="en-GB" sz="2000" b="1" dirty="0">
                <a:solidFill>
                  <a:prstClr val="black"/>
                </a:solidFill>
              </a:rPr>
              <a:t> (Genesis 3:7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705201"/>
            <a:ext cx="9848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Hava </a:t>
            </a:r>
            <a:r>
              <a:rPr lang="en-GB" sz="2000" b="1" dirty="0" err="1">
                <a:solidFill>
                  <a:prstClr val="black"/>
                </a:solidFill>
              </a:rPr>
              <a:t>atakopeka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chipatso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choletsedwacho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anachidya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ndipo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anapatsanso</a:t>
            </a:r>
            <a:r>
              <a:rPr lang="en-GB" sz="2000" b="1" dirty="0">
                <a:solidFill>
                  <a:prstClr val="black"/>
                </a:solidFill>
              </a:rPr>
              <a:t> Adamu, </a:t>
            </a:r>
            <a:r>
              <a:rPr lang="en-GB" sz="2000" b="1" dirty="0" err="1">
                <a:solidFill>
                  <a:prstClr val="black"/>
                </a:solidFill>
              </a:rPr>
              <a:t>nayenso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anadya</a:t>
            </a:r>
            <a:r>
              <a:rPr lang="en-GB" sz="2000" b="1" dirty="0">
                <a:solidFill>
                  <a:prstClr val="black"/>
                </a:solidFill>
              </a:rPr>
              <a:t> (Genesis 3:6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-1" y="3111435"/>
            <a:ext cx="984856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Pamtengo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womwewo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wonyengayo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atadzibisa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ngati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njoka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kunamizira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ankafunira</a:t>
            </a:r>
            <a:r>
              <a:rPr lang="en-GB" sz="2000" b="1" dirty="0">
                <a:solidFill>
                  <a:prstClr val="black"/>
                </a:solidFill>
              </a:rPr>
              <a:t> Adamu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Hava </a:t>
            </a:r>
            <a:r>
              <a:rPr lang="en-GB" sz="2000" b="1" dirty="0" err="1">
                <a:solidFill>
                  <a:prstClr val="black"/>
                </a:solidFill>
              </a:rPr>
              <a:t>zabwino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adanena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mabodza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otsatizanawa</a:t>
            </a:r>
            <a:r>
              <a:rPr lang="en-GB" sz="2000" b="1" dirty="0">
                <a:solidFill>
                  <a:prstClr val="black"/>
                </a:solidFill>
              </a:rPr>
              <a:t> (amene Hava </a:t>
            </a:r>
            <a:r>
              <a:rPr lang="en-GB" sz="2000" b="1" dirty="0" err="1">
                <a:solidFill>
                  <a:prstClr val="black"/>
                </a:solidFill>
              </a:rPr>
              <a:t>anauzanso</a:t>
            </a:r>
            <a:r>
              <a:rPr lang="en-GB" sz="2000" b="1" dirty="0">
                <a:solidFill>
                  <a:prstClr val="black"/>
                </a:solidFill>
              </a:rPr>
              <a:t> Adamu): </a:t>
            </a:r>
            <a:r>
              <a:rPr lang="en-GB" sz="2000" b="1" dirty="0" err="1">
                <a:solidFill>
                  <a:prstClr val="black"/>
                </a:solidFill>
              </a:rPr>
              <a:t>ndinu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osafa</a:t>
            </a:r>
            <a:r>
              <a:rPr lang="en-GB" sz="2000" b="1" dirty="0">
                <a:solidFill>
                  <a:prstClr val="black"/>
                </a:solidFill>
              </a:rPr>
              <a:t> ("</a:t>
            </a:r>
            <a:r>
              <a:rPr lang="en-GB" sz="2000" b="1" dirty="0" err="1">
                <a:solidFill>
                  <a:prstClr val="black"/>
                </a:solidFill>
              </a:rPr>
              <a:t>simudzafa</a:t>
            </a:r>
            <a:r>
              <a:rPr lang="en-GB" sz="2000" b="1" dirty="0">
                <a:solidFill>
                  <a:prstClr val="black"/>
                </a:solidFill>
              </a:rPr>
              <a:t>"); </a:t>
            </a:r>
            <a:r>
              <a:rPr lang="en-GB" sz="2000" b="1" dirty="0" err="1">
                <a:solidFill>
                  <a:prstClr val="black"/>
                </a:solidFill>
              </a:rPr>
              <a:t>mudzakhala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milungu</a:t>
            </a:r>
            <a:r>
              <a:rPr lang="en-GB" sz="2000" b="1" dirty="0">
                <a:solidFill>
                  <a:prstClr val="black"/>
                </a:solidFill>
              </a:rPr>
              <a:t> ("</a:t>
            </a:r>
            <a:r>
              <a:rPr lang="en-GB" sz="2000" b="1" dirty="0" err="1">
                <a:solidFill>
                  <a:prstClr val="black"/>
                </a:solidFill>
              </a:rPr>
              <a:t>mudzakhala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ngati</a:t>
            </a:r>
            <a:r>
              <a:rPr lang="en-GB" sz="2000" b="1" dirty="0">
                <a:solidFill>
                  <a:prstClr val="black"/>
                </a:solidFill>
              </a:rPr>
              <a:t> Mulungu"); Mulungu </a:t>
            </a:r>
            <a:r>
              <a:rPr lang="en-GB" sz="2000" b="1" dirty="0" err="1">
                <a:solidFill>
                  <a:prstClr val="black"/>
                </a:solidFill>
              </a:rPr>
              <a:t>amakubisirani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choonadi</a:t>
            </a:r>
            <a:r>
              <a:rPr lang="en-GB" sz="2000" b="1" dirty="0">
                <a:solidFill>
                  <a:prstClr val="black"/>
                </a:solidFill>
              </a:rPr>
              <a:t> ("Mulungu </a:t>
            </a:r>
            <a:r>
              <a:rPr lang="en-GB" sz="2000" b="1" dirty="0" err="1">
                <a:solidFill>
                  <a:prstClr val="black"/>
                </a:solidFill>
              </a:rPr>
              <a:t>akudziwa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...")(Genesis 3:1-5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00" y="4475345"/>
            <a:ext cx="349692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75899" y="2347332"/>
            <a:ext cx="1693527" cy="1899305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105447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GB" sz="24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MULUNGU ANACHITA CHIYANI KUTI AYAMBIRENSO KULANKHULANA NDI ANTHU</a:t>
            </a:r>
            <a:r>
              <a:rPr kumimoji="0" lang="en" sz="2400" b="1" i="0" u="none" strike="noStrike" kern="1200" cap="none" spc="0" normalizeH="0" baseline="0" noProof="0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  <a:uLnTx/>
                <a:uFillTx/>
                <a:latin typeface="Aptos" panose="02110004020202020204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1681162" y="512587"/>
            <a:ext cx="88296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anayitana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munthu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uja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“Uli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’ 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3:9 CCL)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362324" y="917912"/>
            <a:ext cx="88296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Mulungu </a:t>
            </a:r>
            <a:r>
              <a:rPr lang="en-GB" sz="2000" b="1" dirty="0" err="1">
                <a:solidFill>
                  <a:prstClr val="black"/>
                </a:solidFill>
              </a:rPr>
              <a:t>ankadziwa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Adamu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Hava </a:t>
            </a:r>
            <a:r>
              <a:rPr lang="en-GB" sz="2000" b="1" dirty="0" err="1">
                <a:solidFill>
                  <a:prstClr val="black"/>
                </a:solidFill>
              </a:rPr>
              <a:t>anachimwa</a:t>
            </a:r>
            <a:r>
              <a:rPr lang="en-GB" sz="2000" b="1" dirty="0">
                <a:solidFill>
                  <a:prstClr val="black"/>
                </a:solidFill>
              </a:rPr>
              <a:t>. </a:t>
            </a:r>
            <a:r>
              <a:rPr lang="en-GB" sz="2000" b="1" dirty="0" err="1">
                <a:solidFill>
                  <a:prstClr val="black"/>
                </a:solidFill>
              </a:rPr>
              <a:t>Komabe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monga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chizolowezi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chake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anapita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akalankhule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nawo</a:t>
            </a:r>
            <a:r>
              <a:rPr lang="en-GB" sz="2000" b="1" dirty="0">
                <a:solidFill>
                  <a:prstClr val="black"/>
                </a:solidFill>
              </a:rPr>
              <a:t>. Koma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nthawi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yoyamba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m’malo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moti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atuluke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mwachimwemwe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kukakumana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naye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anafunika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kuwaitana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abwere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Iye (Genesis 3:8-9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556571"/>
            <a:ext cx="78174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Patapita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zaka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zambiri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anayang’ananso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wochimwa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wina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cholinga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chomutsogolera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kulapa</a:t>
            </a:r>
            <a:r>
              <a:rPr lang="en-GB" sz="2000" b="1" dirty="0">
                <a:solidFill>
                  <a:prstClr val="black"/>
                </a:solidFill>
              </a:rPr>
              <a:t>: Petro (Luka 22:61-62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63999"/>
            <a:ext cx="83693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Masiku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anonso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anthufe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timachita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chimodzimodzi</a:t>
            </a:r>
            <a:r>
              <a:rPr lang="en-GB" sz="2000" b="1" dirty="0">
                <a:solidFill>
                  <a:prstClr val="black"/>
                </a:solidFill>
              </a:rPr>
              <a:t>. </a:t>
            </a:r>
            <a:r>
              <a:rPr lang="en-GB" sz="2000" b="1" dirty="0" err="1">
                <a:solidFill>
                  <a:prstClr val="black"/>
                </a:solidFill>
              </a:rPr>
              <a:t>Timakakamira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uchimo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ndipo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timayesetsa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kudzilungamitsa</a:t>
            </a:r>
            <a:r>
              <a:rPr lang="en-GB" sz="2000" b="1" dirty="0">
                <a:solidFill>
                  <a:prstClr val="black"/>
                </a:solidFill>
              </a:rPr>
              <a:t>. </a:t>
            </a:r>
            <a:r>
              <a:rPr lang="en-GB" sz="2000" b="1" dirty="0" err="1">
                <a:solidFill>
                  <a:prstClr val="black"/>
                </a:solidFill>
              </a:rPr>
              <a:t>Ngakhale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uchimo</a:t>
            </a:r>
            <a:r>
              <a:rPr lang="en-GB" sz="2000" b="1" dirty="0">
                <a:solidFill>
                  <a:prstClr val="black"/>
                </a:solidFill>
              </a:rPr>
              <a:t> “</a:t>
            </a:r>
            <a:r>
              <a:rPr lang="en-GB" sz="2000" b="1" dirty="0" err="1">
                <a:solidFill>
                  <a:prstClr val="black"/>
                </a:solidFill>
              </a:rPr>
              <a:t>umatimamatira</a:t>
            </a:r>
            <a:r>
              <a:rPr lang="en-GB" sz="2000" b="1" dirty="0">
                <a:solidFill>
                  <a:prstClr val="black"/>
                </a:solidFill>
              </a:rPr>
              <a:t>,” Mulungu </a:t>
            </a:r>
            <a:r>
              <a:rPr lang="en-GB" sz="2000" b="1" dirty="0" err="1">
                <a:solidFill>
                  <a:prstClr val="black"/>
                </a:solidFill>
              </a:rPr>
              <a:t>akufunabe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kutibwezeretsa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Iye, </a:t>
            </a:r>
            <a:r>
              <a:rPr lang="en-GB" sz="2000" b="1" dirty="0" err="1">
                <a:solidFill>
                  <a:prstClr val="black"/>
                </a:solidFill>
              </a:rPr>
              <a:t>ndipo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akutiitana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: “Bwerani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Ine” (</a:t>
            </a:r>
            <a:r>
              <a:rPr lang="en-GB" sz="2000" b="1" dirty="0" err="1">
                <a:solidFill>
                  <a:prstClr val="black"/>
                </a:solidFill>
              </a:rPr>
              <a:t>Yesaya</a:t>
            </a:r>
            <a:r>
              <a:rPr lang="en-GB" sz="2000" b="1" dirty="0">
                <a:solidFill>
                  <a:prstClr val="black"/>
                </a:solidFill>
              </a:rPr>
              <a:t> 55:3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239809"/>
            <a:ext cx="592514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Mosiyana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Petro, amene </a:t>
            </a:r>
            <a:r>
              <a:rPr lang="en-GB" sz="2000" b="1" dirty="0" err="1">
                <a:solidFill>
                  <a:prstClr val="black"/>
                </a:solidFill>
              </a:rPr>
              <a:t>anavomereza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tchimo</a:t>
            </a:r>
            <a:r>
              <a:rPr lang="en-GB" sz="2000" b="1" dirty="0">
                <a:solidFill>
                  <a:prstClr val="black"/>
                </a:solidFill>
              </a:rPr>
              <a:t> lake, Adamu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Hava </a:t>
            </a:r>
            <a:r>
              <a:rPr lang="en-GB" sz="2000" b="1" dirty="0" err="1">
                <a:solidFill>
                  <a:prstClr val="black"/>
                </a:solidFill>
              </a:rPr>
              <a:t>anayamba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kudzilungamitsa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pamaso</a:t>
            </a:r>
            <a:r>
              <a:rPr lang="en-GB" sz="2000" b="1" dirty="0">
                <a:solidFill>
                  <a:prstClr val="black"/>
                </a:solidFill>
              </a:rPr>
              <a:t> pa Mulungu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kuimba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mlandu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ena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chifukwa</a:t>
            </a:r>
            <a:r>
              <a:rPr lang="en-GB" sz="2000" b="1" dirty="0">
                <a:solidFill>
                  <a:prstClr val="black"/>
                </a:solidFill>
              </a:rPr>
              <a:t> cha </a:t>
            </a:r>
            <a:r>
              <a:rPr lang="en-GB" sz="2000" b="1" dirty="0" err="1">
                <a:solidFill>
                  <a:prstClr val="black"/>
                </a:solidFill>
              </a:rPr>
              <a:t>zolakwa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zawo</a:t>
            </a:r>
            <a:r>
              <a:rPr lang="en-GB" sz="2000" b="1" dirty="0">
                <a:solidFill>
                  <a:prstClr val="black"/>
                </a:solidFill>
              </a:rPr>
              <a:t> (Gen. 3:12-13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356937" y="2216703"/>
            <a:ext cx="70189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Ngakhale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sanafunenso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kulankhulana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Mulungu, Mulungu </a:t>
            </a:r>
            <a:r>
              <a:rPr lang="en-GB" sz="2000" b="1" dirty="0" err="1">
                <a:solidFill>
                  <a:prstClr val="black"/>
                </a:solidFill>
              </a:rPr>
              <a:t>ankafunabe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kulankhulana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nawo</a:t>
            </a:r>
            <a:r>
              <a:rPr lang="en-GB" sz="2000" b="1" dirty="0">
                <a:solidFill>
                  <a:prstClr val="black"/>
                </a:solidFill>
              </a:rPr>
              <a:t>. </a:t>
            </a:r>
            <a:r>
              <a:rPr lang="en-GB" sz="2000" b="1" dirty="0" err="1">
                <a:solidFill>
                  <a:prstClr val="black"/>
                </a:solidFill>
              </a:rPr>
              <a:t>Sanawapewe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chifukwa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chakuti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anali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ochimwa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koma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anawathandiza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kuzindikira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tchimo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lawo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alape</a:t>
            </a:r>
            <a:r>
              <a:rPr lang="en-GB" sz="2000" b="1" dirty="0">
                <a:solidFill>
                  <a:prstClr val="black"/>
                </a:solidFill>
              </a:rPr>
              <a:t> (Genesis 3:10-11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6699" y="4604337"/>
            <a:ext cx="2915149" cy="194652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282983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268827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50803" y="79920"/>
            <a:ext cx="12348000" cy="400712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en-GB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NDICHIFUKWA CHIYANI PANOPA SITINGATHE KULANKHULANA NDI MULUNGU MASO NDI MASO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Atamuthamangitsa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munthu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uja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Yehova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anayika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Akerubi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mbali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kummawa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kwa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Munda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Edeni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lupanga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lamoto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limene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limayendayenda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ponsepo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kuteteza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njira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ya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mtengo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wopatsa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moyo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(Genesis 3:24 CCL)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2926200" y="1281616"/>
            <a:ext cx="438213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Mulungu </a:t>
            </a:r>
            <a:r>
              <a:rPr lang="en-GB" sz="2000" b="1" dirty="0" err="1">
                <a:solidFill>
                  <a:prstClr val="black"/>
                </a:solidFill>
              </a:rPr>
              <a:t>anafotokozera</a:t>
            </a:r>
            <a:r>
              <a:rPr lang="en-GB" sz="2000" b="1" dirty="0">
                <a:solidFill>
                  <a:prstClr val="black"/>
                </a:solidFill>
              </a:rPr>
              <a:t> Adamu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Hava </a:t>
            </a:r>
            <a:r>
              <a:rPr lang="en-GB" sz="2000" b="1" dirty="0" err="1">
                <a:solidFill>
                  <a:prstClr val="black"/>
                </a:solidFill>
              </a:rPr>
              <a:t>zotsatira</a:t>
            </a:r>
            <a:r>
              <a:rPr lang="en-GB" sz="2000" b="1" dirty="0">
                <a:solidFill>
                  <a:prstClr val="black"/>
                </a:solidFill>
              </a:rPr>
              <a:t> za </a:t>
            </a:r>
            <a:r>
              <a:rPr lang="en-GB" sz="2000" b="1" dirty="0" err="1">
                <a:solidFill>
                  <a:prstClr val="black"/>
                </a:solidFill>
              </a:rPr>
              <a:t>tchimo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lawo</a:t>
            </a:r>
            <a:r>
              <a:rPr lang="en-GB" sz="2000" b="1" dirty="0">
                <a:solidFill>
                  <a:prstClr val="black"/>
                </a:solidFill>
              </a:rPr>
              <a:t>. </a:t>
            </a:r>
            <a:r>
              <a:rPr lang="en-GB" sz="2000" b="1" dirty="0" err="1">
                <a:solidFill>
                  <a:prstClr val="black"/>
                </a:solidFill>
              </a:rPr>
              <a:t>Chimodzi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zotsatira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zake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chinali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chakuti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atathamangitsidwa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m’munda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wa</a:t>
            </a:r>
            <a:r>
              <a:rPr lang="en-GB" sz="2000" b="1" dirty="0">
                <a:solidFill>
                  <a:prstClr val="black"/>
                </a:solidFill>
              </a:rPr>
              <a:t> Edeni, </a:t>
            </a:r>
            <a:r>
              <a:rPr lang="en-GB" sz="2000" b="1" dirty="0" err="1">
                <a:solidFill>
                  <a:prstClr val="black"/>
                </a:solidFill>
              </a:rPr>
              <a:t>sakanathanso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kulankhulana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Mulungu </a:t>
            </a:r>
            <a:r>
              <a:rPr lang="en-GB" sz="2000" b="1" dirty="0" err="1">
                <a:solidFill>
                  <a:prstClr val="black"/>
                </a:solidFill>
              </a:rPr>
              <a:t>maso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maso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monga</a:t>
            </a:r>
            <a:r>
              <a:rPr lang="en-GB" sz="2000" b="1" dirty="0">
                <a:solidFill>
                  <a:prstClr val="black"/>
                </a:solidFill>
              </a:rPr>
              <a:t> kale (Genesis 3:16-24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2476501" y="3461674"/>
            <a:ext cx="97155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Asanafotokoze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zotsatira</a:t>
            </a:r>
            <a:r>
              <a:rPr lang="en-GB" sz="2000" b="1" dirty="0">
                <a:solidFill>
                  <a:prstClr val="black"/>
                </a:solidFill>
              </a:rPr>
              <a:t> za </a:t>
            </a:r>
            <a:r>
              <a:rPr lang="en-GB" sz="2000" b="1" dirty="0" err="1">
                <a:solidFill>
                  <a:prstClr val="black"/>
                </a:solidFill>
              </a:rPr>
              <a:t>tchimo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anawauza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kaye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njira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yothetsera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vutolo</a:t>
            </a:r>
            <a:r>
              <a:rPr lang="en-GB" sz="2000" b="1" dirty="0">
                <a:solidFill>
                  <a:prstClr val="black"/>
                </a:solidFill>
              </a:rPr>
              <a:t>: </a:t>
            </a:r>
            <a:r>
              <a:rPr lang="en-GB" sz="2000" b="1" dirty="0" err="1">
                <a:solidFill>
                  <a:prstClr val="black"/>
                </a:solidFill>
              </a:rPr>
              <a:t>mbadwa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</a:t>
            </a:r>
            <a:r>
              <a:rPr lang="en-GB" sz="2000" b="1" dirty="0">
                <a:solidFill>
                  <a:prstClr val="black"/>
                </a:solidFill>
              </a:rPr>
              <a:t> Hava </a:t>
            </a:r>
            <a:r>
              <a:rPr lang="en-GB" sz="2000" b="1" dirty="0" err="1">
                <a:solidFill>
                  <a:prstClr val="black"/>
                </a:solidFill>
              </a:rPr>
              <a:t>idzagonjetsa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mphamvu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mdierekezi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kubwezeretsa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anthu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Mulungu (Genesis 3:15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2476501" y="4482123"/>
            <a:ext cx="668019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Kudzera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aneneri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anafotokoza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mmene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chipulumutso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chidzakwaniritsidwire</a:t>
            </a:r>
            <a:r>
              <a:rPr lang="en-GB" sz="2000" b="1" dirty="0">
                <a:solidFill>
                  <a:prstClr val="black"/>
                </a:solidFill>
              </a:rPr>
              <a:t>: Mulungu </a:t>
            </a:r>
            <a:r>
              <a:rPr lang="en-GB" sz="2000" b="1" dirty="0" err="1">
                <a:solidFill>
                  <a:prstClr val="black"/>
                </a:solidFill>
              </a:rPr>
              <a:t>mwini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anakhala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munthu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anafa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chifukwa</a:t>
            </a:r>
            <a:r>
              <a:rPr lang="en-GB" sz="2000" b="1" dirty="0">
                <a:solidFill>
                  <a:prstClr val="black"/>
                </a:solidFill>
              </a:rPr>
              <a:t> cha </a:t>
            </a:r>
            <a:r>
              <a:rPr lang="en-GB" sz="2000" b="1" dirty="0" err="1">
                <a:solidFill>
                  <a:prstClr val="black"/>
                </a:solidFill>
              </a:rPr>
              <a:t>machimo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athu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anaukanso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akufa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ndipo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amatipatsa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moyo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wosatha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Yesaya</a:t>
            </a:r>
            <a:r>
              <a:rPr lang="en-GB" sz="2000" b="1" dirty="0">
                <a:solidFill>
                  <a:prstClr val="black"/>
                </a:solidFill>
              </a:rPr>
              <a:t> 9:6; 53:6, 10-11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Zotsatira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57644579"/>
              </p:ext>
            </p:extLst>
          </p:nvPr>
        </p:nvGraphicFramePr>
        <p:xfrm>
          <a:off x="7351637" y="1345068"/>
          <a:ext cx="4720211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2476500" y="6095702"/>
            <a:ext cx="65405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Uchimo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litangoyamba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lonjezo</a:t>
            </a:r>
            <a:r>
              <a:rPr lang="en-GB" sz="2000" b="1" dirty="0">
                <a:solidFill>
                  <a:prstClr val="black"/>
                </a:solidFill>
              </a:rPr>
              <a:t> la </a:t>
            </a:r>
            <a:r>
              <a:rPr lang="en-GB" sz="2000" b="1" dirty="0" err="1">
                <a:solidFill>
                  <a:prstClr val="black"/>
                </a:solidFill>
              </a:rPr>
              <a:t>Mpulumutsi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linaperekedwanso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nthawi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yomweyo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4432" y="4623838"/>
            <a:ext cx="1386877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0883" y="2357407"/>
            <a:ext cx="1386877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30883" y="97991"/>
            <a:ext cx="1386877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1599425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1599425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1599425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236182" y="10510"/>
            <a:ext cx="7796818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en-GB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KODI MASIKU ANO TINGALANKHULANE BWANJI NDI MULUNGU </a:t>
            </a:r>
            <a:r>
              <a:rPr kumimoji="0" lang="en" sz="3200" b="1" i="0" u="none" strike="noStrike" kern="1200" cap="none" spc="0" normalizeH="0" baseline="0" noProof="0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089483" y="1041972"/>
            <a:ext cx="8086249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Tsono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iwe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mwana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wa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munthu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ndakuyika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kuti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ukhale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mlonda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wa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Aisraeli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Choncho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imva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mawu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amene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ndikuyankhula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ndipo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uwachenjeze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</a:p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n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Ezekieli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33:7 CCL)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1856022" y="2150572"/>
            <a:ext cx="87900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Kuti </a:t>
            </a:r>
            <a:r>
              <a:rPr lang="en-GB" sz="2000" b="1" dirty="0" err="1">
                <a:solidFill>
                  <a:prstClr val="black"/>
                </a:solidFill>
              </a:rPr>
              <a:t>alankhule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nafe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lerolino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watipatsa</a:t>
            </a:r>
            <a:r>
              <a:rPr lang="en-GB" sz="2000" b="1" dirty="0">
                <a:solidFill>
                  <a:prstClr val="black"/>
                </a:solidFill>
              </a:rPr>
              <a:t> “</a:t>
            </a:r>
            <a:r>
              <a:rPr lang="en-GB" sz="2000" b="1" dirty="0" err="1">
                <a:solidFill>
                  <a:prstClr val="black"/>
                </a:solidFill>
              </a:rPr>
              <a:t>mabuku</a:t>
            </a:r>
            <a:r>
              <a:rPr lang="en-GB" sz="2000" b="1" dirty="0">
                <a:solidFill>
                  <a:prstClr val="black"/>
                </a:solidFill>
              </a:rPr>
              <a:t>” </a:t>
            </a:r>
            <a:r>
              <a:rPr lang="en-GB" sz="2000" b="1" dirty="0" err="1">
                <a:solidFill>
                  <a:prstClr val="black"/>
                </a:solidFill>
              </a:rPr>
              <a:t>awiri</a:t>
            </a:r>
            <a:r>
              <a:rPr lang="en-GB" sz="2000" b="1" dirty="0">
                <a:solidFill>
                  <a:prstClr val="black"/>
                </a:solidFill>
              </a:rPr>
              <a:t> amene </a:t>
            </a:r>
            <a:r>
              <a:rPr lang="en-GB" sz="2000" b="1" dirty="0" err="1">
                <a:solidFill>
                  <a:prstClr val="black"/>
                </a:solidFill>
              </a:rPr>
              <a:t>tingaphunzirepo</a:t>
            </a:r>
            <a:r>
              <a:rPr lang="en-GB" sz="2000" b="1" dirty="0">
                <a:solidFill>
                  <a:prstClr val="black"/>
                </a:solidFill>
              </a:rPr>
              <a:t> za Iye: </a:t>
            </a:r>
            <a:r>
              <a:rPr lang="en-GB" sz="2000" b="1" dirty="0" err="1">
                <a:solidFill>
                  <a:prstClr val="black"/>
                </a:solidFill>
              </a:rPr>
              <a:t>Chilengedwe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Baibulo</a:t>
            </a:r>
            <a:r>
              <a:rPr lang="en-GB" sz="2000" b="1" dirty="0">
                <a:solidFill>
                  <a:prstClr val="black"/>
                </a:solidFill>
              </a:rPr>
              <a:t> (Aroma 1:20; 2 </a:t>
            </a:r>
            <a:r>
              <a:rPr lang="en-GB" sz="2000" b="1" dirty="0" err="1">
                <a:solidFill>
                  <a:prstClr val="black"/>
                </a:solidFill>
              </a:rPr>
              <a:t>Timoteyo</a:t>
            </a:r>
            <a:r>
              <a:rPr lang="en-GB" sz="2000" b="1" dirty="0">
                <a:solidFill>
                  <a:prstClr val="black"/>
                </a:solidFill>
              </a:rPr>
              <a:t> 3:15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1840975" y="5875510"/>
            <a:ext cx="87502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Kuwonjezera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pamenepo</a:t>
            </a:r>
            <a:r>
              <a:rPr lang="en-GB" sz="2000" b="1" dirty="0">
                <a:solidFill>
                  <a:prstClr val="black"/>
                </a:solidFill>
              </a:rPr>
              <a:t>, Mulungu </a:t>
            </a:r>
            <a:r>
              <a:rPr lang="en-GB" sz="2000" b="1" dirty="0" err="1">
                <a:solidFill>
                  <a:prstClr val="black"/>
                </a:solidFill>
              </a:rPr>
              <a:t>amalankhulana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nafe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kudzera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m’pemphero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Masalimo</a:t>
            </a:r>
            <a:r>
              <a:rPr lang="en-GB" sz="2000" b="1" dirty="0">
                <a:solidFill>
                  <a:prstClr val="black"/>
                </a:solidFill>
              </a:rPr>
              <a:t> 5:2); </a:t>
            </a:r>
            <a:r>
              <a:rPr lang="en-GB" sz="2000" b="1" dirty="0" err="1">
                <a:solidFill>
                  <a:prstClr val="black"/>
                </a:solidFill>
              </a:rPr>
              <a:t>angelo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Machitidwe</a:t>
            </a:r>
            <a:r>
              <a:rPr lang="en-GB" sz="2000" b="1" dirty="0">
                <a:solidFill>
                  <a:prstClr val="black"/>
                </a:solidFill>
              </a:rPr>
              <a:t> 8:26); </a:t>
            </a:r>
            <a:r>
              <a:rPr lang="en-GB" sz="2000" b="1" dirty="0" err="1">
                <a:solidFill>
                  <a:prstClr val="black"/>
                </a:solidFill>
              </a:rPr>
              <a:t>aneneri</a:t>
            </a:r>
            <a:r>
              <a:rPr lang="en-GB" sz="2000" b="1" dirty="0">
                <a:solidFill>
                  <a:prstClr val="black"/>
                </a:solidFill>
              </a:rPr>
              <a:t> (</a:t>
            </a:r>
            <a:r>
              <a:rPr lang="en-GB" sz="2000" b="1" dirty="0" err="1">
                <a:solidFill>
                  <a:prstClr val="black"/>
                </a:solidFill>
              </a:rPr>
              <a:t>Yoweli</a:t>
            </a:r>
            <a:r>
              <a:rPr lang="en-GB" sz="2000" b="1" dirty="0">
                <a:solidFill>
                  <a:prstClr val="black"/>
                </a:solidFill>
              </a:rPr>
              <a:t> 2:28); </a:t>
            </a:r>
            <a:r>
              <a:rPr lang="en-GB" sz="2000" b="1" dirty="0" err="1">
                <a:solidFill>
                  <a:prstClr val="black"/>
                </a:solidFill>
              </a:rPr>
              <a:t>komanso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makamaka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kudzera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Mzimu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Woyera</a:t>
            </a:r>
            <a:r>
              <a:rPr lang="en-GB" sz="2000" b="1" dirty="0">
                <a:solidFill>
                  <a:prstClr val="black"/>
                </a:solidFill>
              </a:rPr>
              <a:t> (Yohane 14:26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1840975" y="5010366"/>
            <a:ext cx="87502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M’Baibulo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timazindikira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ndife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ndani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tinachokera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ndiponso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kumene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tikupita</a:t>
            </a:r>
            <a:r>
              <a:rPr lang="en-GB" sz="2000" b="1" dirty="0">
                <a:solidFill>
                  <a:prstClr val="black"/>
                </a:solidFill>
              </a:rPr>
              <a:t>. </a:t>
            </a:r>
            <a:r>
              <a:rPr lang="en-GB" sz="2000" b="1" dirty="0" err="1">
                <a:solidFill>
                  <a:prstClr val="black"/>
                </a:solidFill>
              </a:rPr>
              <a:t>Mmenemo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timapezanso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cholinga</a:t>
            </a:r>
            <a:r>
              <a:rPr lang="en-GB" sz="2000" b="1" dirty="0">
                <a:solidFill>
                  <a:prstClr val="black"/>
                </a:solidFill>
              </a:rPr>
              <a:t> cha Mulungu pa </a:t>
            </a:r>
            <a:r>
              <a:rPr lang="en-GB" sz="2000" b="1" dirty="0" err="1">
                <a:solidFill>
                  <a:prstClr val="black"/>
                </a:solidFill>
              </a:rPr>
              <a:t>moyo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wathu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1854200" y="3115435"/>
            <a:ext cx="875023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Ngakhale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Chilengedwe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chimatiuza</a:t>
            </a:r>
            <a:r>
              <a:rPr lang="en-GB" sz="2000" b="1" dirty="0">
                <a:solidFill>
                  <a:prstClr val="black"/>
                </a:solidFill>
              </a:rPr>
              <a:t> za </a:t>
            </a:r>
            <a:r>
              <a:rPr lang="en-GB" sz="2000" b="1" dirty="0" err="1">
                <a:solidFill>
                  <a:prstClr val="black"/>
                </a:solidFill>
              </a:rPr>
              <a:t>Mlengi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chinawonongeka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kwambiri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chifukwa</a:t>
            </a:r>
            <a:r>
              <a:rPr lang="en-GB" sz="2000" b="1" dirty="0">
                <a:solidFill>
                  <a:prstClr val="black"/>
                </a:solidFill>
              </a:rPr>
              <a:t> cha </a:t>
            </a:r>
            <a:r>
              <a:rPr lang="en-GB" sz="2000" b="1" dirty="0" err="1">
                <a:solidFill>
                  <a:prstClr val="black"/>
                </a:solidFill>
              </a:rPr>
              <a:t>uchimo</a:t>
            </a:r>
            <a:r>
              <a:rPr lang="en-GB" sz="2000" b="1" dirty="0">
                <a:solidFill>
                  <a:prstClr val="black"/>
                </a:solidFill>
              </a:rPr>
              <a:t>. Koma </a:t>
            </a:r>
            <a:r>
              <a:rPr lang="en-GB" sz="2000" b="1" dirty="0" err="1">
                <a:solidFill>
                  <a:prstClr val="black"/>
                </a:solidFill>
              </a:rPr>
              <a:t>Baibulo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lili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malangizo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omveka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bwino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komanso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achindunji</a:t>
            </a:r>
            <a:r>
              <a:rPr lang="en-GB" sz="2000" b="1" dirty="0">
                <a:solidFill>
                  <a:prstClr val="black"/>
                </a:solidFill>
              </a:rPr>
              <a:t>, amene </a:t>
            </a:r>
            <a:r>
              <a:rPr lang="en-GB" sz="2000" b="1" dirty="0" err="1">
                <a:solidFill>
                  <a:prstClr val="black"/>
                </a:solidFill>
              </a:rPr>
              <a:t>anaperekedwa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kudzera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aneneri</a:t>
            </a:r>
            <a:r>
              <a:rPr lang="en-GB" sz="2000" b="1" dirty="0">
                <a:solidFill>
                  <a:prstClr val="black"/>
                </a:solidFill>
              </a:rPr>
              <a:t> amene </a:t>
            </a:r>
            <a:r>
              <a:rPr lang="en-GB" sz="2000" b="1" dirty="0" err="1">
                <a:solidFill>
                  <a:prstClr val="black"/>
                </a:solidFill>
              </a:rPr>
              <a:t>analandira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mauthengawo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kuchokera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Mulungu. </a:t>
            </a:r>
            <a:r>
              <a:rPr lang="en-GB" sz="2000" b="1" dirty="0" err="1">
                <a:solidFill>
                  <a:prstClr val="black"/>
                </a:solidFill>
              </a:rPr>
              <a:t>M’Baibulo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timapezanso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kuwonekera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kwangwiro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Mulungu </a:t>
            </a:r>
            <a:r>
              <a:rPr lang="en-GB" sz="2000" b="1" dirty="0" err="1">
                <a:solidFill>
                  <a:prstClr val="black"/>
                </a:solidFill>
              </a:rPr>
              <a:t>kudzera</a:t>
            </a:r>
            <a:r>
              <a:rPr lang="en-GB" sz="2000" b="1" dirty="0">
                <a:solidFill>
                  <a:prstClr val="black"/>
                </a:solidFill>
              </a:rPr>
              <a:t> mu </a:t>
            </a:r>
            <a:r>
              <a:rPr lang="en-GB" sz="2000" b="1" dirty="0" err="1">
                <a:solidFill>
                  <a:prstClr val="black"/>
                </a:solidFill>
              </a:rPr>
              <a:t>moyo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utumiki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wa</a:t>
            </a:r>
            <a:r>
              <a:rPr lang="en-GB" sz="2000" b="1" dirty="0">
                <a:solidFill>
                  <a:prstClr val="black"/>
                </a:solidFill>
              </a:rPr>
              <a:t> Yesu (</a:t>
            </a:r>
            <a:r>
              <a:rPr lang="en-GB" sz="2000" b="1" dirty="0" err="1">
                <a:solidFill>
                  <a:prstClr val="black"/>
                </a:solidFill>
              </a:rPr>
              <a:t>Ahebri</a:t>
            </a:r>
            <a:r>
              <a:rPr lang="en-GB" sz="2000" b="1" dirty="0">
                <a:solidFill>
                  <a:prstClr val="black"/>
                </a:solidFill>
              </a:rPr>
              <a:t> 1:1-2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533400" y="351234"/>
            <a:ext cx="11531600" cy="6263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kumimoji="0" lang="en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Panayenera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kukhala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mgwirizano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pakati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pa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munthu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Mulungu. Koma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dongosolo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limeneli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linasokonezedwa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kwambiri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chifukwa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cha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kulakwa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Adamu. Satana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anamutsogolera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uchimo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ndipo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atachimwa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Ambuye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sakanathanso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kulankhulana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naye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monga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mmene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ankachitira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pamene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anali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asanachimwe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>
              <a:spcBef>
                <a:spcPts val="600"/>
              </a:spcBef>
              <a:defRPr/>
            </a:pP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Adamu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atachimwa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Khristu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anakhala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mphunzitsi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wake. Iye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anaimirira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Mulungu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pochita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anthu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ndipo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anapulumutsa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mtundu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anthu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kuti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usafe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nthawi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yomweyo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Iye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anatenga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udindo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wokhala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Mkhalapakati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Adamu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Hava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anapatsidwa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nthawi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yoti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alape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kubwerera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kumvera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Mulungu,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ndipo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dongosolo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limeneli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limakhudzanso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mbadwa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zawo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zonse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>
              <a:spcBef>
                <a:spcPts val="600"/>
              </a:spcBef>
              <a:defRPr/>
            </a:pP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Popanda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nsembe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Mwana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Mulungu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yotetezera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machimo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sipakanakhala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njira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yoti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madalitso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kapena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chipulumutso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zichokere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Mulungu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kufika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munthu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Mulungu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anali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wofunitsitsa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kusunga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ulemu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lamulo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Lake.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Kuswa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lamulolo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kunabweretsa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kulekana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kwakukulu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pakati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pa Mulungu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munthu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Adamu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asanachimwe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anali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mwayi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wolankhulana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Mlengi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wake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maso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maso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momasuka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ndiponso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mwachimwemwe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Koma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atachimwa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Mulungu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ankayenera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kulankhulana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anthu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kudzera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Khristu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angelo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okha</a:t>
            </a:r>
            <a:r>
              <a:rPr kumimoji="0" lang="en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January 14)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3" y="5321300"/>
            <a:ext cx="2613688" cy="119672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3742662"/>
            <a:ext cx="2613688" cy="1323440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sz="3600" b="1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</a:rPr>
              <a:t>ZOWONJEZERA</a:t>
            </a:r>
            <a:r>
              <a:rPr kumimoji="0" lang="en" sz="36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</a:rPr>
              <a:t>: </a:t>
            </a:r>
            <a:r>
              <a:rPr lang="en-GB" sz="3600" b="1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MBIRI YA MOYO WA ELLEN G. WHITE</a:t>
            </a:r>
            <a:endParaRPr kumimoji="0" lang="en" sz="36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Ellen Gould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Elizabeth Harmon, ana </a:t>
            </a:r>
            <a:r>
              <a:rPr lang="en-GB" sz="2000" b="1" dirty="0" err="1">
                <a:solidFill>
                  <a:prstClr val="black"/>
                </a:solidFill>
              </a:rPr>
              <a:t>aang’ono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kwambiri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</a:t>
            </a:r>
            <a:r>
              <a:rPr lang="en-GB" sz="2000" b="1" dirty="0">
                <a:solidFill>
                  <a:prstClr val="black"/>
                </a:solidFill>
              </a:rPr>
              <a:t> ana </a:t>
            </a:r>
            <a:r>
              <a:rPr lang="en-GB" sz="2000" b="1" dirty="0" err="1">
                <a:solidFill>
                  <a:prstClr val="black"/>
                </a:solidFill>
              </a:rPr>
              <a:t>asanu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atatu</a:t>
            </a:r>
            <a:r>
              <a:rPr lang="en-GB" sz="2000" b="1" dirty="0">
                <a:solidFill>
                  <a:prstClr val="black"/>
                </a:solidFill>
              </a:rPr>
              <a:t> a Eunice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Robert Harmon, </a:t>
            </a:r>
            <a:r>
              <a:rPr lang="en-GB" sz="2000" b="1" dirty="0" err="1">
                <a:solidFill>
                  <a:prstClr val="black"/>
                </a:solidFill>
              </a:rPr>
              <a:t>anabadwa</a:t>
            </a:r>
            <a:r>
              <a:rPr lang="en-GB" sz="2000" b="1" dirty="0">
                <a:solidFill>
                  <a:prstClr val="black"/>
                </a:solidFill>
              </a:rPr>
              <a:t> pa 26 November 1827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Gorham, Maine,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Amerika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6675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Ellen </a:t>
            </a:r>
            <a:r>
              <a:rPr lang="en-GB" sz="2000" b="1" dirty="0" err="1">
                <a:solidFill>
                  <a:prstClr val="black"/>
                </a:solidFill>
              </a:rPr>
              <a:t>ali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zaka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zisanu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zinayi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mnzake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kusukulu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anamuponya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mwala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umene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unamuvulaza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kwambiri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kumaso</a:t>
            </a:r>
            <a:r>
              <a:rPr lang="en-GB" sz="2000" b="1" dirty="0">
                <a:solidFill>
                  <a:prstClr val="black"/>
                </a:solidFill>
              </a:rPr>
              <a:t>. </a:t>
            </a:r>
            <a:r>
              <a:rPr lang="en-GB" sz="2000" b="1" dirty="0" err="1">
                <a:solidFill>
                  <a:prstClr val="black"/>
                </a:solidFill>
              </a:rPr>
              <a:t>Kuvulala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kumeneku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kunamusiya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mavuto</a:t>
            </a:r>
            <a:r>
              <a:rPr lang="en-GB" sz="2000" b="1" dirty="0">
                <a:solidFill>
                  <a:prstClr val="black"/>
                </a:solidFill>
              </a:rPr>
              <a:t> amene </a:t>
            </a:r>
            <a:r>
              <a:rPr lang="en-GB" sz="2000" b="1" dirty="0" err="1">
                <a:solidFill>
                  <a:prstClr val="black"/>
                </a:solidFill>
              </a:rPr>
              <a:t>anakhalapo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nthawi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yaitali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moti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anasiya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sukulu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komanso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sankathanso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kucheza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kwambiri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anthu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ena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2801940" y="3696569"/>
            <a:ext cx="7675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Banjali </a:t>
            </a:r>
            <a:r>
              <a:rPr lang="en-GB" sz="2000" b="1" dirty="0" err="1">
                <a:solidFill>
                  <a:prstClr val="black"/>
                </a:solidFill>
              </a:rPr>
              <a:t>linalandira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ziphunzitso</a:t>
            </a:r>
            <a:r>
              <a:rPr lang="en-GB" sz="2000" b="1" dirty="0">
                <a:solidFill>
                  <a:prstClr val="black"/>
                </a:solidFill>
              </a:rPr>
              <a:t> za William Miller, </a:t>
            </a:r>
            <a:r>
              <a:rPr lang="en-GB" sz="2000" b="1" dirty="0" err="1">
                <a:solidFill>
                  <a:prstClr val="black"/>
                </a:solidFill>
              </a:rPr>
              <a:t>ndipo</a:t>
            </a:r>
            <a:r>
              <a:rPr lang="en-GB" sz="2000" b="1" dirty="0">
                <a:solidFill>
                  <a:prstClr val="black"/>
                </a:solidFill>
              </a:rPr>
              <a:t> mu 1842 Ellen </a:t>
            </a:r>
            <a:r>
              <a:rPr lang="en-GB" sz="2000" b="1" dirty="0" err="1">
                <a:solidFill>
                  <a:prstClr val="black"/>
                </a:solidFill>
              </a:rPr>
              <a:t>anabatizidwa</a:t>
            </a:r>
            <a:r>
              <a:rPr lang="en-GB" sz="2000" b="1" dirty="0">
                <a:solidFill>
                  <a:prstClr val="black"/>
                </a:solidFill>
              </a:rPr>
              <a:t> mu Mpingo </a:t>
            </a:r>
            <a:r>
              <a:rPr lang="en-GB" sz="2000" b="1" dirty="0" err="1">
                <a:solidFill>
                  <a:prstClr val="black"/>
                </a:solidFill>
              </a:rPr>
              <a:t>wa</a:t>
            </a:r>
            <a:r>
              <a:rPr lang="en-GB" sz="2000" b="1" dirty="0">
                <a:solidFill>
                  <a:prstClr val="black"/>
                </a:solidFill>
              </a:rPr>
              <a:t> Methodist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2801940" y="4352285"/>
            <a:ext cx="65881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>
                <a:solidFill>
                  <a:prstClr val="black"/>
                </a:solidFill>
              </a:rPr>
              <a:t>Koma Ellen </a:t>
            </a:r>
            <a:r>
              <a:rPr lang="en-GB" sz="2000" b="1" dirty="0" err="1">
                <a:solidFill>
                  <a:prstClr val="black"/>
                </a:solidFill>
              </a:rPr>
              <a:t>ankadziona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ngati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wotayika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ndipo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ankakhulupirira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sanali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woyenera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kupulumutsidwa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kufikira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pamene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M’busa</a:t>
            </a:r>
            <a:r>
              <a:rPr lang="en-GB" sz="2000" b="1" dirty="0">
                <a:solidFill>
                  <a:prstClr val="black"/>
                </a:solidFill>
              </a:rPr>
              <a:t> Levi Stockman </a:t>
            </a:r>
            <a:r>
              <a:rPr lang="en-GB" sz="2000" b="1" dirty="0" err="1">
                <a:solidFill>
                  <a:prstClr val="black"/>
                </a:solidFill>
              </a:rPr>
              <a:t>anamuthandiza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kumvetsa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chikondi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chenicheni</a:t>
            </a:r>
            <a:r>
              <a:rPr lang="en-GB" sz="2000" b="1" dirty="0">
                <a:solidFill>
                  <a:prstClr val="black"/>
                </a:solidFill>
              </a:rPr>
              <a:t> cha Mulungu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2801940" y="5610855"/>
            <a:ext cx="56562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Kuyambira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nthawi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imeneyo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anayamba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kukonda</a:t>
            </a:r>
            <a:r>
              <a:rPr lang="en-GB" sz="2000" b="1" dirty="0">
                <a:solidFill>
                  <a:prstClr val="black"/>
                </a:solidFill>
              </a:rPr>
              <a:t> Yesu </a:t>
            </a:r>
            <a:r>
              <a:rPr lang="en-GB" sz="2000" b="1" dirty="0" err="1">
                <a:solidFill>
                  <a:prstClr val="black"/>
                </a:solidFill>
              </a:rPr>
              <a:t>ndi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mtima</a:t>
            </a:r>
            <a:r>
              <a:rPr lang="en-GB" sz="2000" b="1" dirty="0">
                <a:solidFill>
                  <a:prstClr val="black"/>
                </a:solidFill>
              </a:rPr>
              <a:t> wake </a:t>
            </a:r>
            <a:r>
              <a:rPr lang="en-GB" sz="2000" b="1" dirty="0" err="1">
                <a:solidFill>
                  <a:prstClr val="black"/>
                </a:solidFill>
              </a:rPr>
              <a:t>wonse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ndipo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anamutumikira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kwa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moyo</a:t>
            </a:r>
            <a:r>
              <a:rPr lang="en-GB" sz="2000" b="1" dirty="0">
                <a:solidFill>
                  <a:prstClr val="black"/>
                </a:solidFill>
              </a:rPr>
              <a:t> wake </a:t>
            </a:r>
            <a:r>
              <a:rPr lang="en-GB" sz="2000" b="1" dirty="0" err="1">
                <a:solidFill>
                  <a:prstClr val="black"/>
                </a:solidFill>
              </a:rPr>
              <a:t>wonse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GB" sz="2000" b="1" dirty="0" err="1">
                <a:solidFill>
                  <a:prstClr val="black"/>
                </a:solidFill>
              </a:rPr>
              <a:t>Patangopita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nthawi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yochepa</a:t>
            </a:r>
            <a:r>
              <a:rPr lang="en-GB" sz="2000" b="1" dirty="0">
                <a:solidFill>
                  <a:prstClr val="black"/>
                </a:solidFill>
              </a:rPr>
              <a:t>, </a:t>
            </a:r>
            <a:r>
              <a:rPr lang="en-GB" sz="2000" b="1" dirty="0" err="1">
                <a:solidFill>
                  <a:prstClr val="black"/>
                </a:solidFill>
              </a:rPr>
              <a:t>banjali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linasamukira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Portland, </a:t>
            </a:r>
            <a:r>
              <a:rPr lang="en-GB" sz="2000" b="1" dirty="0" err="1">
                <a:solidFill>
                  <a:prstClr val="black"/>
                </a:solidFill>
              </a:rPr>
              <a:t>mzinda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waukulu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ku</a:t>
            </a:r>
            <a:r>
              <a:rPr lang="en-GB" sz="2000" b="1" dirty="0">
                <a:solidFill>
                  <a:prstClr val="black"/>
                </a:solidFill>
              </a:rPr>
              <a:t> Maine, </a:t>
            </a:r>
            <a:r>
              <a:rPr lang="en-GB" sz="2000" b="1" dirty="0" err="1">
                <a:solidFill>
                  <a:prstClr val="black"/>
                </a:solidFill>
              </a:rPr>
              <a:t>kuti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akakulitse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bizinesi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yawo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yopanga</a:t>
            </a:r>
            <a:r>
              <a:rPr lang="en-GB" sz="2000" b="1" dirty="0">
                <a:solidFill>
                  <a:prstClr val="black"/>
                </a:solidFill>
              </a:rPr>
              <a:t> </a:t>
            </a:r>
            <a:r>
              <a:rPr lang="en-GB" sz="2000" b="1" dirty="0" err="1">
                <a:solidFill>
                  <a:prstClr val="black"/>
                </a:solidFill>
              </a:rPr>
              <a:t>zipewa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16519</TotalTime>
  <Words>1516</Words>
  <Application>Microsoft Office PowerPoint</Application>
  <PresentationFormat>Panorámica</PresentationFormat>
  <Paragraphs>83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Arial</vt:lpstr>
      <vt:lpstr>Constantia</vt:lpstr>
      <vt:lpstr>Calibri</vt:lpstr>
      <vt:lpstr>Aptos Display</vt:lpstr>
      <vt:lpstr>Comic Sans MS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38</cp:revision>
  <dcterms:created xsi:type="dcterms:W3CDTF">2026-09-07T12:37:12Z</dcterms:created>
  <dcterms:modified xsi:type="dcterms:W3CDTF">2026-10-03T07:01:09Z</dcterms:modified>
</cp:coreProperties>
</file>