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 autoAdjust="0"/>
    <p:restoredTop sz="94712"/>
  </p:normalViewPr>
  <p:slideViewPr>
    <p:cSldViewPr snapToGrid="0">
      <p:cViewPr varScale="1">
        <p:scale>
          <a:sx n="101" d="100"/>
          <a:sy n="101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92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7" y="3181551"/>
            <a:ext cx="4807276" cy="36625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Nthawi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zonse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muzikondwa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mwa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Ambuye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Ndikubwerezanso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muzikondwa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!”</a:t>
            </a:r>
          </a:p>
          <a:p>
            <a:pPr algn="ctr">
              <a:spcBef>
                <a:spcPts val="24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Filipi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 4:4, CCL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6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824293"/>
            <a:ext cx="4540629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Nʼchifukwa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chake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musalole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wina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aliyense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kukuzengani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mlandu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chifukwa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cha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zimene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mumadya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kapena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kumwa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kapena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masiku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achikondwerero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cha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chipembedzo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chikondwerero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cha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mwezi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watsopano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kapena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tsiku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la Sabata. 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Zimenezi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chithunzithunzi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chabe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cha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zimene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zikubwera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koma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choonadi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chenicheni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chikupezeka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Khristu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Akolose</a:t>
            </a:r>
            <a:r>
              <a:rPr lang="es-ES" sz="14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2:16, 17, CCL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219455" y="-26104"/>
            <a:ext cx="6800469" cy="54476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Ndipo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kuwonjezera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pa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zonsezi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valani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chikondi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chimene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chimangirira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zonsezi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pamodzi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mu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mgwirizano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wangwiro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Akolose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3:14,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CCL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4470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Mayankhulidwe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anu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nthawi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zonse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akhale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odzaza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chisomo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okoma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kuti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mudziwe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kuyankha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aliyense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6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Akolose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4:6,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CCL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“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Yamikani mu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zonse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pakuti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ichi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ndi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chifuniro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cha Mulungu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kwa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inu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mwa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Khristu</a:t>
            </a:r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Yesu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Atesalonika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5:18,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CCL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04776" y="326637"/>
            <a:ext cx="377779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Sindikukayika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konse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kuti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Iye amene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anayamba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ntchito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yabwino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inu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adzayipitiriza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kuyimaliza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mpaka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tsiku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kubweranso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4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Khristu</a:t>
            </a:r>
            <a:r>
              <a:rPr lang="en-U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Yesu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Afilipi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1:6,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CCL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891121" y="104328"/>
            <a:ext cx="3167529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Pakuti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ine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kukhala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moyo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Khristu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kufa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7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phindu</a:t>
            </a:r>
            <a:r>
              <a:rPr lang="es-ES" sz="47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Afilipi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1:21,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CCL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781377"/>
            <a:ext cx="5958672" cy="52014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Tsono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tsirizani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chimwemwe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changa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pokhala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amaganizo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ofanana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achikondi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chimodzimodzi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amodzi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mzimu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acholinga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chimodzinso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Afilipi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2:2, CCL</a:t>
            </a: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116740"/>
            <a:ext cx="5680447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Muzichita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zonse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mosawiringula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kapena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mosatsutsapo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 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kuti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mukhale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wopanda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cholakwa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ndi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angwiro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ana a Mulungu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wopanda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cholakwika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mu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mʼbado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uno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wachinyengo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ndi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wosocheretsa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.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Mukatero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mudzawala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pakati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pawo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ngati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nyenyezi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zakumwamba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Afilipi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2:14, 15, 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CCL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6F583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28633"/>
            <a:ext cx="6004287" cy="486287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Ine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ndikufuna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kudziwa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Khristu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ndithu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kudziwa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mphamvu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zake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za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kuuka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kwa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akufa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Ndikufuna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kuyanjana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naye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mʼmasautso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kufanana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naye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pa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imfa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yake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nanenso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ndidzaukitsidwe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kwa</a:t>
            </a:r>
            <a:r>
              <a:rPr lang="en-U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5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akufa</a:t>
            </a:r>
            <a:r>
              <a:rPr lang="es-ES" sz="35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Afilipi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3:10, 11,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CCL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37603"/>
            <a:ext cx="460317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Musadere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nkhawa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konse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komatu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m'zonse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pemphero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pembedzero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pamodzi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chiyamiko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zopempha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zanu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zidziwike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Mulungu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Afilipi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4:6,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BLP-2018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6309420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Mwanayu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ndiye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chithunzi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cha Mulungu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wosaonekayo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Iye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ndiye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Mwana wake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woyamba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kubadwa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wolamulira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zolengedwa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Pakuti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zinalengedwa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kudzera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Iye.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zakumwamba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za pa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dziko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lapansi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zooneka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zosaoneka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maufumu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akuluakulu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aulamuliro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amphamvu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zinalengedwa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kudzera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Iye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anazilengera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Iyeyo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Iyeyo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analipo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zisanalengedwe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zimamangika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pamodzi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Iye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Akolose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1:15–17,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CCL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47105" y="309572"/>
            <a:ext cx="3776742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021279"/>
            <a:ext cx="6638924" cy="4832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Chifukwa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cha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ife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Mulungu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anasandutsa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wopanda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tchimoyo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kukhala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tchimo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kuti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Iye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ife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tikakhale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chilungamo</a:t>
            </a:r>
            <a:r>
              <a:rPr 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cha Mulungu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s-ES" sz="3200" dirty="0"/>
              <a:t>2 </a:t>
            </a:r>
            <a:r>
              <a:rPr lang="es-ES" sz="3200" dirty="0" err="1"/>
              <a:t>Akorinto</a:t>
            </a:r>
            <a:r>
              <a:rPr lang="es-ES" sz="3200" dirty="0"/>
              <a:t> 5:21 CCL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14102</TotalTime>
  <Words>407</Words>
  <Application>Microsoft Office PowerPoint</Application>
  <PresentationFormat>Panorámica</PresentationFormat>
  <Paragraphs>26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124</cp:revision>
  <dcterms:created xsi:type="dcterms:W3CDTF">2025-09-05T17:19:55Z</dcterms:created>
  <dcterms:modified xsi:type="dcterms:W3CDTF">2026-01-21T07:33:39Z</dcterms:modified>
</cp:coreProperties>
</file>