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1" r:id="rId4"/>
    <p:sldId id="257" r:id="rId5"/>
    <p:sldId id="258" r:id="rId6"/>
    <p:sldId id="259" r:id="rId7"/>
    <p:sldId id="290" r:id="rId8"/>
    <p:sldId id="261" r:id="rId9"/>
    <p:sldId id="289" r:id="rId10"/>
    <p:sldId id="263" r:id="rId11"/>
    <p:sldId id="264" r:id="rId12"/>
    <p:sldId id="288"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E0B9"/>
    <a:srgbClr val="D9EFDB"/>
    <a:srgbClr val="E8F5E9"/>
    <a:srgbClr val="63D37D"/>
    <a:srgbClr val="CDEBD1"/>
    <a:srgbClr val="EDE4CC"/>
    <a:srgbClr val="F2DB51"/>
    <a:srgbClr val="29A045"/>
    <a:srgbClr val="A8A400"/>
    <a:srgbClr val="B0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0" d="100"/>
          <a:sy n="100" d="100"/>
        </p:scale>
        <p:origin x="10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B225-1005-4F29-8F14-A69C4A73B38B}" type="doc">
      <dgm:prSet loTypeId="urn:microsoft.com/office/officeart/2005/8/layout/hProcess9" loCatId="process" qsTypeId="urn:microsoft.com/office/officeart/2005/8/quickstyle/simple3" qsCatId="simple" csTypeId="urn:microsoft.com/office/officeart/2005/8/colors/colorful2" csCatId="colorful" phldr="1"/>
      <dgm:spPr/>
      <dgm:t>
        <a:bodyPr/>
        <a:lstStyle/>
        <a:p>
          <a:endParaRPr lang="es-ES"/>
        </a:p>
      </dgm:t>
    </dgm:pt>
    <dgm:pt modelId="{59F92ABD-1E06-491A-8A59-7BFFC995D695}">
      <dgm:prSet custT="1"/>
      <dgm:spPr>
        <a:ln w="38100">
          <a:solidFill>
            <a:schemeClr val="accent2">
              <a:lumMod val="50000"/>
            </a:schemeClr>
          </a:solidFill>
        </a:ln>
        <a:scene3d>
          <a:camera prst="orthographicFront"/>
          <a:lightRig rig="flat" dir="t"/>
        </a:scene3d>
        <a:sp3d contourW="25400" prstMaterial="dkEdge">
          <a:bevelT w="8200" h="38100"/>
        </a:sp3d>
      </dgm:spPr>
      <dgm:t>
        <a:bodyPr/>
        <a:lstStyle/>
        <a:p>
          <a:r>
            <a:rPr lang="en" sz="2000" b="1" dirty="0">
              <a:solidFill>
                <a:schemeClr val="accent2">
                  <a:lumMod val="50000"/>
                </a:schemeClr>
              </a:solidFill>
            </a:rPr>
            <a:t>NI ARGA</a:t>
          </a:r>
          <a:r>
            <a:rPr lang="en" sz="2000" b="1" dirty="0"/>
            <a:t>: Waaqayyo dhiphina namaa akka waan hin dhageenyee hin ta’u. Waan hundumaa ni arga. Keessumaa dhukkubbii fi jallina saba Isaa irratti ta’u ni arga </a:t>
          </a:r>
          <a:r>
            <a:rPr lang="en" sz="1600" b="1" dirty="0"/>
            <a:t>(2 Moot. 9:26).</a:t>
          </a:r>
          <a:endParaRPr lang="es-ES" sz="2000" dirty="0"/>
        </a:p>
      </dgm:t>
    </dgm:pt>
    <dgm:pt modelId="{01278C7D-57E8-4666-BEA9-08329EBD78DA}" type="parTrans" cxnId="{C2CF78F7-6CEA-49F7-84BF-2C9526F46690}">
      <dgm:prSet/>
      <dgm:spPr/>
      <dgm:t>
        <a:bodyPr/>
        <a:lstStyle/>
        <a:p>
          <a:endParaRPr lang="es-ES" sz="2000"/>
        </a:p>
      </dgm:t>
    </dgm:pt>
    <dgm:pt modelId="{93304584-F568-46C9-A44D-E1A09BCCE358}" type="sibTrans" cxnId="{C2CF78F7-6CEA-49F7-84BF-2C9526F46690}">
      <dgm:prSet/>
      <dgm:spPr/>
      <dgm:t>
        <a:bodyPr/>
        <a:lstStyle/>
        <a:p>
          <a:endParaRPr lang="es-ES" sz="2000"/>
        </a:p>
      </dgm:t>
    </dgm:pt>
    <dgm:pt modelId="{65B9A114-D38F-42B8-B891-B31CEE910472}">
      <dgm:prSet custT="1"/>
      <dgm:spPr>
        <a:ln w="38100">
          <a:solidFill>
            <a:schemeClr val="accent4">
              <a:lumMod val="50000"/>
            </a:schemeClr>
          </a:solidFill>
        </a:ln>
        <a:scene3d>
          <a:camera prst="orthographicFront"/>
          <a:lightRig rig="flat" dir="t"/>
        </a:scene3d>
        <a:sp3d contourW="25400" prstMaterial="dkEdge">
          <a:bevelT w="8200" h="38100"/>
        </a:sp3d>
      </dgm:spPr>
      <dgm:t>
        <a:bodyPr/>
        <a:lstStyle/>
        <a:p>
          <a:r>
            <a:rPr lang="en" sz="2000" b="1" dirty="0">
              <a:solidFill>
                <a:schemeClr val="accent4">
                  <a:lumMod val="50000"/>
                </a:schemeClr>
              </a:solidFill>
            </a:rPr>
            <a:t>GADI BU’A</a:t>
          </a:r>
          <a:r>
            <a:rPr lang="en" sz="2000" b="1" dirty="0"/>
            <a:t>: Waaqayyo callisee hin taa’u. Gadi dhufee nu gidduu adeema. Ilmaan namaa gidduu ni adeema</a:t>
          </a:r>
          <a:br>
            <a:rPr lang="es-ES" sz="2000" b="1" dirty="0"/>
          </a:br>
          <a:r>
            <a:rPr lang="en" sz="2000" b="1" dirty="0"/>
            <a:t>(Ba’uu 29:45; Erm. 14:16-17)</a:t>
          </a:r>
          <a:endParaRPr lang="es-ES" sz="2000" dirty="0"/>
        </a:p>
      </dgm:t>
    </dgm:pt>
    <dgm:pt modelId="{A5855C3B-F51B-48A1-9EC3-D8531464CB44}" type="parTrans" cxnId="{75E84018-6BD2-4D44-AEE8-70CC63B6B989}">
      <dgm:prSet/>
      <dgm:spPr/>
      <dgm:t>
        <a:bodyPr/>
        <a:lstStyle/>
        <a:p>
          <a:endParaRPr lang="es-ES" sz="2000"/>
        </a:p>
      </dgm:t>
    </dgm:pt>
    <dgm:pt modelId="{3CBAD9DE-1594-4FF3-B88F-1BEA16484D0B}" type="sibTrans" cxnId="{75E84018-6BD2-4D44-AEE8-70CC63B6B989}">
      <dgm:prSet/>
      <dgm:spPr/>
      <dgm:t>
        <a:bodyPr/>
        <a:lstStyle/>
        <a:p>
          <a:endParaRPr lang="es-ES" sz="2000"/>
        </a:p>
      </dgm:t>
    </dgm:pt>
    <dgm:pt modelId="{F2B6D1BB-F7F7-4623-A08F-E5685867016A}">
      <dgm:prSet custT="1"/>
      <dgm:spPr>
        <a:ln w="38100">
          <a:solidFill>
            <a:schemeClr val="accent3">
              <a:lumMod val="75000"/>
            </a:schemeClr>
          </a:solidFill>
        </a:ln>
        <a:scene3d>
          <a:camera prst="orthographicFront"/>
          <a:lightRig rig="flat" dir="t"/>
        </a:scene3d>
        <a:sp3d contourW="25400" prstMaterial="dkEdge">
          <a:bevelT w="8200" h="38100"/>
        </a:sp3d>
      </dgm:spPr>
      <dgm:t>
        <a:bodyPr/>
        <a:lstStyle/>
        <a:p>
          <a:r>
            <a:rPr lang="en" sz="2000" b="1" dirty="0">
              <a:solidFill>
                <a:schemeClr val="accent3">
                  <a:lumMod val="50000"/>
                </a:schemeClr>
              </a:solidFill>
            </a:rPr>
            <a:t>NI BAASA</a:t>
          </a:r>
          <a:r>
            <a:rPr lang="en" sz="2000" b="1" dirty="0"/>
            <a:t>: Waaqayyo, yeroo Isaatti, dhiphina keessaa bilisa nu baasuuf ni hojjeta, waadaa Isaas ni raawwata (Erm. 29:11)</a:t>
          </a:r>
          <a:endParaRPr lang="es-ES" sz="2000" dirty="0"/>
        </a:p>
      </dgm:t>
    </dgm:pt>
    <dgm:pt modelId="{3F4AFA4B-382E-449B-93F5-C94D50698218}" type="parTrans" cxnId="{8FE6CD90-7B24-4EAF-B932-770EE0E4D197}">
      <dgm:prSet/>
      <dgm:spPr/>
      <dgm:t>
        <a:bodyPr/>
        <a:lstStyle/>
        <a:p>
          <a:endParaRPr lang="es-ES" sz="2000"/>
        </a:p>
      </dgm:t>
    </dgm:pt>
    <dgm:pt modelId="{210EAB51-A7B3-40BA-9BA7-3BDDF6AFC4DB}" type="sibTrans" cxnId="{8FE6CD90-7B24-4EAF-B932-770EE0E4D197}">
      <dgm:prSet/>
      <dgm:spPr/>
      <dgm:t>
        <a:bodyPr/>
        <a:lstStyle/>
        <a:p>
          <a:endParaRPr lang="es-ES" sz="2000"/>
        </a:p>
      </dgm:t>
    </dgm:pt>
    <dgm:pt modelId="{7D7C4CE1-5C7D-4237-94BE-437E5EE34D8E}" type="pres">
      <dgm:prSet presAssocID="{677DB225-1005-4F29-8F14-A69C4A73B38B}" presName="CompostProcess" presStyleCnt="0">
        <dgm:presLayoutVars>
          <dgm:dir/>
          <dgm:resizeHandles val="exact"/>
        </dgm:presLayoutVars>
      </dgm:prSet>
      <dgm:spPr/>
    </dgm:pt>
    <dgm:pt modelId="{B5574814-E0CD-4457-A488-DF16CA565BEA}" type="pres">
      <dgm:prSet presAssocID="{677DB225-1005-4F29-8F14-A69C4A73B38B}" presName="arrow" presStyleLbl="bgShp" presStyleIdx="0" presStyleCnt="1" custScaleX="116674"/>
      <dgm:spPr>
        <a:prstGeom prst="quadArrowCallout">
          <a:avLst/>
        </a:prstGeom>
        <a:scene3d>
          <a:camera prst="orthographicFront"/>
          <a:lightRig rig="threePt" dir="t"/>
        </a:scene3d>
        <a:sp3d>
          <a:bevelT/>
        </a:sp3d>
      </dgm:spPr>
    </dgm:pt>
    <dgm:pt modelId="{F045FBC6-9898-47E0-BA3A-4ED1270339F1}" type="pres">
      <dgm:prSet presAssocID="{677DB225-1005-4F29-8F14-A69C4A73B38B}" presName="linearProcess" presStyleCnt="0"/>
      <dgm:spPr/>
    </dgm:pt>
    <dgm:pt modelId="{94D1E227-41BF-433C-96AC-C9EF8410215C}" type="pres">
      <dgm:prSet presAssocID="{59F92ABD-1E06-491A-8A59-7BFFC995D695}" presName="textNode" presStyleLbl="node1" presStyleIdx="0" presStyleCnt="3" custScaleY="184192" custLinFactNeighborX="76779">
        <dgm:presLayoutVars>
          <dgm:bulletEnabled val="1"/>
        </dgm:presLayoutVars>
      </dgm:prSet>
      <dgm:spPr/>
    </dgm:pt>
    <dgm:pt modelId="{180C53CF-35E6-44B7-B3BB-D05153041CBC}" type="pres">
      <dgm:prSet presAssocID="{93304584-F568-46C9-A44D-E1A09BCCE358}" presName="sibTrans" presStyleCnt="0"/>
      <dgm:spPr/>
    </dgm:pt>
    <dgm:pt modelId="{AC825C12-AF42-4BA1-AA13-23C63E1A3627}" type="pres">
      <dgm:prSet presAssocID="{65B9A114-D38F-42B8-B891-B31CEE910472}" presName="textNode" presStyleLbl="node1" presStyleIdx="1" presStyleCnt="3" custScaleY="184192" custLinFactNeighborX="-2032">
        <dgm:presLayoutVars>
          <dgm:bulletEnabled val="1"/>
        </dgm:presLayoutVars>
      </dgm:prSet>
      <dgm:spPr/>
    </dgm:pt>
    <dgm:pt modelId="{FF9FF2A5-D338-41B7-BC20-8410AB5F3728}" type="pres">
      <dgm:prSet presAssocID="{3CBAD9DE-1594-4FF3-B88F-1BEA16484D0B}" presName="sibTrans" presStyleCnt="0"/>
      <dgm:spPr/>
    </dgm:pt>
    <dgm:pt modelId="{A6E77D58-24DC-441B-B8F3-E72D2F642819}" type="pres">
      <dgm:prSet presAssocID="{F2B6D1BB-F7F7-4623-A08F-E5685867016A}" presName="textNode" presStyleLbl="node1" presStyleIdx="2" presStyleCnt="3" custScaleY="184192" custLinFactNeighborX="-81454">
        <dgm:presLayoutVars>
          <dgm:bulletEnabled val="1"/>
        </dgm:presLayoutVars>
      </dgm:prSet>
      <dgm:spPr/>
    </dgm:pt>
  </dgm:ptLst>
  <dgm:cxnLst>
    <dgm:cxn modelId="{75E84018-6BD2-4D44-AEE8-70CC63B6B989}" srcId="{677DB225-1005-4F29-8F14-A69C4A73B38B}" destId="{65B9A114-D38F-42B8-B891-B31CEE910472}" srcOrd="1" destOrd="0" parTransId="{A5855C3B-F51B-48A1-9EC3-D8531464CB44}" sibTransId="{3CBAD9DE-1594-4FF3-B88F-1BEA16484D0B}"/>
    <dgm:cxn modelId="{8B869031-5BCF-4A10-97E9-4BAC875EB198}" type="presOf" srcId="{F2B6D1BB-F7F7-4623-A08F-E5685867016A}" destId="{A6E77D58-24DC-441B-B8F3-E72D2F642819}" srcOrd="0" destOrd="0" presId="urn:microsoft.com/office/officeart/2005/8/layout/hProcess9"/>
    <dgm:cxn modelId="{1BDD4260-139F-49FB-AA7F-A78480C9F2B8}" type="presOf" srcId="{59F92ABD-1E06-491A-8A59-7BFFC995D695}" destId="{94D1E227-41BF-433C-96AC-C9EF8410215C}" srcOrd="0" destOrd="0" presId="urn:microsoft.com/office/officeart/2005/8/layout/hProcess9"/>
    <dgm:cxn modelId="{8FE6CD90-7B24-4EAF-B932-770EE0E4D197}" srcId="{677DB225-1005-4F29-8F14-A69C4A73B38B}" destId="{F2B6D1BB-F7F7-4623-A08F-E5685867016A}" srcOrd="2" destOrd="0" parTransId="{3F4AFA4B-382E-449B-93F5-C94D50698218}" sibTransId="{210EAB51-A7B3-40BA-9BA7-3BDDF6AFC4DB}"/>
    <dgm:cxn modelId="{13A87EA3-131A-4FF0-951E-D032F986B7FE}" type="presOf" srcId="{677DB225-1005-4F29-8F14-A69C4A73B38B}" destId="{7D7C4CE1-5C7D-4237-94BE-437E5EE34D8E}" srcOrd="0" destOrd="0" presId="urn:microsoft.com/office/officeart/2005/8/layout/hProcess9"/>
    <dgm:cxn modelId="{8A5292E0-B557-4CB8-95CF-C490314F0CD9}" type="presOf" srcId="{65B9A114-D38F-42B8-B891-B31CEE910472}" destId="{AC825C12-AF42-4BA1-AA13-23C63E1A3627}" srcOrd="0" destOrd="0" presId="urn:microsoft.com/office/officeart/2005/8/layout/hProcess9"/>
    <dgm:cxn modelId="{C2CF78F7-6CEA-49F7-84BF-2C9526F46690}" srcId="{677DB225-1005-4F29-8F14-A69C4A73B38B}" destId="{59F92ABD-1E06-491A-8A59-7BFFC995D695}" srcOrd="0" destOrd="0" parTransId="{01278C7D-57E8-4666-BEA9-08329EBD78DA}" sibTransId="{93304584-F568-46C9-A44D-E1A09BCCE358}"/>
    <dgm:cxn modelId="{4DC6E260-A237-493D-A7C3-49B0C3AEFD40}" type="presParOf" srcId="{7D7C4CE1-5C7D-4237-94BE-437E5EE34D8E}" destId="{B5574814-E0CD-4457-A488-DF16CA565BEA}" srcOrd="0" destOrd="0" presId="urn:microsoft.com/office/officeart/2005/8/layout/hProcess9"/>
    <dgm:cxn modelId="{4A32E4BE-7D84-46CB-ACDF-3AFF9B862DCB}" type="presParOf" srcId="{7D7C4CE1-5C7D-4237-94BE-437E5EE34D8E}" destId="{F045FBC6-9898-47E0-BA3A-4ED1270339F1}" srcOrd="1" destOrd="0" presId="urn:microsoft.com/office/officeart/2005/8/layout/hProcess9"/>
    <dgm:cxn modelId="{2D485DD8-D3E4-491E-B811-2687D45C5B21}" type="presParOf" srcId="{F045FBC6-9898-47E0-BA3A-4ED1270339F1}" destId="{94D1E227-41BF-433C-96AC-C9EF8410215C}" srcOrd="0" destOrd="0" presId="urn:microsoft.com/office/officeart/2005/8/layout/hProcess9"/>
    <dgm:cxn modelId="{C762EDB8-AE29-4E7C-931D-1289996EDD7D}" type="presParOf" srcId="{F045FBC6-9898-47E0-BA3A-4ED1270339F1}" destId="{180C53CF-35E6-44B7-B3BB-D05153041CBC}" srcOrd="1" destOrd="0" presId="urn:microsoft.com/office/officeart/2005/8/layout/hProcess9"/>
    <dgm:cxn modelId="{AC5062B3-9C9E-447E-845A-EEEF2905BECD}" type="presParOf" srcId="{F045FBC6-9898-47E0-BA3A-4ED1270339F1}" destId="{AC825C12-AF42-4BA1-AA13-23C63E1A3627}" srcOrd="2" destOrd="0" presId="urn:microsoft.com/office/officeart/2005/8/layout/hProcess9"/>
    <dgm:cxn modelId="{2E2AA17A-A605-45DE-AF99-6D1B77B7989E}" type="presParOf" srcId="{F045FBC6-9898-47E0-BA3A-4ED1270339F1}" destId="{FF9FF2A5-D338-41B7-BC20-8410AB5F3728}" srcOrd="3" destOrd="0" presId="urn:microsoft.com/office/officeart/2005/8/layout/hProcess9"/>
    <dgm:cxn modelId="{F37D3084-0688-4B8E-BA5E-A0390763D288}" type="presParOf" srcId="{F045FBC6-9898-47E0-BA3A-4ED1270339F1}" destId="{A6E77D58-24DC-441B-B8F3-E72D2F64281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74814-E0CD-4457-A488-DF16CA565BEA}">
      <dsp:nvSpPr>
        <dsp:cNvPr id="0" name=""/>
        <dsp:cNvSpPr/>
      </dsp:nvSpPr>
      <dsp:spPr>
        <a:xfrm>
          <a:off x="49096" y="0"/>
          <a:ext cx="11773867" cy="2554544"/>
        </a:xfrm>
        <a:prstGeom prst="quadArrowCallout">
          <a:avLst/>
        </a:prstGeom>
        <a:solidFill>
          <a:schemeClr val="accent2">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1">
          <a:scrgbClr r="0" g="0" b="0"/>
        </a:effectRef>
        <a:fontRef idx="minor"/>
      </dsp:style>
    </dsp:sp>
    <dsp:sp modelId="{94D1E227-41BF-433C-96AC-C9EF8410215C}">
      <dsp:nvSpPr>
        <dsp:cNvPr id="0" name=""/>
        <dsp:cNvSpPr/>
      </dsp:nvSpPr>
      <dsp:spPr>
        <a:xfrm>
          <a:off x="517735" y="336218"/>
          <a:ext cx="3550186" cy="188210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38100">
          <a:solidFill>
            <a:schemeClr val="accent2">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2">
                  <a:lumMod val="50000"/>
                </a:schemeClr>
              </a:solidFill>
            </a:rPr>
            <a:t>NI ARGA</a:t>
          </a:r>
          <a:r>
            <a:rPr lang="en" sz="2000" b="1" kern="1200" dirty="0"/>
            <a:t>: Waaqayyo dhiphina namaa akka waan hin dhageenyee hin ta’u. Waan hundumaa ni arga. Keessumaa dhukkubbii fi jallina saba Isaa irratti ta’u ni arga </a:t>
          </a:r>
          <a:r>
            <a:rPr lang="en" sz="1600" b="1" kern="1200" dirty="0"/>
            <a:t>(2 Moot. 9:26).</a:t>
          </a:r>
          <a:endParaRPr lang="es-ES" sz="2000" kern="1200" dirty="0"/>
        </a:p>
      </dsp:txBody>
      <dsp:txXfrm>
        <a:off x="609612" y="428095"/>
        <a:ext cx="3366432" cy="1698353"/>
      </dsp:txXfrm>
    </dsp:sp>
    <dsp:sp modelId="{AC825C12-AF42-4BA1-AA13-23C63E1A3627}">
      <dsp:nvSpPr>
        <dsp:cNvPr id="0" name=""/>
        <dsp:cNvSpPr/>
      </dsp:nvSpPr>
      <dsp:spPr>
        <a:xfrm>
          <a:off x="4152797" y="336218"/>
          <a:ext cx="3550186" cy="1882107"/>
        </a:xfrm>
        <a:prstGeom prst="roundRect">
          <a:avLst/>
        </a:prstGeom>
        <a:gradFill rotWithShape="0">
          <a:gsLst>
            <a:gs pos="0">
              <a:schemeClr val="accent2">
                <a:hueOff val="7962347"/>
                <a:satOff val="-8219"/>
                <a:lumOff val="-7451"/>
                <a:alphaOff val="0"/>
                <a:lumMod val="110000"/>
                <a:satMod val="105000"/>
                <a:tint val="67000"/>
              </a:schemeClr>
            </a:gs>
            <a:gs pos="50000">
              <a:schemeClr val="accent2">
                <a:hueOff val="7962347"/>
                <a:satOff val="-8219"/>
                <a:lumOff val="-7451"/>
                <a:alphaOff val="0"/>
                <a:lumMod val="105000"/>
                <a:satMod val="103000"/>
                <a:tint val="73000"/>
              </a:schemeClr>
            </a:gs>
            <a:gs pos="100000">
              <a:schemeClr val="accent2">
                <a:hueOff val="7962347"/>
                <a:satOff val="-8219"/>
                <a:lumOff val="-7451"/>
                <a:alphaOff val="0"/>
                <a:lumMod val="105000"/>
                <a:satMod val="109000"/>
                <a:tint val="81000"/>
              </a:schemeClr>
            </a:gs>
          </a:gsLst>
          <a:lin ang="5400000" scaled="0"/>
        </a:gradFill>
        <a:ln w="38100">
          <a:solidFill>
            <a:schemeClr val="accent4">
              <a:lumMod val="50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4">
                  <a:lumMod val="50000"/>
                </a:schemeClr>
              </a:solidFill>
            </a:rPr>
            <a:t>GADI BU’A</a:t>
          </a:r>
          <a:r>
            <a:rPr lang="en" sz="2000" b="1" kern="1200" dirty="0"/>
            <a:t>: Waaqayyo callisee hin taa’u. Gadi dhufee nu gidduu adeema. Ilmaan namaa gidduu ni adeema</a:t>
          </a:r>
          <a:br>
            <a:rPr lang="es-ES" sz="2000" b="1" kern="1200" dirty="0"/>
          </a:br>
          <a:r>
            <a:rPr lang="en" sz="2000" b="1" kern="1200" dirty="0"/>
            <a:t>(Ba’uu 29:45; Erm. 14:16-17)</a:t>
          </a:r>
          <a:endParaRPr lang="es-ES" sz="2000" kern="1200" dirty="0"/>
        </a:p>
      </dsp:txBody>
      <dsp:txXfrm>
        <a:off x="4244674" y="428095"/>
        <a:ext cx="3366432" cy="1698353"/>
      </dsp:txXfrm>
    </dsp:sp>
    <dsp:sp modelId="{A6E77D58-24DC-441B-B8F3-E72D2F642819}">
      <dsp:nvSpPr>
        <dsp:cNvPr id="0" name=""/>
        <dsp:cNvSpPr/>
      </dsp:nvSpPr>
      <dsp:spPr>
        <a:xfrm>
          <a:off x="7785412" y="336218"/>
          <a:ext cx="3550186" cy="1882107"/>
        </a:xfrm>
        <a:prstGeom prst="roundRect">
          <a:avLst/>
        </a:prstGeom>
        <a:gradFill rotWithShape="0">
          <a:gsLst>
            <a:gs pos="0">
              <a:schemeClr val="accent2">
                <a:hueOff val="15924694"/>
                <a:satOff val="-16438"/>
                <a:lumOff val="-14903"/>
                <a:alphaOff val="0"/>
                <a:lumMod val="110000"/>
                <a:satMod val="105000"/>
                <a:tint val="67000"/>
              </a:schemeClr>
            </a:gs>
            <a:gs pos="50000">
              <a:schemeClr val="accent2">
                <a:hueOff val="15924694"/>
                <a:satOff val="-16438"/>
                <a:lumOff val="-14903"/>
                <a:alphaOff val="0"/>
                <a:lumMod val="105000"/>
                <a:satMod val="103000"/>
                <a:tint val="73000"/>
              </a:schemeClr>
            </a:gs>
            <a:gs pos="100000">
              <a:schemeClr val="accent2">
                <a:hueOff val="15924694"/>
                <a:satOff val="-16438"/>
                <a:lumOff val="-14903"/>
                <a:alphaOff val="0"/>
                <a:lumMod val="105000"/>
                <a:satMod val="109000"/>
                <a:tint val="81000"/>
              </a:schemeClr>
            </a:gs>
          </a:gsLst>
          <a:lin ang="5400000" scaled="0"/>
        </a:gradFill>
        <a:ln w="38100">
          <a:solidFill>
            <a:schemeClr val="accent3">
              <a:lumMod val="75000"/>
            </a:schemeClr>
          </a:solidFill>
        </a:ln>
        <a:effectLst/>
        <a:scene3d>
          <a:camera prst="orthographicFront"/>
          <a:lightRig rig="flat" dir="t"/>
        </a:scene3d>
        <a:sp3d contourW="25400"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accent3">
                  <a:lumMod val="50000"/>
                </a:schemeClr>
              </a:solidFill>
            </a:rPr>
            <a:t>NI BAASA</a:t>
          </a:r>
          <a:r>
            <a:rPr lang="en" sz="2000" b="1" kern="1200" dirty="0"/>
            <a:t>: Waaqayyo, yeroo Isaatti, dhiphina keessaa bilisa nu baasuuf ni hojjeta, waadaa Isaas ni raawwata (Erm. 29:11)</a:t>
          </a:r>
          <a:endParaRPr lang="es-ES" sz="2000" kern="1200" dirty="0"/>
        </a:p>
      </dsp:txBody>
      <dsp:txXfrm>
        <a:off x="7877289" y="428095"/>
        <a:ext cx="3366432" cy="1698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5749A-AEDD-9D2F-AC84-3911FDD5A0A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D2F1D06-3694-75B5-DBC5-D59FE5C63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671FD40-FCEA-3B56-7810-BBEB4706E605}"/>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5" name="Marcador de pie de página 4">
            <a:extLst>
              <a:ext uri="{FF2B5EF4-FFF2-40B4-BE49-F238E27FC236}">
                <a16:creationId xmlns:a16="http://schemas.microsoft.com/office/drawing/2014/main" id="{44DCBDBE-B479-6C33-0093-64D6C13059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9D914D-B48C-2DD3-5724-3680F2EA9D21}"/>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46428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39D63F-ED42-1B69-BF1E-A631BB6137C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6DE282-E367-F77D-22FD-6A13B573014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13EA1F-59F0-4FE9-1ACD-9DE1F1BADFB9}"/>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5" name="Marcador de pie de página 4">
            <a:extLst>
              <a:ext uri="{FF2B5EF4-FFF2-40B4-BE49-F238E27FC236}">
                <a16:creationId xmlns:a16="http://schemas.microsoft.com/office/drawing/2014/main" id="{7D933A0C-AF51-0DE5-02FD-9DCDB730951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6846491-8199-29BA-D36C-CAEFC36C271B}"/>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302384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718A53C-FF75-9D99-EF9D-3D65D6E6320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BB3D25-312D-308B-C801-E30DE56F1F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E8A34B-DF3C-E03A-1C87-5585C9E66A94}"/>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5" name="Marcador de pie de página 4">
            <a:extLst>
              <a:ext uri="{FF2B5EF4-FFF2-40B4-BE49-F238E27FC236}">
                <a16:creationId xmlns:a16="http://schemas.microsoft.com/office/drawing/2014/main" id="{F0E39552-FD3C-7986-2692-A12DA09486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7B41D93-074A-6141-CF55-A07418061B8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6448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3604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16976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915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7674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916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74255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5219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6750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2F492-8DAB-A879-7CAD-FDDD6018D14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14EB8-23EC-B1F9-B5ED-9A15AA215E1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F9E676-4F7D-306A-93E6-E8996F4C9CD2}"/>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5" name="Marcador de pie de página 4">
            <a:extLst>
              <a:ext uri="{FF2B5EF4-FFF2-40B4-BE49-F238E27FC236}">
                <a16:creationId xmlns:a16="http://schemas.microsoft.com/office/drawing/2014/main" id="{133BB6AA-10EB-EF6F-092C-50DE2B1C9B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A7D9874-8E10-DEA7-B2B1-299EDECFBD18}"/>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3579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27618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461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10/07/2025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7349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5140EE-ADA3-9B7B-0810-9DE2D708B57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94A920-B546-59D6-3F62-FCA55F7009B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029D53B-669B-70E0-364B-E94F81ED9864}"/>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5" name="Marcador de pie de página 4">
            <a:extLst>
              <a:ext uri="{FF2B5EF4-FFF2-40B4-BE49-F238E27FC236}">
                <a16:creationId xmlns:a16="http://schemas.microsoft.com/office/drawing/2014/main" id="{83A4751C-FE4D-0226-9FCF-5A91353D21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7844479-18E5-73AB-1303-17AD823D43C5}"/>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3238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2D2A45-EE5E-1404-5921-5E100F689C4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C50483-BC1A-1947-A176-DE04F48D21B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39CECE-323A-44EF-12F7-6C479C6AB48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80A4515-185E-1140-EF81-E26BA181B443}"/>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6" name="Marcador de pie de página 5">
            <a:extLst>
              <a:ext uri="{FF2B5EF4-FFF2-40B4-BE49-F238E27FC236}">
                <a16:creationId xmlns:a16="http://schemas.microsoft.com/office/drawing/2014/main" id="{E717C071-E578-BB37-304D-B7B47B53E8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3BFB21F-2E63-0DEF-BAE4-5F31EA2DC752}"/>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5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8AC88-048A-F8B7-4CE0-0FE608B2336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69B13B6-D6A8-36F6-B726-23C497936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1ADBFD-4213-297D-C67A-96B63AE9B4B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FED2D4-7BD8-5E4A-8672-60D3A9EA0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38A3627-A390-89AD-ED94-7F51DA981B9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396C642-FE11-608B-87C7-40F545B61244}"/>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8" name="Marcador de pie de página 7">
            <a:extLst>
              <a:ext uri="{FF2B5EF4-FFF2-40B4-BE49-F238E27FC236}">
                <a16:creationId xmlns:a16="http://schemas.microsoft.com/office/drawing/2014/main" id="{90F071A5-4789-3B5A-A7CD-AE32AA301AC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B1EDC0-247B-850B-9E6C-2D34005025B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63122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745243-B6D0-80F5-9DF7-65D19E8CBBA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A1DE0B-EF4B-7B6B-16A1-AD18E9A8F664}"/>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4" name="Marcador de pie de página 3">
            <a:extLst>
              <a:ext uri="{FF2B5EF4-FFF2-40B4-BE49-F238E27FC236}">
                <a16:creationId xmlns:a16="http://schemas.microsoft.com/office/drawing/2014/main" id="{82CA4020-A969-1F51-3106-29846C4DB33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FD5976F-979D-68F9-CDDC-1029869844D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88744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CCA352C-9709-BB01-4C96-9E51FE243E53}"/>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3" name="Marcador de pie de página 2">
            <a:extLst>
              <a:ext uri="{FF2B5EF4-FFF2-40B4-BE49-F238E27FC236}">
                <a16:creationId xmlns:a16="http://schemas.microsoft.com/office/drawing/2014/main" id="{733EA281-F2C1-DC7A-EC80-25EE569116F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43ABCF8-F926-9367-FA2D-A7B582ACE06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9951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05053-A7C5-9393-A0B2-5F2F3769F7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7A661B-B5DC-A7D1-BBC3-A9E3287C5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484FE52-45AA-9DF2-808E-42CD7FDAA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62BC3-40B2-1AF7-DEEC-F676164AEEB5}"/>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6" name="Marcador de pie de página 5">
            <a:extLst>
              <a:ext uri="{FF2B5EF4-FFF2-40B4-BE49-F238E27FC236}">
                <a16:creationId xmlns:a16="http://schemas.microsoft.com/office/drawing/2014/main" id="{5B17DD54-FBBC-9159-F134-2C9197AB79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32C301-BCF6-E096-A1B3-B56CC9DBC6F9}"/>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617684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E604CE-29F7-E219-86E3-51909B28A6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DDAEA6A7-036B-324D-81BD-038664D2C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4CD811C-AF5C-E7D8-0BAA-F9CA422C8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2128B20-4E5A-8EE1-EE7A-756DD8FFEC29}"/>
              </a:ext>
            </a:extLst>
          </p:cNvPr>
          <p:cNvSpPr>
            <a:spLocks noGrp="1"/>
          </p:cNvSpPr>
          <p:nvPr>
            <p:ph type="dt" sz="half" idx="10"/>
          </p:nvPr>
        </p:nvSpPr>
        <p:spPr/>
        <p:txBody>
          <a:bodyPr/>
          <a:lstStyle/>
          <a:p>
            <a:fld id="{4727DE2E-6DF9-4C2C-91B2-056FD293D0ED}" type="datetimeFigureOut">
              <a:rPr lang="es-ES" smtClean="0"/>
              <a:t>10/07/2025</a:t>
            </a:fld>
            <a:endParaRPr lang="es-ES"/>
          </a:p>
        </p:txBody>
      </p:sp>
      <p:sp>
        <p:nvSpPr>
          <p:cNvPr id="6" name="Marcador de pie de página 5">
            <a:extLst>
              <a:ext uri="{FF2B5EF4-FFF2-40B4-BE49-F238E27FC236}">
                <a16:creationId xmlns:a16="http://schemas.microsoft.com/office/drawing/2014/main" id="{FFBDF626-1024-D62F-F942-1D4797298BC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A475AF7-970F-96F6-B8C7-D6864DFE8E66}"/>
              </a:ext>
            </a:extLst>
          </p:cNvPr>
          <p:cNvSpPr>
            <a:spLocks noGrp="1"/>
          </p:cNvSpPr>
          <p:nvPr>
            <p:ph type="sldNum" sz="quarter" idx="12"/>
          </p:nvPr>
        </p:nvSpPr>
        <p:spPr/>
        <p:txBody>
          <a:bodyPr/>
          <a:lstStyle/>
          <a:p>
            <a:fld id="{F6459B69-89A3-49FC-8316-CF330EFE2DAD}" type="slidenum">
              <a:rPr lang="es-ES" smtClean="0"/>
              <a:t>‹Nº›</a:t>
            </a:fld>
            <a:endParaRPr lang="es-ES"/>
          </a:p>
        </p:txBody>
      </p:sp>
    </p:spTree>
    <p:extLst>
      <p:ext uri="{BB962C8B-B14F-4D97-AF65-F5344CB8AC3E}">
        <p14:creationId xmlns:p14="http://schemas.microsoft.com/office/powerpoint/2010/main" val="270779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1C8C26-3DE4-FF3D-D53D-04882F281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F12CA8-A333-6561-6159-E721CECCA3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1E350B-BCD3-045F-E020-D44ABBF8F9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27DE2E-6DF9-4C2C-91B2-056FD293D0ED}" type="datetimeFigureOut">
              <a:rPr lang="es-ES" smtClean="0"/>
              <a:t>10/07/2025</a:t>
            </a:fld>
            <a:endParaRPr lang="es-ES"/>
          </a:p>
        </p:txBody>
      </p:sp>
      <p:sp>
        <p:nvSpPr>
          <p:cNvPr id="5" name="Marcador de pie de página 4">
            <a:extLst>
              <a:ext uri="{FF2B5EF4-FFF2-40B4-BE49-F238E27FC236}">
                <a16:creationId xmlns:a16="http://schemas.microsoft.com/office/drawing/2014/main" id="{B92A9736-FA4B-937B-CBA0-84AF82EBAF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DF89182-0799-62AD-F380-0F417736B2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459B69-89A3-49FC-8316-CF330EFE2DAD}" type="slidenum">
              <a:rPr lang="es-ES" smtClean="0"/>
              <a:t>‹Nº›</a:t>
            </a:fld>
            <a:endParaRPr lang="es-ES"/>
          </a:p>
        </p:txBody>
      </p:sp>
    </p:spTree>
    <p:extLst>
      <p:ext uri="{BB962C8B-B14F-4D97-AF65-F5344CB8AC3E}">
        <p14:creationId xmlns:p14="http://schemas.microsoft.com/office/powerpoint/2010/main" val="76015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10/07/2025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28924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1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0F6E4D6-E0EA-1E47-75C4-B0AEB5360FC1}"/>
              </a:ext>
            </a:extLst>
          </p:cNvPr>
          <p:cNvSpPr txBox="1"/>
          <p:nvPr/>
        </p:nvSpPr>
        <p:spPr>
          <a:xfrm>
            <a:off x="6438901" y="28367"/>
            <a:ext cx="5753100" cy="1938992"/>
          </a:xfrm>
          <a:prstGeom prst="rect">
            <a:avLst/>
          </a:prstGeom>
          <a:noFill/>
        </p:spPr>
        <p:txBody>
          <a:bodyPr wrap="square" rtlCol="0">
            <a:spAutoFit/>
          </a:bodyPr>
          <a:lstStyle/>
          <a:p>
            <a:pPr algn="ctr"/>
            <a:r>
              <a:rPr lang="en-US"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rPr>
              <a:t>DAGGALA GUBATU</a:t>
            </a:r>
            <a:endParaRPr lang="en" sz="6000" b="1" spc="300" dirty="0">
              <a:ln w="22225" cmpd="sng">
                <a:solidFill>
                  <a:srgbClr val="F4EE00"/>
                </a:solidFill>
                <a:prstDash val="solid"/>
              </a:ln>
              <a:solidFill>
                <a:schemeClr val="bg2">
                  <a:lumMod val="20000"/>
                  <a:lumOff val="8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D15A41F5-8B81-0E78-73A3-174A790C27FA}"/>
              </a:ext>
            </a:extLst>
          </p:cNvPr>
          <p:cNvSpPr txBox="1"/>
          <p:nvPr/>
        </p:nvSpPr>
        <p:spPr>
          <a:xfrm>
            <a:off x="28875" y="6519446"/>
            <a:ext cx="3482171" cy="338554"/>
          </a:xfrm>
          <a:prstGeom prst="rect">
            <a:avLst/>
          </a:prstGeom>
          <a:noFill/>
        </p:spPr>
        <p:txBody>
          <a:bodyPr wrap="none" rtlCol="0">
            <a:spAutoFit/>
          </a:bodyPr>
          <a:lstStyle/>
          <a:p>
            <a:r>
              <a:rPr lang="en" sz="1600" b="1" dirty="0">
                <a:solidFill>
                  <a:srgbClr val="DDAC17"/>
                </a:solidFill>
                <a:effectLst>
                  <a:outerShdw blurRad="38100" dist="38100" dir="2700000" algn="tl">
                    <a:srgbClr val="000000">
                      <a:alpha val="43137"/>
                    </a:srgbClr>
                  </a:outerShdw>
                </a:effectLst>
              </a:rPr>
              <a:t>Lesson 2 for July 12, 2025</a:t>
            </a:r>
          </a:p>
        </p:txBody>
      </p:sp>
    </p:spTree>
    <p:extLst>
      <p:ext uri="{BB962C8B-B14F-4D97-AF65-F5344CB8AC3E}">
        <p14:creationId xmlns:p14="http://schemas.microsoft.com/office/powerpoint/2010/main" val="2083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2" name="Imagen 11" descr="Una caricatura de una persona&#10;&#10;El contenido generado por IA puede ser incorrecto.">
            <a:extLst>
              <a:ext uri="{FF2B5EF4-FFF2-40B4-BE49-F238E27FC236}">
                <a16:creationId xmlns:a16="http://schemas.microsoft.com/office/drawing/2014/main" id="{61CB3411-54FF-BCD6-A6C2-8D483CE9B1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863" y="1563946"/>
            <a:ext cx="3606041" cy="2704531"/>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9" name="Rectángulo 18">
            <a:extLst>
              <a:ext uri="{FF2B5EF4-FFF2-40B4-BE49-F238E27FC236}">
                <a16:creationId xmlns:a16="http://schemas.microsoft.com/office/drawing/2014/main" id="{BA196DD7-0174-D06F-4EBB-DD635500F919}"/>
              </a:ext>
            </a:extLst>
          </p:cNvPr>
          <p:cNvSpPr>
            <a:spLocks noGrp="1" noRot="1" noMove="1" noResize="1" noEditPoints="1" noAdjustHandles="1" noChangeArrowheads="1" noChangeShapeType="1"/>
          </p:cNvSpPr>
          <p:nvPr/>
        </p:nvSpPr>
        <p:spPr>
          <a:xfrm>
            <a:off x="0" y="0"/>
            <a:ext cx="12191999" cy="1384236"/>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C45C666-BB8B-96FC-9229-767E1A104DDD}"/>
              </a:ext>
            </a:extLst>
          </p:cNvPr>
          <p:cNvSpPr txBox="1"/>
          <p:nvPr/>
        </p:nvSpPr>
        <p:spPr>
          <a:xfrm>
            <a:off x="3274142" y="0"/>
            <a:ext cx="8917857" cy="769441"/>
          </a:xfrm>
          <a:prstGeom prst="rect">
            <a:avLst/>
          </a:prstGeom>
          <a:noFill/>
          <a:effectLst>
            <a:outerShdw blurRad="50800" dist="12700" dir="5400000" algn="ctr" rotWithShape="0">
              <a:schemeClr val="tx1"/>
            </a:outerShdw>
          </a:effectLst>
        </p:spPr>
        <p:txBody>
          <a:bodyPr wrap="square">
            <a:spAutoFit/>
          </a:bodyPr>
          <a:lstStyle/>
          <a:p>
            <a:pPr algn="ctr"/>
            <a:r>
              <a:rPr lang="en" sz="4400" b="1" spc="300" dirty="0">
                <a:ln w="6600">
                  <a:solidFill>
                    <a:schemeClr val="accent2"/>
                  </a:solidFill>
                  <a:prstDash val="solid"/>
                </a:ln>
                <a:solidFill>
                  <a:srgbClr val="FFFFFF"/>
                </a:solidFill>
                <a:effectLst>
                  <a:outerShdw dist="38100" dir="2700000" algn="tl" rotWithShape="0">
                    <a:schemeClr val="accent2"/>
                  </a:outerShdw>
                </a:effectLst>
              </a:rPr>
              <a:t>GIBXITTI DEEBI’UU</a:t>
            </a:r>
          </a:p>
        </p:txBody>
      </p:sp>
      <p:sp>
        <p:nvSpPr>
          <p:cNvPr id="5" name="CuadroTexto 4">
            <a:extLst>
              <a:ext uri="{FF2B5EF4-FFF2-40B4-BE49-F238E27FC236}">
                <a16:creationId xmlns:a16="http://schemas.microsoft.com/office/drawing/2014/main" id="{3D546CE7-A01E-1168-3243-593F388758E1}"/>
              </a:ext>
            </a:extLst>
          </p:cNvPr>
          <p:cNvSpPr txBox="1"/>
          <p:nvPr/>
        </p:nvSpPr>
        <p:spPr>
          <a:xfrm>
            <a:off x="3071854" y="702672"/>
            <a:ext cx="9025705" cy="646331"/>
          </a:xfrm>
          <a:prstGeom prst="rect">
            <a:avLst/>
          </a:prstGeom>
          <a:noFill/>
        </p:spPr>
        <p:txBody>
          <a:bodyPr wrap="square">
            <a:spAutoFit/>
          </a:bodyPr>
          <a:lstStyle/>
          <a:p>
            <a:pPr algn="ct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Waaqayyo</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karaa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irratti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iddoo</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bultiitti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Museetti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dhufee</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isa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ajjeesuu</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barbaade</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a:p>
            <a:pPr algn="ct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Baʼuu</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4:24</a:t>
            </a:r>
            <a:endPar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516C2D1C-1824-B2D6-B0F0-4A05A71CB11C}"/>
              </a:ext>
            </a:extLst>
          </p:cNvPr>
          <p:cNvSpPr txBox="1"/>
          <p:nvPr/>
        </p:nvSpPr>
        <p:spPr>
          <a:xfrm>
            <a:off x="3811280" y="1490765"/>
            <a:ext cx="8380720" cy="1323439"/>
          </a:xfrm>
          <a:prstGeom prst="rect">
            <a:avLst/>
          </a:prstGeom>
          <a:noFill/>
        </p:spPr>
        <p:txBody>
          <a:bodyPr wrap="square" rtlCol="0">
            <a:spAutoFit/>
          </a:bodyPr>
          <a:lstStyle/>
          <a:p>
            <a:pPr>
              <a:spcBef>
                <a:spcPts val="600"/>
              </a:spcBef>
            </a:pPr>
            <a:r>
              <a:rPr lang="en" sz="2000" b="1" dirty="0"/>
              <a:t>Tarkaanfii jalqaba Museen biyya Gibxitti deebi’uuf fudhate, soddaa isaa heyyamsiisuu ture (Ba’uu 4:18 ). Maatii isaa fudhatee adeemsa jalqabe (Ba’uu 4:20). Garuu waan dinqisiisaa tokkotu ta’e. Karaa irratti Waaqayyo isa ajjeesuu barbaade (Ba’uu 4:24 ).</a:t>
            </a:r>
          </a:p>
        </p:txBody>
      </p:sp>
      <p:sp>
        <p:nvSpPr>
          <p:cNvPr id="14" name="CuadroTexto 13">
            <a:extLst>
              <a:ext uri="{FF2B5EF4-FFF2-40B4-BE49-F238E27FC236}">
                <a16:creationId xmlns:a16="http://schemas.microsoft.com/office/drawing/2014/main" id="{615A092A-62A7-5732-AFE3-88118299F050}"/>
              </a:ext>
            </a:extLst>
          </p:cNvPr>
          <p:cNvSpPr txBox="1"/>
          <p:nvPr/>
        </p:nvSpPr>
        <p:spPr>
          <a:xfrm>
            <a:off x="137862" y="4552547"/>
            <a:ext cx="7446844" cy="1015663"/>
          </a:xfrm>
          <a:prstGeom prst="rect">
            <a:avLst/>
          </a:prstGeom>
          <a:noFill/>
        </p:spPr>
        <p:txBody>
          <a:bodyPr wrap="square">
            <a:spAutoFit/>
          </a:bodyPr>
          <a:lstStyle/>
          <a:p>
            <a:pPr>
              <a:spcBef>
                <a:spcPts val="600"/>
              </a:spcBef>
            </a:pPr>
            <a:r>
              <a:rPr lang="en" sz="2000" b="1" dirty="0"/>
              <a:t>Museen (dhiibbaa haadha manaa isaa irraa ittu dhufeen) ilma isaa dhagna hin qabne ture. Kanaaf, haal-duree Waaqayyo Abrahamii wajjin kakate raawwachuu dide (Uum. 17:10).</a:t>
            </a:r>
          </a:p>
        </p:txBody>
      </p:sp>
      <p:pic>
        <p:nvPicPr>
          <p:cNvPr id="16" name="Imagen 15" descr="Una persona en un campo de pasto seco&#10;&#10;El contenido generado por IA puede ser incorrecto.">
            <a:extLst>
              <a:ext uri="{FF2B5EF4-FFF2-40B4-BE49-F238E27FC236}">
                <a16:creationId xmlns:a16="http://schemas.microsoft.com/office/drawing/2014/main" id="{BEC094A7-81F4-2698-C42F-6BF577BEB4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17"/>
          <a:stretch>
            <a:fillRect/>
          </a:stretch>
        </p:blipFill>
        <p:spPr>
          <a:xfrm>
            <a:off x="7829992" y="2920733"/>
            <a:ext cx="4149045" cy="3783378"/>
          </a:xfrm>
          <a:prstGeom prst="roundRect">
            <a:avLst>
              <a:gd name="adj" fmla="val 11111"/>
            </a:avLst>
          </a:prstGeom>
          <a:ln w="95250" cap="rnd">
            <a:solidFill>
              <a:schemeClr val="accent5">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8" name="CuadroTexto 17">
            <a:extLst>
              <a:ext uri="{FF2B5EF4-FFF2-40B4-BE49-F238E27FC236}">
                <a16:creationId xmlns:a16="http://schemas.microsoft.com/office/drawing/2014/main" id="{15AEA134-05D9-C2ED-5F1D-0AA4C716AE36}"/>
              </a:ext>
            </a:extLst>
          </p:cNvPr>
          <p:cNvSpPr txBox="1"/>
          <p:nvPr/>
        </p:nvSpPr>
        <p:spPr>
          <a:xfrm>
            <a:off x="3811280" y="2921331"/>
            <a:ext cx="4094470" cy="1631216"/>
          </a:xfrm>
          <a:prstGeom prst="rect">
            <a:avLst/>
          </a:prstGeom>
          <a:noFill/>
        </p:spPr>
        <p:txBody>
          <a:bodyPr wrap="square">
            <a:spAutoFit/>
          </a:bodyPr>
          <a:lstStyle/>
          <a:p>
            <a:pPr>
              <a:spcBef>
                <a:spcPts val="600"/>
              </a:spcBef>
            </a:pPr>
            <a:r>
              <a:rPr lang="en" sz="2000" b="1" dirty="0"/>
              <a:t>Siiforaan waan ta’uutti jiru hubattee, badiisa hamaa dhufaa jiru sana hambisuuf tarkaanfii barbaachisaa fudhatte, ilma ishee dhagna qabde (Ba’uu 4:25).</a:t>
            </a:r>
          </a:p>
        </p:txBody>
      </p:sp>
      <p:sp>
        <p:nvSpPr>
          <p:cNvPr id="4" name="CuadroTexto 3">
            <a:extLst>
              <a:ext uri="{FF2B5EF4-FFF2-40B4-BE49-F238E27FC236}">
                <a16:creationId xmlns:a16="http://schemas.microsoft.com/office/drawing/2014/main" id="{CB957A90-6360-7D82-F2CB-BC5764C7C313}"/>
              </a:ext>
            </a:extLst>
          </p:cNvPr>
          <p:cNvSpPr txBox="1"/>
          <p:nvPr/>
        </p:nvSpPr>
        <p:spPr>
          <a:xfrm>
            <a:off x="137863" y="5534561"/>
            <a:ext cx="7446844" cy="1323439"/>
          </a:xfrm>
          <a:prstGeom prst="rect">
            <a:avLst/>
          </a:prstGeom>
          <a:noFill/>
        </p:spPr>
        <p:txBody>
          <a:bodyPr wrap="square">
            <a:spAutoFit/>
          </a:bodyPr>
          <a:lstStyle/>
          <a:p>
            <a:pPr>
              <a:spcBef>
                <a:spcPts val="600"/>
              </a:spcBef>
            </a:pPr>
            <a:r>
              <a:rPr lang="en" sz="2000" b="1" dirty="0"/>
              <a:t>Abboommii Waaqaa isa ifaa ta’e utuu beekuu abboomamuu diduudhaan Museen saba sana geggeessuu dhaaf ulaagaa guutuu dadhabe. Ergama sana utuu fiixaan hin baasin kana sirreessuutu irra ture. </a:t>
            </a:r>
          </a:p>
        </p:txBody>
      </p:sp>
    </p:spTree>
    <p:extLst>
      <p:ext uri="{BB962C8B-B14F-4D97-AF65-F5344CB8AC3E}">
        <p14:creationId xmlns:p14="http://schemas.microsoft.com/office/powerpoint/2010/main" val="65242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900" decel="100000" fill="hold"/>
                                        <p:tgtEl>
                                          <p:spTgt spid="1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strVal val="4*#ppt_w"/>
                                          </p:val>
                                        </p:tav>
                                        <p:tav tm="100000">
                                          <p:val>
                                            <p:strVal val="#ppt_w"/>
                                          </p:val>
                                        </p:tav>
                                      </p:tavLst>
                                    </p:anim>
                                    <p:anim calcmode="lin" valueType="num">
                                      <p:cBhvr>
                                        <p:cTn id="34" dur="500" fill="hold"/>
                                        <p:tgtEl>
                                          <p:spTgt spid="16"/>
                                        </p:tgtEl>
                                        <p:attrNameLst>
                                          <p:attrName>ppt_h</p:attrName>
                                        </p:attrNameLst>
                                      </p:cBhvr>
                                      <p:tavLst>
                                        <p:tav tm="0">
                                          <p:val>
                                            <p:strVal val="4*#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8"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3000"/>
          </a:stretch>
        </a:blipFill>
        <a:effectLst/>
      </p:bgPr>
    </p:bg>
    <p:spTree>
      <p:nvGrpSpPr>
        <p:cNvPr id="1" name="">
          <a:extLst>
            <a:ext uri="{FF2B5EF4-FFF2-40B4-BE49-F238E27FC236}">
              <a16:creationId xmlns:a16="http://schemas.microsoft.com/office/drawing/2014/main" id="{E2E0984F-A561-0FFC-406E-095D4C3FF5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CA399B-D9AB-97CA-FA5D-9D32CC8B5A43}"/>
              </a:ext>
            </a:extLst>
          </p:cNvPr>
          <p:cNvSpPr txBox="1"/>
          <p:nvPr/>
        </p:nvSpPr>
        <p:spPr>
          <a:xfrm>
            <a:off x="1047750" y="707812"/>
            <a:ext cx="10096499" cy="5293757"/>
          </a:xfrm>
          <a:prstGeom prst="rect">
            <a:avLst/>
          </a:prstGeom>
          <a:noFill/>
        </p:spPr>
        <p:txBody>
          <a:bodyPr wrap="square">
            <a:spAutoFit/>
          </a:bodyPr>
          <a:lstStyle/>
          <a:p>
            <a:pPr>
              <a:spcBef>
                <a:spcPts val="600"/>
              </a:spcBef>
            </a:pPr>
            <a:r>
              <a:rPr lang="en" sz="2600" b="1" dirty="0">
                <a:latin typeface="Constantia" panose="02030602050306030303" pitchFamily="18" charset="0"/>
              </a:rPr>
              <a:t>“Namni itti gaafatamummaa Waaqayyo isa irra kaa’e baachuuf yeroo tole jedhu, humnaa fi fiixaan ba’umsa argata, garaa isaa guutuu baachuuf yeroo barbaadu sirriitti baachuuf ga’umsa argachuu danda’a. </a:t>
            </a:r>
            <a:r>
              <a:rPr lang="en-US" sz="2600" b="1" dirty="0">
                <a:latin typeface="Constantia" panose="02030602050306030303" pitchFamily="18" charset="0"/>
              </a:rPr>
              <a:t>Hammam </a:t>
            </a:r>
            <a:r>
              <a:rPr lang="en-US" sz="2600" b="1" dirty="0" err="1">
                <a:latin typeface="Constantia" panose="02030602050306030303" pitchFamily="18" charset="0"/>
              </a:rPr>
              <a:t>sadarkaan</a:t>
            </a:r>
            <a:r>
              <a:rPr lang="en-US" sz="2600" b="1" dirty="0">
                <a:latin typeface="Constantia" panose="02030602050306030303" pitchFamily="18" charset="0"/>
              </a:rPr>
              <a:t> </a:t>
            </a:r>
            <a:r>
              <a:rPr lang="en-US" sz="2600" b="1" dirty="0" err="1">
                <a:latin typeface="Constantia" panose="02030602050306030303" pitchFamily="18" charset="0"/>
              </a:rPr>
              <a:t>isaa</a:t>
            </a:r>
            <a:r>
              <a:rPr lang="en-US" sz="2600" b="1" dirty="0">
                <a:latin typeface="Constantia" panose="02030602050306030303" pitchFamily="18" charset="0"/>
              </a:rPr>
              <a:t> </a:t>
            </a:r>
            <a:r>
              <a:rPr lang="en-US" sz="2600" b="1" dirty="0" err="1">
                <a:latin typeface="Constantia" panose="02030602050306030303" pitchFamily="18" charset="0"/>
              </a:rPr>
              <a:t>gadi</a:t>
            </a:r>
            <a:r>
              <a:rPr lang="en-US" sz="2600" b="1" dirty="0">
                <a:latin typeface="Constantia" panose="02030602050306030303" pitchFamily="18" charset="0"/>
              </a:rPr>
              <a:t> </a:t>
            </a:r>
            <a:r>
              <a:rPr lang="en-US" sz="2600" b="1" dirty="0" err="1">
                <a:latin typeface="Constantia" panose="02030602050306030303" pitchFamily="18" charset="0"/>
              </a:rPr>
              <a:t>bu’aa</a:t>
            </a:r>
            <a:r>
              <a:rPr lang="en-US" sz="2600" b="1" dirty="0">
                <a:latin typeface="Constantia" panose="02030602050306030303" pitchFamily="18" charset="0"/>
              </a:rPr>
              <a:t> fi </a:t>
            </a:r>
            <a:r>
              <a:rPr lang="en-US" sz="2600" b="1" dirty="0" err="1">
                <a:latin typeface="Constantia" panose="02030602050306030303" pitchFamily="18" charset="0"/>
              </a:rPr>
              <a:t>dandeettiin</a:t>
            </a:r>
            <a:r>
              <a:rPr lang="en-US" sz="2600" b="1" dirty="0">
                <a:latin typeface="Constantia" panose="02030602050306030303" pitchFamily="18" charset="0"/>
              </a:rPr>
              <a:t> </a:t>
            </a:r>
            <a:r>
              <a:rPr lang="en-US" sz="2600" b="1" dirty="0" err="1">
                <a:latin typeface="Constantia" panose="02030602050306030303" pitchFamily="18" charset="0"/>
              </a:rPr>
              <a:t>isaa</a:t>
            </a:r>
            <a:r>
              <a:rPr lang="en-US" sz="2600" b="1" dirty="0">
                <a:latin typeface="Constantia" panose="02030602050306030303" pitchFamily="18" charset="0"/>
              </a:rPr>
              <a:t> </a:t>
            </a:r>
            <a:r>
              <a:rPr lang="en-US" sz="2600" b="1" dirty="0" err="1">
                <a:latin typeface="Constantia" panose="02030602050306030303" pitchFamily="18" charset="0"/>
              </a:rPr>
              <a:t>daanga’aa</a:t>
            </a:r>
            <a:r>
              <a:rPr lang="en-US" sz="2600" b="1" dirty="0">
                <a:latin typeface="Constantia" panose="02030602050306030303" pitchFamily="18" charset="0"/>
              </a:rPr>
              <a:t> </a:t>
            </a:r>
            <a:r>
              <a:rPr lang="en-US" sz="2600" b="1" dirty="0" err="1">
                <a:latin typeface="Constantia" panose="02030602050306030303" pitchFamily="18" charset="0"/>
              </a:rPr>
              <a:t>yoo</a:t>
            </a:r>
            <a:r>
              <a:rPr lang="en-US" sz="2600" b="1" dirty="0">
                <a:latin typeface="Constantia" panose="02030602050306030303" pitchFamily="18" charset="0"/>
              </a:rPr>
              <a:t> </a:t>
            </a:r>
            <a:r>
              <a:rPr lang="en-US" sz="2600" b="1" dirty="0" err="1">
                <a:latin typeface="Constantia" panose="02030602050306030303" pitchFamily="18" charset="0"/>
              </a:rPr>
              <a:t>ta’e</a:t>
            </a:r>
            <a:r>
              <a:rPr lang="en-US" sz="2600" b="1" dirty="0">
                <a:latin typeface="Constantia" panose="02030602050306030303" pitchFamily="18" charset="0"/>
              </a:rPr>
              <a:t> </a:t>
            </a:r>
            <a:r>
              <a:rPr lang="en-US" sz="2600" b="1" dirty="0" err="1">
                <a:latin typeface="Constantia" panose="02030602050306030303" pitchFamily="18" charset="0"/>
              </a:rPr>
              <a:t>illee</a:t>
            </a:r>
            <a:r>
              <a:rPr lang="en-US" sz="2600" b="1" dirty="0">
                <a:latin typeface="Constantia" panose="02030602050306030303" pitchFamily="18" charset="0"/>
              </a:rPr>
              <a:t>, </a:t>
            </a:r>
            <a:r>
              <a:rPr lang="en-US" sz="2600" b="1" dirty="0" err="1">
                <a:latin typeface="Constantia" panose="02030602050306030303" pitchFamily="18" charset="0"/>
              </a:rPr>
              <a:t>namni</a:t>
            </a:r>
            <a:r>
              <a:rPr lang="en-US" sz="2600" b="1" dirty="0">
                <a:latin typeface="Constantia" panose="02030602050306030303" pitchFamily="18" charset="0"/>
              </a:rPr>
              <a:t> sun </a:t>
            </a:r>
            <a:r>
              <a:rPr lang="en-US" sz="2600" b="1" dirty="0" err="1">
                <a:latin typeface="Constantia" panose="02030602050306030303" pitchFamily="18" charset="0"/>
              </a:rPr>
              <a:t>guddina</a:t>
            </a:r>
            <a:r>
              <a:rPr lang="en-US" sz="2600" b="1" dirty="0">
                <a:latin typeface="Constantia" panose="02030602050306030303" pitchFamily="18" charset="0"/>
              </a:rPr>
              <a:t> </a:t>
            </a:r>
            <a:r>
              <a:rPr lang="en-US" sz="2600" b="1" dirty="0" err="1">
                <a:latin typeface="Constantia" panose="02030602050306030303" pitchFamily="18" charset="0"/>
              </a:rPr>
              <a:t>dhugaa</a:t>
            </a:r>
            <a:r>
              <a:rPr lang="en-US" sz="2600" b="1" dirty="0">
                <a:latin typeface="Constantia" panose="02030602050306030303" pitchFamily="18" charset="0"/>
              </a:rPr>
              <a:t> </a:t>
            </a:r>
            <a:r>
              <a:rPr lang="en-US" sz="2600" b="1" dirty="0" err="1">
                <a:latin typeface="Constantia" panose="02030602050306030303" pitchFamily="18" charset="0"/>
              </a:rPr>
              <a:t>argata</a:t>
            </a:r>
            <a:r>
              <a:rPr lang="en-US" sz="2600" b="1" dirty="0">
                <a:latin typeface="Constantia" panose="02030602050306030303" pitchFamily="18" charset="0"/>
              </a:rPr>
              <a:t>, </a:t>
            </a:r>
            <a:r>
              <a:rPr lang="en-US" sz="2600" b="1" dirty="0" err="1">
                <a:latin typeface="Constantia" panose="02030602050306030303" pitchFamily="18" charset="0"/>
              </a:rPr>
              <a:t>jabina</a:t>
            </a:r>
            <a:r>
              <a:rPr lang="en-US" sz="2600" b="1" dirty="0">
                <a:latin typeface="Constantia" panose="02030602050306030303" pitchFamily="18" charset="0"/>
              </a:rPr>
              <a:t> </a:t>
            </a:r>
            <a:r>
              <a:rPr lang="en-US" sz="2600" b="1" dirty="0" err="1">
                <a:latin typeface="Constantia" panose="02030602050306030303" pitchFamily="18" charset="0"/>
              </a:rPr>
              <a:t>Waaqaatti</a:t>
            </a:r>
            <a:r>
              <a:rPr lang="en-US" sz="2600" b="1" dirty="0">
                <a:latin typeface="Constantia" panose="02030602050306030303" pitchFamily="18" charset="0"/>
              </a:rPr>
              <a:t> </a:t>
            </a:r>
            <a:r>
              <a:rPr lang="en-US" sz="2600" b="1" dirty="0" err="1">
                <a:latin typeface="Constantia" panose="02030602050306030303" pitchFamily="18" charset="0"/>
              </a:rPr>
              <a:t>amanachuudhaan</a:t>
            </a:r>
            <a:r>
              <a:rPr lang="en-US" sz="2600" b="1" dirty="0">
                <a:latin typeface="Constantia" panose="02030602050306030303" pitchFamily="18" charset="0"/>
              </a:rPr>
              <a:t>, </a:t>
            </a:r>
            <a:r>
              <a:rPr lang="en-US" sz="2600" b="1" dirty="0" err="1">
                <a:latin typeface="Constantia" panose="02030602050306030303" pitchFamily="18" charset="0"/>
              </a:rPr>
              <a:t>hojii</a:t>
            </a:r>
            <a:r>
              <a:rPr lang="en-US" sz="2600" b="1" dirty="0">
                <a:latin typeface="Constantia" panose="02030602050306030303" pitchFamily="18" charset="0"/>
              </a:rPr>
              <a:t> </a:t>
            </a:r>
            <a:r>
              <a:rPr lang="en-US" sz="2600" b="1" dirty="0" err="1">
                <a:latin typeface="Constantia" panose="02030602050306030303" pitchFamily="18" charset="0"/>
              </a:rPr>
              <a:t>isaa</a:t>
            </a:r>
            <a:r>
              <a:rPr lang="en-US" sz="2600" b="1" dirty="0">
                <a:latin typeface="Constantia" panose="02030602050306030303" pitchFamily="18" charset="0"/>
              </a:rPr>
              <a:t> </a:t>
            </a:r>
            <a:r>
              <a:rPr lang="en-US" sz="2600" b="1" dirty="0" err="1">
                <a:latin typeface="Constantia" panose="02030602050306030303" pitchFamily="18" charset="0"/>
              </a:rPr>
              <a:t>amanamummaadhaan</a:t>
            </a:r>
            <a:r>
              <a:rPr lang="en-US" sz="2600" b="1" dirty="0">
                <a:latin typeface="Constantia" panose="02030602050306030303" pitchFamily="18" charset="0"/>
              </a:rPr>
              <a:t> </a:t>
            </a:r>
            <a:r>
              <a:rPr lang="en-US" sz="2600" b="1" dirty="0" err="1">
                <a:latin typeface="Constantia" panose="02030602050306030303" pitchFamily="18" charset="0"/>
              </a:rPr>
              <a:t>raawwachuu</a:t>
            </a:r>
            <a:r>
              <a:rPr lang="en-US" sz="2600" b="1" dirty="0">
                <a:latin typeface="Constantia" panose="02030602050306030303" pitchFamily="18" charset="0"/>
              </a:rPr>
              <a:t> </a:t>
            </a:r>
            <a:r>
              <a:rPr lang="en-US" sz="2600" b="1" dirty="0" err="1">
                <a:latin typeface="Constantia" panose="02030602050306030303" pitchFamily="18" charset="0"/>
              </a:rPr>
              <a:t>fedha</a:t>
            </a:r>
            <a:r>
              <a:rPr lang="en-US" sz="2600" b="1" dirty="0">
                <a:latin typeface="Constantia" panose="02030602050306030303" pitchFamily="18" charset="0"/>
              </a:rPr>
              <a:t>. </a:t>
            </a:r>
            <a:r>
              <a:rPr lang="en-US" sz="2600" b="1" dirty="0" err="1">
                <a:latin typeface="Constantia" panose="02030602050306030303" pitchFamily="18" charset="0"/>
              </a:rPr>
              <a:t>Museen</a:t>
            </a:r>
            <a:r>
              <a:rPr lang="en-US" sz="2600" b="1" dirty="0">
                <a:latin typeface="Constantia" panose="02030602050306030303" pitchFamily="18" charset="0"/>
              </a:rPr>
              <a:t> </a:t>
            </a:r>
            <a:r>
              <a:rPr lang="en-US" sz="2600" b="1" dirty="0" err="1">
                <a:latin typeface="Constantia" panose="02030602050306030303" pitchFamily="18" charset="0"/>
              </a:rPr>
              <a:t>jabinaa</a:t>
            </a:r>
            <a:r>
              <a:rPr lang="en-US" sz="2600" b="1" dirty="0">
                <a:latin typeface="Constantia" panose="02030602050306030303" pitchFamily="18" charset="0"/>
              </a:rPr>
              <a:t> fi </a:t>
            </a:r>
            <a:r>
              <a:rPr lang="en-US" sz="2600" b="1" dirty="0" err="1">
                <a:latin typeface="Constantia" panose="02030602050306030303" pitchFamily="18" charset="0"/>
              </a:rPr>
              <a:t>ogummaa</a:t>
            </a:r>
            <a:r>
              <a:rPr lang="en-US" sz="2600" b="1" dirty="0">
                <a:latin typeface="Constantia" panose="02030602050306030303" pitchFamily="18" charset="0"/>
              </a:rPr>
              <a:t> </a:t>
            </a:r>
            <a:r>
              <a:rPr lang="en-US" sz="2600" b="1" dirty="0" err="1">
                <a:latin typeface="Constantia" panose="02030602050306030303" pitchFamily="18" charset="0"/>
              </a:rPr>
              <a:t>mataa</a:t>
            </a:r>
            <a:r>
              <a:rPr lang="en-US" sz="2600" b="1" dirty="0">
                <a:latin typeface="Constantia" panose="02030602050306030303" pitchFamily="18" charset="0"/>
              </a:rPr>
              <a:t> </a:t>
            </a:r>
            <a:r>
              <a:rPr lang="en-US" sz="2600" b="1" dirty="0" err="1">
                <a:latin typeface="Constantia" panose="02030602050306030303" pitchFamily="18" charset="0"/>
              </a:rPr>
              <a:t>isaatti</a:t>
            </a:r>
            <a:r>
              <a:rPr lang="en-US" sz="2600" b="1" dirty="0">
                <a:latin typeface="Constantia" panose="02030602050306030303" pitchFamily="18" charset="0"/>
              </a:rPr>
              <a:t> </a:t>
            </a:r>
            <a:r>
              <a:rPr lang="en-US" sz="2600" b="1" dirty="0" err="1">
                <a:latin typeface="Constantia" panose="02030602050306030303" pitchFamily="18" charset="0"/>
              </a:rPr>
              <a:t>hirkateera</a:t>
            </a:r>
            <a:r>
              <a:rPr lang="en-US" sz="2600" b="1" dirty="0">
                <a:latin typeface="Constantia" panose="02030602050306030303" pitchFamily="18" charset="0"/>
              </a:rPr>
              <a:t> </a:t>
            </a:r>
            <a:r>
              <a:rPr lang="en-US" sz="2600" b="1" dirty="0" err="1">
                <a:latin typeface="Constantia" panose="02030602050306030303" pitchFamily="18" charset="0"/>
              </a:rPr>
              <a:t>utuu</a:t>
            </a:r>
            <a:r>
              <a:rPr lang="en-US" sz="2600" b="1" dirty="0">
                <a:latin typeface="Constantia" panose="02030602050306030303" pitchFamily="18" charset="0"/>
              </a:rPr>
              <a:t> </a:t>
            </a:r>
            <a:r>
              <a:rPr lang="en-US" sz="2600" b="1" dirty="0" err="1">
                <a:latin typeface="Constantia" panose="02030602050306030303" pitchFamily="18" charset="0"/>
              </a:rPr>
              <a:t>ta’ee</a:t>
            </a:r>
            <a:r>
              <a:rPr lang="en-US" sz="2600" b="1" dirty="0">
                <a:latin typeface="Constantia" panose="02030602050306030303" pitchFamily="18" charset="0"/>
              </a:rPr>
              <a:t>, </a:t>
            </a:r>
            <a:r>
              <a:rPr lang="en-US" sz="2600" b="1" dirty="0" err="1">
                <a:latin typeface="Constantia" panose="02030602050306030303" pitchFamily="18" charset="0"/>
              </a:rPr>
              <a:t>ariitiidhaan</a:t>
            </a:r>
            <a:r>
              <a:rPr lang="en-US" sz="2600" b="1" dirty="0">
                <a:latin typeface="Constantia" panose="02030602050306030303" pitchFamily="18" charset="0"/>
              </a:rPr>
              <a:t> </a:t>
            </a:r>
            <a:r>
              <a:rPr lang="en-US" sz="2600" b="1" dirty="0" err="1">
                <a:latin typeface="Constantia" panose="02030602050306030303" pitchFamily="18" charset="0"/>
              </a:rPr>
              <a:t>itti</a:t>
            </a:r>
            <a:r>
              <a:rPr lang="en-US" sz="2600" b="1" dirty="0">
                <a:latin typeface="Constantia" panose="02030602050306030303" pitchFamily="18" charset="0"/>
              </a:rPr>
              <a:t> </a:t>
            </a:r>
            <a:r>
              <a:rPr lang="en-US" sz="2600" b="1" dirty="0" err="1">
                <a:latin typeface="Constantia" panose="02030602050306030303" pitchFamily="18" charset="0"/>
              </a:rPr>
              <a:t>gaafatamummaa</a:t>
            </a:r>
            <a:r>
              <a:rPr lang="en-US" sz="2600" b="1" dirty="0">
                <a:latin typeface="Constantia" panose="02030602050306030303" pitchFamily="18" charset="0"/>
              </a:rPr>
              <a:t> </a:t>
            </a:r>
            <a:r>
              <a:rPr lang="en-US" sz="2600" b="1" dirty="0" err="1">
                <a:latin typeface="Constantia" panose="02030602050306030303" pitchFamily="18" charset="0"/>
              </a:rPr>
              <a:t>sanas</a:t>
            </a:r>
            <a:r>
              <a:rPr lang="en-US" sz="2600" b="1" dirty="0">
                <a:latin typeface="Constantia" panose="02030602050306030303" pitchFamily="18" charset="0"/>
              </a:rPr>
              <a:t> </a:t>
            </a:r>
            <a:r>
              <a:rPr lang="en-US" sz="2600" b="1" dirty="0" err="1">
                <a:latin typeface="Constantia" panose="02030602050306030303" pitchFamily="18" charset="0"/>
              </a:rPr>
              <a:t>fudhateera</a:t>
            </a:r>
            <a:r>
              <a:rPr lang="en-US" sz="2600" b="1" dirty="0">
                <a:latin typeface="Constantia" panose="02030602050306030303" pitchFamily="18" charset="0"/>
              </a:rPr>
              <a:t> </a:t>
            </a:r>
            <a:r>
              <a:rPr lang="en-US" sz="2600" b="1" dirty="0" err="1">
                <a:latin typeface="Constantia" panose="02030602050306030303" pitchFamily="18" charset="0"/>
              </a:rPr>
              <a:t>utuu</a:t>
            </a:r>
            <a:r>
              <a:rPr lang="en-US" sz="2600" b="1" dirty="0">
                <a:latin typeface="Constantia" panose="02030602050306030303" pitchFamily="18" charset="0"/>
              </a:rPr>
              <a:t> </a:t>
            </a:r>
            <a:r>
              <a:rPr lang="en-US" sz="2600" b="1" dirty="0" err="1">
                <a:latin typeface="Constantia" panose="02030602050306030303" pitchFamily="18" charset="0"/>
              </a:rPr>
              <a:t>ta’ee</a:t>
            </a:r>
            <a:r>
              <a:rPr lang="en-US" sz="2600" b="1" dirty="0">
                <a:latin typeface="Constantia" panose="02030602050306030303" pitchFamily="18" charset="0"/>
              </a:rPr>
              <a:t>, </a:t>
            </a:r>
            <a:r>
              <a:rPr lang="en-US" sz="2600" b="1" dirty="0" err="1">
                <a:latin typeface="Constantia" panose="02030602050306030303" pitchFamily="18" charset="0"/>
              </a:rPr>
              <a:t>hojii</a:t>
            </a:r>
            <a:r>
              <a:rPr lang="en-US" sz="2600" b="1" dirty="0">
                <a:latin typeface="Constantia" panose="02030602050306030303" pitchFamily="18" charset="0"/>
              </a:rPr>
              <a:t> </a:t>
            </a:r>
            <a:r>
              <a:rPr lang="en-US" sz="2600" b="1" dirty="0" err="1">
                <a:latin typeface="Constantia" panose="02030602050306030303" pitchFamily="18" charset="0"/>
              </a:rPr>
              <a:t>akkasiitiif</a:t>
            </a:r>
            <a:r>
              <a:rPr lang="en-US" sz="2600" b="1" dirty="0">
                <a:latin typeface="Constantia" panose="02030602050306030303" pitchFamily="18" charset="0"/>
              </a:rPr>
              <a:t> </a:t>
            </a:r>
            <a:r>
              <a:rPr lang="en-US" sz="2600" b="1" dirty="0" err="1">
                <a:latin typeface="Constantia" panose="02030602050306030303" pitchFamily="18" charset="0"/>
              </a:rPr>
              <a:t>kan</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malle</a:t>
            </a:r>
            <a:r>
              <a:rPr lang="en-US" sz="2600" b="1" dirty="0">
                <a:latin typeface="Constantia" panose="02030602050306030303" pitchFamily="18" charset="0"/>
              </a:rPr>
              <a:t> </a:t>
            </a:r>
            <a:r>
              <a:rPr lang="en-US" sz="2600" b="1" dirty="0" err="1">
                <a:latin typeface="Constantia" panose="02030602050306030303" pitchFamily="18" charset="0"/>
              </a:rPr>
              <a:t>ta’uu</a:t>
            </a:r>
            <a:r>
              <a:rPr lang="en-US" sz="2600" b="1" dirty="0">
                <a:latin typeface="Constantia" panose="02030602050306030303" pitchFamily="18" charset="0"/>
              </a:rPr>
              <a:t> </a:t>
            </a:r>
            <a:r>
              <a:rPr lang="en-US" sz="2600" b="1" dirty="0" err="1">
                <a:latin typeface="Constantia" panose="02030602050306030303" pitchFamily="18" charset="0"/>
              </a:rPr>
              <a:t>isaa</a:t>
            </a:r>
            <a:r>
              <a:rPr lang="en-US" sz="2600" b="1" dirty="0">
                <a:latin typeface="Constantia" panose="02030602050306030303" pitchFamily="18" charset="0"/>
              </a:rPr>
              <a:t> of </a:t>
            </a:r>
            <a:r>
              <a:rPr lang="en-US" sz="2600" b="1" dirty="0" err="1">
                <a:latin typeface="Constantia" panose="02030602050306030303" pitchFamily="18" charset="0"/>
              </a:rPr>
              <a:t>irratti</a:t>
            </a:r>
            <a:r>
              <a:rPr lang="en-US" sz="2600" b="1" dirty="0">
                <a:latin typeface="Constantia" panose="02030602050306030303" pitchFamily="18" charset="0"/>
              </a:rPr>
              <a:t> </a:t>
            </a:r>
            <a:r>
              <a:rPr lang="en-US" sz="2600" b="1" dirty="0" err="1">
                <a:latin typeface="Constantia" panose="02030602050306030303" pitchFamily="18" charset="0"/>
              </a:rPr>
              <a:t>arga</a:t>
            </a:r>
            <a:r>
              <a:rPr lang="en-US" sz="2600" b="1" dirty="0">
                <a:latin typeface="Constantia" panose="02030602050306030303" pitchFamily="18" charset="0"/>
              </a:rPr>
              <a:t> </a:t>
            </a:r>
            <a:r>
              <a:rPr lang="en-US" sz="2600" b="1" dirty="0" err="1">
                <a:latin typeface="Constantia" panose="02030602050306030303" pitchFamily="18" charset="0"/>
              </a:rPr>
              <a:t>ture</a:t>
            </a:r>
            <a:r>
              <a:rPr lang="en-US" sz="2600" b="1" dirty="0">
                <a:latin typeface="Constantia" panose="02030602050306030303" pitchFamily="18" charset="0"/>
              </a:rPr>
              <a:t>. </a:t>
            </a:r>
            <a:r>
              <a:rPr lang="en-US" sz="2600" b="1" dirty="0" err="1">
                <a:latin typeface="Constantia" panose="02030602050306030303" pitchFamily="18" charset="0"/>
              </a:rPr>
              <a:t>Namni</a:t>
            </a:r>
            <a:r>
              <a:rPr lang="en-US" sz="2600" b="1" dirty="0">
                <a:latin typeface="Constantia" panose="02030602050306030303" pitchFamily="18" charset="0"/>
              </a:rPr>
              <a:t> </a:t>
            </a:r>
            <a:r>
              <a:rPr lang="en-US" sz="2600" b="1" dirty="0" err="1">
                <a:latin typeface="Constantia" panose="02030602050306030303" pitchFamily="18" charset="0"/>
              </a:rPr>
              <a:t>tokko</a:t>
            </a:r>
            <a:r>
              <a:rPr lang="en-US" sz="2600" b="1" dirty="0">
                <a:latin typeface="Constantia" panose="02030602050306030303" pitchFamily="18" charset="0"/>
              </a:rPr>
              <a:t> </a:t>
            </a:r>
            <a:r>
              <a:rPr lang="en-US" sz="2600" b="1" dirty="0" err="1">
                <a:latin typeface="Constantia" panose="02030602050306030303" pitchFamily="18" charset="0"/>
              </a:rPr>
              <a:t>dadhabaa</a:t>
            </a:r>
            <a:r>
              <a:rPr lang="en-US" sz="2600" b="1" dirty="0">
                <a:latin typeface="Constantia" panose="02030602050306030303" pitchFamily="18" charset="0"/>
              </a:rPr>
              <a:t> </a:t>
            </a:r>
            <a:r>
              <a:rPr lang="en-US" sz="2600" b="1" dirty="0" err="1">
                <a:latin typeface="Constantia" panose="02030602050306030303" pitchFamily="18" charset="0"/>
              </a:rPr>
              <a:t>ta’uun</a:t>
            </a:r>
            <a:r>
              <a:rPr lang="en-US" sz="2600" b="1" dirty="0">
                <a:latin typeface="Constantia" panose="02030602050306030303" pitchFamily="18" charset="0"/>
              </a:rPr>
              <a:t> </a:t>
            </a:r>
            <a:r>
              <a:rPr lang="en-US" sz="2600" b="1" dirty="0" err="1">
                <a:latin typeface="Constantia" panose="02030602050306030303" pitchFamily="18" charset="0"/>
              </a:rPr>
              <a:t>isaa</a:t>
            </a:r>
            <a:r>
              <a:rPr lang="en-US" sz="2600" b="1" dirty="0">
                <a:latin typeface="Constantia" panose="02030602050306030303" pitchFamily="18" charset="0"/>
              </a:rPr>
              <a:t> </a:t>
            </a:r>
            <a:r>
              <a:rPr lang="en-US" sz="2600" b="1" dirty="0" err="1">
                <a:latin typeface="Constantia" panose="02030602050306030303" pitchFamily="18" charset="0"/>
              </a:rPr>
              <a:t>itti</a:t>
            </a:r>
            <a:r>
              <a:rPr lang="en-US" sz="2600" b="1" dirty="0">
                <a:latin typeface="Constantia" panose="02030602050306030303" pitchFamily="18" charset="0"/>
              </a:rPr>
              <a:t> </a:t>
            </a:r>
            <a:r>
              <a:rPr lang="en-US" sz="2600" b="1" dirty="0" err="1">
                <a:latin typeface="Constantia" panose="02030602050306030303" pitchFamily="18" charset="0"/>
              </a:rPr>
              <a:t>dhagahamee</a:t>
            </a:r>
            <a:r>
              <a:rPr lang="en-US" sz="2600" b="1" dirty="0">
                <a:latin typeface="Constantia" panose="02030602050306030303" pitchFamily="18" charset="0"/>
              </a:rPr>
              <a:t> </a:t>
            </a:r>
            <a:r>
              <a:rPr lang="en-US" sz="2600" b="1" dirty="0" err="1">
                <a:latin typeface="Constantia" panose="02030602050306030303" pitchFamily="18" charset="0"/>
              </a:rPr>
              <a:t>jennaan</a:t>
            </a:r>
            <a:r>
              <a:rPr lang="en-US" sz="2600" b="1" dirty="0">
                <a:latin typeface="Constantia" panose="02030602050306030303" pitchFamily="18" charset="0"/>
              </a:rPr>
              <a:t>, </a:t>
            </a:r>
            <a:r>
              <a:rPr lang="en-US" sz="2600" b="1" dirty="0" err="1">
                <a:latin typeface="Constantia" panose="02030602050306030303" pitchFamily="18" charset="0"/>
              </a:rPr>
              <a:t>guddina</a:t>
            </a:r>
            <a:r>
              <a:rPr lang="en-US" sz="2600" b="1" dirty="0">
                <a:latin typeface="Constantia" panose="02030602050306030303" pitchFamily="18" charset="0"/>
              </a:rPr>
              <a:t> </a:t>
            </a:r>
            <a:r>
              <a:rPr lang="en-US" sz="2600" b="1" dirty="0" err="1">
                <a:latin typeface="Constantia" panose="02030602050306030303" pitchFamily="18" charset="0"/>
              </a:rPr>
              <a:t>hojii</a:t>
            </a:r>
            <a:r>
              <a:rPr lang="en-US" sz="2600" b="1" dirty="0">
                <a:latin typeface="Constantia" panose="02030602050306030303" pitchFamily="18" charset="0"/>
              </a:rPr>
              <a:t> </a:t>
            </a:r>
            <a:r>
              <a:rPr lang="en-US" sz="2600" b="1" dirty="0" err="1">
                <a:latin typeface="Constantia" panose="02030602050306030303" pitchFamily="18" charset="0"/>
              </a:rPr>
              <a:t>itti</a:t>
            </a:r>
            <a:r>
              <a:rPr lang="en-US" sz="2600" b="1" dirty="0">
                <a:latin typeface="Constantia" panose="02030602050306030303" pitchFamily="18" charset="0"/>
              </a:rPr>
              <a:t> </a:t>
            </a:r>
            <a:r>
              <a:rPr lang="en-US" sz="2600" b="1" dirty="0" err="1">
                <a:latin typeface="Constantia" panose="02030602050306030303" pitchFamily="18" charset="0"/>
              </a:rPr>
              <a:t>kenname</a:t>
            </a:r>
            <a:r>
              <a:rPr lang="en-US" sz="2600" b="1" dirty="0">
                <a:latin typeface="Constantia" panose="02030602050306030303" pitchFamily="18" charset="0"/>
              </a:rPr>
              <a:t> </a:t>
            </a:r>
            <a:r>
              <a:rPr lang="en-US" sz="2600" b="1" dirty="0" err="1">
                <a:latin typeface="Constantia" panose="02030602050306030303" pitchFamily="18" charset="0"/>
              </a:rPr>
              <a:t>sanaa</a:t>
            </a:r>
            <a:r>
              <a:rPr lang="en-US" sz="2600" b="1" dirty="0">
                <a:latin typeface="Constantia" panose="02030602050306030303" pitchFamily="18" charset="0"/>
              </a:rPr>
              <a:t> </a:t>
            </a:r>
            <a:r>
              <a:rPr lang="en-US" sz="2600" b="1" dirty="0" err="1">
                <a:latin typeface="Constantia" panose="02030602050306030303" pitchFamily="18" charset="0"/>
              </a:rPr>
              <a:t>hubateera</a:t>
            </a:r>
            <a:r>
              <a:rPr lang="en-US" sz="2600" b="1" dirty="0">
                <a:latin typeface="Constantia" panose="02030602050306030303" pitchFamily="18" charset="0"/>
              </a:rPr>
              <a:t> </a:t>
            </a:r>
            <a:r>
              <a:rPr lang="en-US" sz="2600" b="1" dirty="0" err="1">
                <a:latin typeface="Constantia" panose="02030602050306030303" pitchFamily="18" charset="0"/>
              </a:rPr>
              <a:t>jechuu</a:t>
            </a:r>
            <a:r>
              <a:rPr lang="en-US" sz="2600" b="1" dirty="0">
                <a:latin typeface="Constantia" panose="02030602050306030303" pitchFamily="18" charset="0"/>
              </a:rPr>
              <a:t> </a:t>
            </a:r>
            <a:r>
              <a:rPr lang="en-US" sz="2600" b="1" dirty="0" err="1">
                <a:latin typeface="Constantia" panose="02030602050306030303" pitchFamily="18" charset="0"/>
              </a:rPr>
              <a:t>dha</a:t>
            </a:r>
            <a:r>
              <a:rPr lang="en-US" sz="2600" b="1" dirty="0">
                <a:latin typeface="Constantia" panose="02030602050306030303" pitchFamily="18" charset="0"/>
              </a:rPr>
              <a:t>, sun </a:t>
            </a:r>
            <a:r>
              <a:rPr lang="en-US" sz="2600" b="1" dirty="0" err="1">
                <a:latin typeface="Constantia" panose="02030602050306030303" pitchFamily="18" charset="0"/>
              </a:rPr>
              <a:t>immoo</a:t>
            </a:r>
            <a:r>
              <a:rPr lang="en-US" sz="2600" b="1" dirty="0">
                <a:latin typeface="Constantia" panose="02030602050306030303" pitchFamily="18" charset="0"/>
              </a:rPr>
              <a:t> </a:t>
            </a:r>
            <a:r>
              <a:rPr lang="en-US" sz="2600" b="1" dirty="0" err="1">
                <a:latin typeface="Constantia" panose="02030602050306030303" pitchFamily="18" charset="0"/>
              </a:rPr>
              <a:t>Waaqayyoon</a:t>
            </a:r>
            <a:r>
              <a:rPr lang="en-US" sz="2600" b="1" dirty="0">
                <a:latin typeface="Constantia" panose="02030602050306030303" pitchFamily="18" charset="0"/>
              </a:rPr>
              <a:t> </a:t>
            </a:r>
            <a:r>
              <a:rPr lang="en-US" sz="2600" b="1" dirty="0" err="1">
                <a:latin typeface="Constantia" panose="02030602050306030303" pitchFamily="18" charset="0"/>
              </a:rPr>
              <a:t>gorsaa</a:t>
            </a:r>
            <a:r>
              <a:rPr lang="en-US" sz="2600" b="1" dirty="0">
                <a:latin typeface="Constantia" panose="02030602050306030303" pitchFamily="18" charset="0"/>
              </a:rPr>
              <a:t> fi </a:t>
            </a:r>
            <a:r>
              <a:rPr lang="en-US" sz="2600" b="1" dirty="0" err="1">
                <a:latin typeface="Constantia" panose="02030602050306030303" pitchFamily="18" charset="0"/>
              </a:rPr>
              <a:t>jabina</a:t>
            </a:r>
            <a:r>
              <a:rPr lang="en-US" sz="2600" b="1" dirty="0">
                <a:latin typeface="Constantia" panose="02030602050306030303" pitchFamily="18" charset="0"/>
              </a:rPr>
              <a:t> </a:t>
            </a:r>
            <a:r>
              <a:rPr lang="en-US" sz="2600" b="1" dirty="0" err="1">
                <a:latin typeface="Constantia" panose="02030602050306030303" pitchFamily="18" charset="0"/>
              </a:rPr>
              <a:t>isaa</a:t>
            </a:r>
            <a:r>
              <a:rPr lang="en-US" sz="2600" b="1" dirty="0">
                <a:latin typeface="Constantia" panose="02030602050306030303" pitchFamily="18" charset="0"/>
              </a:rPr>
              <a:t> </a:t>
            </a:r>
            <a:r>
              <a:rPr lang="en-US" sz="2600" b="1" dirty="0" err="1">
                <a:latin typeface="Constantia" panose="02030602050306030303" pitchFamily="18" charset="0"/>
              </a:rPr>
              <a:t>akka</a:t>
            </a:r>
            <a:r>
              <a:rPr lang="en-US" sz="2600" b="1" dirty="0">
                <a:latin typeface="Constantia" panose="02030602050306030303" pitchFamily="18" charset="0"/>
              </a:rPr>
              <a:t> </a:t>
            </a:r>
            <a:r>
              <a:rPr lang="en-US" sz="2600" b="1" dirty="0" err="1">
                <a:latin typeface="Constantia" panose="02030602050306030303" pitchFamily="18" charset="0"/>
              </a:rPr>
              <a:t>inni</a:t>
            </a:r>
            <a:r>
              <a:rPr lang="en-US" sz="2600" b="1" dirty="0">
                <a:latin typeface="Constantia" panose="02030602050306030303" pitchFamily="18" charset="0"/>
              </a:rPr>
              <a:t> </a:t>
            </a:r>
            <a:r>
              <a:rPr lang="en-US" sz="2600" b="1" dirty="0" err="1">
                <a:latin typeface="Constantia" panose="02030602050306030303" pitchFamily="18" charset="0"/>
              </a:rPr>
              <a:t>godhatu</a:t>
            </a:r>
            <a:r>
              <a:rPr lang="en-US" sz="2600" b="1" dirty="0">
                <a:latin typeface="Constantia" panose="02030602050306030303" pitchFamily="18" charset="0"/>
              </a:rPr>
              <a:t> </a:t>
            </a:r>
            <a:r>
              <a:rPr lang="en-US" sz="2600" b="1" dirty="0" err="1">
                <a:latin typeface="Constantia" panose="02030602050306030303" pitchFamily="18" charset="0"/>
              </a:rPr>
              <a:t>isa</a:t>
            </a:r>
            <a:r>
              <a:rPr lang="en-US" sz="2600" b="1" dirty="0">
                <a:latin typeface="Constantia" panose="02030602050306030303" pitchFamily="18" charset="0"/>
              </a:rPr>
              <a:t> </a:t>
            </a:r>
            <a:r>
              <a:rPr lang="en-US" sz="2600" b="1" dirty="0" err="1">
                <a:latin typeface="Constantia" panose="02030602050306030303" pitchFamily="18" charset="0"/>
              </a:rPr>
              <a:t>taasisa</a:t>
            </a:r>
            <a:r>
              <a:rPr lang="en-US" sz="2600" b="1" dirty="0">
                <a:latin typeface="Constantia" panose="02030602050306030303" pitchFamily="18" charset="0"/>
              </a:rPr>
              <a:t>.</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4B918280-5035-2CBA-C3AA-7616D0163545}"/>
              </a:ext>
            </a:extLst>
          </p:cNvPr>
          <p:cNvSpPr txBox="1"/>
          <p:nvPr/>
        </p:nvSpPr>
        <p:spPr>
          <a:xfrm>
            <a:off x="7096969" y="6150188"/>
            <a:ext cx="3685945" cy="338554"/>
          </a:xfrm>
          <a:prstGeom prst="rect">
            <a:avLst/>
          </a:prstGeom>
          <a:noFill/>
        </p:spPr>
        <p:txBody>
          <a:bodyPr wrap="none" rtlCol="0">
            <a:spAutoFit/>
          </a:bodyPr>
          <a:lstStyle/>
          <a:p>
            <a:pPr algn="r"/>
            <a:r>
              <a:rPr lang="en" sz="1600" b="1" dirty="0"/>
              <a:t>EGW (Patriarchs and Prophets, p. 255)</a:t>
            </a:r>
            <a:endParaRPr lang="es-ES" sz="1600" b="1" dirty="0"/>
          </a:p>
        </p:txBody>
      </p:sp>
    </p:spTree>
    <p:extLst>
      <p:ext uri="{BB962C8B-B14F-4D97-AF65-F5344CB8AC3E}">
        <p14:creationId xmlns:p14="http://schemas.microsoft.com/office/powerpoint/2010/main" val="210406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F6D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descr="Una caricatura de una playa&#10;&#10;El contenido generado por IA puede ser incorrecto.">
            <a:extLst>
              <a:ext uri="{FF2B5EF4-FFF2-40B4-BE49-F238E27FC236}">
                <a16:creationId xmlns:a16="http://schemas.microsoft.com/office/drawing/2014/main" id="{AD844362-9475-94EB-8106-5EA82E427D8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9432" b="24100"/>
          <a:stretch>
            <a:fill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effectLst>
            <a:outerShdw blurRad="50800" dist="38100" dir="5400000" algn="t" rotWithShape="0">
              <a:prstClr val="black">
                <a:alpha val="40000"/>
              </a:prstClr>
            </a:outerShdw>
          </a:effectLst>
        </p:spPr>
      </p:pic>
      <p:sp>
        <p:nvSpPr>
          <p:cNvPr id="4" name="CuadroTexto 3">
            <a:extLst>
              <a:ext uri="{FF2B5EF4-FFF2-40B4-BE49-F238E27FC236}">
                <a16:creationId xmlns:a16="http://schemas.microsoft.com/office/drawing/2014/main" id="{539727F2-8F2A-EC65-27C2-3F3D7CEA9627}"/>
              </a:ext>
            </a:extLst>
          </p:cNvPr>
          <p:cNvSpPr txBox="1"/>
          <p:nvPr/>
        </p:nvSpPr>
        <p:spPr>
          <a:xfrm>
            <a:off x="-3047" y="4661774"/>
            <a:ext cx="12191999" cy="193899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s-ES" sz="2000" b="1" dirty="0" err="1">
                <a:ln w="12700" cmpd="sng">
                  <a:noFill/>
                  <a:prstDash val="solid"/>
                </a:ln>
                <a:solidFill>
                  <a:srgbClr val="7D502F"/>
                </a:solidFill>
                <a:latin typeface="Comic Sans MS" panose="030F0702030302020204" pitchFamily="66" charset="0"/>
              </a:rPr>
              <a:t>Waaqayyo</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akkana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jedhe</a:t>
            </a:r>
            <a:r>
              <a:rPr lang="es-ES" sz="2000" b="1" dirty="0">
                <a:ln w="12700" cmpd="sng">
                  <a:noFill/>
                  <a:prstDash val="solid"/>
                </a:ln>
                <a:solidFill>
                  <a:srgbClr val="7D502F"/>
                </a:solidFill>
                <a:latin typeface="Comic Sans MS" panose="030F0702030302020204" pitchFamily="66" charset="0"/>
              </a:rPr>
              <a:t>; “Ani </a:t>
            </a:r>
            <a:r>
              <a:rPr lang="es-ES" sz="2000" b="1" dirty="0" err="1">
                <a:ln w="12700" cmpd="sng">
                  <a:noFill/>
                  <a:prstDash val="solid"/>
                </a:ln>
                <a:solidFill>
                  <a:srgbClr val="7D502F"/>
                </a:solidFill>
                <a:latin typeface="Comic Sans MS" panose="030F0702030302020204" pitchFamily="66" charset="0"/>
              </a:rPr>
              <a:t>dhugumaan</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dhiphina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saba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koo</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warra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Gibxi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keessa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jiraatan</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irra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gaʼu</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argeera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Iyya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isaan</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warra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humnaan</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isaan</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hojjechiisan</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jalaa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baʼuuf</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iyyanis</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dhagaʼeera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ani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rakkina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isaaniis</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nan</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beeka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Kanaafuu</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ani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harka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warra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Gibxiitii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isaan</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baasee</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gara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biyya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gaarii</a:t>
            </a:r>
            <a:r>
              <a:rPr lang="es-ES" sz="2000" b="1" dirty="0">
                <a:ln w="12700" cmpd="sng">
                  <a:noFill/>
                  <a:prstDash val="solid"/>
                </a:ln>
                <a:solidFill>
                  <a:srgbClr val="7D502F"/>
                </a:solidFill>
                <a:latin typeface="Comic Sans MS" panose="030F0702030302020204" pitchFamily="66" charset="0"/>
              </a:rPr>
              <a:t> fi </a:t>
            </a:r>
            <a:r>
              <a:rPr lang="es-ES" sz="2000" b="1" dirty="0" err="1">
                <a:ln w="12700" cmpd="sng">
                  <a:noFill/>
                  <a:prstDash val="solid"/>
                </a:ln>
                <a:solidFill>
                  <a:srgbClr val="7D502F"/>
                </a:solidFill>
                <a:latin typeface="Comic Sans MS" panose="030F0702030302020204" pitchFamily="66" charset="0"/>
              </a:rPr>
              <a:t>balʼaatti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biyya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aannanii</a:t>
            </a:r>
            <a:r>
              <a:rPr lang="es-ES" sz="2000" b="1" dirty="0">
                <a:ln w="12700" cmpd="sng">
                  <a:noFill/>
                  <a:prstDash val="solid"/>
                </a:ln>
                <a:solidFill>
                  <a:srgbClr val="7D502F"/>
                </a:solidFill>
                <a:latin typeface="Comic Sans MS" panose="030F0702030302020204" pitchFamily="66" charset="0"/>
              </a:rPr>
              <a:t> fi </a:t>
            </a:r>
            <a:r>
              <a:rPr lang="es-ES" sz="2000" b="1" dirty="0" err="1">
                <a:ln w="12700" cmpd="sng">
                  <a:noFill/>
                  <a:prstDash val="solid"/>
                </a:ln>
                <a:solidFill>
                  <a:srgbClr val="7D502F"/>
                </a:solidFill>
                <a:latin typeface="Comic Sans MS" panose="030F0702030302020204" pitchFamily="66" charset="0"/>
              </a:rPr>
              <a:t>dammi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keessaa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burquutti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jechuunis</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gara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biyya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Kanaʼaanotaatti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Heetotaatti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Amoorotaatti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Feerzotaatti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Hiiwotaattii</a:t>
            </a:r>
            <a:r>
              <a:rPr lang="es-ES" sz="2000" b="1" dirty="0">
                <a:ln w="12700" cmpd="sng">
                  <a:noFill/>
                  <a:prstDash val="solid"/>
                </a:ln>
                <a:solidFill>
                  <a:srgbClr val="7D502F"/>
                </a:solidFill>
                <a:latin typeface="Comic Sans MS" panose="030F0702030302020204" pitchFamily="66" charset="0"/>
              </a:rPr>
              <a:t> fi </a:t>
            </a:r>
            <a:r>
              <a:rPr lang="es-ES" sz="2000" b="1" dirty="0" err="1">
                <a:ln w="12700" cmpd="sng">
                  <a:noFill/>
                  <a:prstDash val="solid"/>
                </a:ln>
                <a:solidFill>
                  <a:srgbClr val="7D502F"/>
                </a:solidFill>
                <a:latin typeface="Comic Sans MS" panose="030F0702030302020204" pitchFamily="66" charset="0"/>
              </a:rPr>
              <a:t>Yebuusotaatti</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ol</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isaan</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baasuuf</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jedhee</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gad</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buʼeera</a:t>
            </a:r>
            <a:r>
              <a:rPr lang="es-ES" sz="2000" b="1" dirty="0">
                <a:ln w="12700" cmpd="sng">
                  <a:noFill/>
                  <a:prstDash val="solid"/>
                </a:ln>
                <a:solidFill>
                  <a:srgbClr val="7D502F"/>
                </a:solidFill>
                <a:latin typeface="Comic Sans MS" panose="030F0702030302020204" pitchFamily="66" charset="0"/>
              </a:rPr>
              <a:t>.” </a:t>
            </a:r>
            <a:r>
              <a:rPr lang="es-ES" sz="2000" b="1" dirty="0" err="1">
                <a:ln w="12700" cmpd="sng">
                  <a:noFill/>
                  <a:prstDash val="solid"/>
                </a:ln>
                <a:solidFill>
                  <a:srgbClr val="7D502F"/>
                </a:solidFill>
                <a:latin typeface="Comic Sans MS" panose="030F0702030302020204" pitchFamily="66" charset="0"/>
              </a:rPr>
              <a:t>Baʼuu</a:t>
            </a:r>
            <a:r>
              <a:rPr lang="es-ES" sz="2000" b="1" dirty="0">
                <a:ln w="12700" cmpd="sng">
                  <a:noFill/>
                  <a:prstDash val="solid"/>
                </a:ln>
                <a:solidFill>
                  <a:srgbClr val="7D502F"/>
                </a:solidFill>
                <a:latin typeface="Comic Sans MS" panose="030F0702030302020204" pitchFamily="66" charset="0"/>
              </a:rPr>
              <a:t> 3:7-8</a:t>
            </a:r>
            <a:endParaRPr kumimoji="0" lang="es-ES" sz="1400" b="1" i="0" u="none" strike="noStrike" kern="1200" cap="none" spc="0" normalizeH="0" baseline="0" noProof="0" dirty="0">
              <a:ln w="12700" cmpd="sng">
                <a:noFill/>
                <a:prstDash val="solid"/>
              </a:ln>
              <a:solidFill>
                <a:srgbClr val="7D502F"/>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71166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0A9E2B5-053E-23B2-62F9-BE5FAA755A86}"/>
              </a:ext>
            </a:extLst>
          </p:cNvPr>
          <p:cNvSpPr txBox="1"/>
          <p:nvPr/>
        </p:nvSpPr>
        <p:spPr>
          <a:xfrm>
            <a:off x="6501685" y="3858628"/>
            <a:ext cx="5661740" cy="2785378"/>
          </a:xfrm>
          <a:prstGeom prst="rect">
            <a:avLst/>
          </a:prstGeom>
          <a:noFill/>
        </p:spPr>
        <p:txBody>
          <a:bodyPr wrap="square" rtlCol="0">
            <a:spAutoFit/>
          </a:bodyPr>
          <a:lstStyle/>
          <a:p>
            <a:pPr>
              <a:spcBef>
                <a:spcPts val="600"/>
              </a:spcBef>
            </a:pPr>
            <a:r>
              <a:rPr lang="en" sz="2000" b="1" dirty="0">
                <a:solidFill>
                  <a:srgbClr val="FFD417"/>
                </a:solidFill>
                <a:effectLst>
                  <a:outerShdw blurRad="38100" dist="38100" dir="2700000" algn="tl">
                    <a:srgbClr val="000000">
                      <a:alpha val="43137"/>
                    </a:srgbClr>
                  </a:outerShdw>
                </a:effectLst>
              </a:rPr>
              <a:t>Waamichicha (Ba’uu 3):</a:t>
            </a:r>
          </a:p>
          <a:p>
            <a:pPr lvl="1">
              <a:spcBef>
                <a:spcPts val="600"/>
              </a:spcBef>
            </a:pPr>
            <a:r>
              <a:rPr lang="en" sz="2000" b="1" dirty="0">
                <a:solidFill>
                  <a:schemeClr val="bg1"/>
                </a:solidFill>
                <a:effectLst>
                  <a:outerShdw blurRad="38100" dist="38100" dir="2700000" algn="tl">
                    <a:srgbClr val="000000">
                      <a:alpha val="43137"/>
                    </a:srgbClr>
                  </a:outerShdw>
                </a:effectLst>
              </a:rPr>
              <a:t>Daggalicha gubatu (Ba’uu 3:1-6)</a:t>
            </a:r>
          </a:p>
          <a:p>
            <a:pPr lvl="1">
              <a:spcBef>
                <a:spcPts val="600"/>
              </a:spcBef>
            </a:pPr>
            <a:r>
              <a:rPr lang="en" sz="2000" b="1" dirty="0">
                <a:solidFill>
                  <a:schemeClr val="bg1"/>
                </a:solidFill>
                <a:effectLst>
                  <a:outerShdw blurRad="38100" dist="38100" dir="2700000" algn="tl">
                    <a:srgbClr val="000000">
                      <a:alpha val="43137"/>
                    </a:srgbClr>
                  </a:outerShdw>
                </a:effectLst>
              </a:rPr>
              <a:t>Ajajoota Waaqaa (Ba’uu 3:7-12)</a:t>
            </a:r>
          </a:p>
          <a:p>
            <a:pPr lvl="1">
              <a:spcBef>
                <a:spcPts val="600"/>
              </a:spcBef>
            </a:pPr>
            <a:r>
              <a:rPr lang="en" sz="2000" b="1" dirty="0">
                <a:solidFill>
                  <a:schemeClr val="bg1"/>
                </a:solidFill>
                <a:effectLst>
                  <a:outerShdw blurRad="38100" dist="38100" dir="2700000" algn="tl">
                    <a:srgbClr val="000000">
                      <a:alpha val="43137"/>
                    </a:srgbClr>
                  </a:outerShdw>
                </a:effectLst>
              </a:rPr>
              <a:t>Maqaa Waaqayyoo (Ba’uu 3:13-22)</a:t>
            </a:r>
          </a:p>
          <a:p>
            <a:pPr>
              <a:spcBef>
                <a:spcPts val="1200"/>
              </a:spcBef>
            </a:pPr>
            <a:r>
              <a:rPr lang="en" sz="2000" b="1" dirty="0">
                <a:solidFill>
                  <a:srgbClr val="43ECBB"/>
                </a:solidFill>
                <a:effectLst>
                  <a:outerShdw blurRad="38100" dist="38100" dir="2700000" algn="tl">
                    <a:srgbClr val="000000">
                      <a:alpha val="43137"/>
                    </a:srgbClr>
                  </a:outerShdw>
                </a:effectLst>
              </a:rPr>
              <a:t>Ergicha xumuruu (Ba’uu 4):</a:t>
            </a:r>
          </a:p>
          <a:p>
            <a:pPr lvl="1">
              <a:spcBef>
                <a:spcPts val="600"/>
              </a:spcBef>
            </a:pPr>
            <a:r>
              <a:rPr lang="en" sz="2000" b="1" dirty="0">
                <a:solidFill>
                  <a:schemeClr val="bg1"/>
                </a:solidFill>
                <a:effectLst>
                  <a:outerShdw blurRad="38100" dist="38100" dir="2700000" algn="tl">
                    <a:srgbClr val="000000">
                      <a:alpha val="43137"/>
                    </a:srgbClr>
                  </a:outerShdw>
                </a:effectLst>
              </a:rPr>
              <a:t>Sababa irratti sababa kennuu (Ba’uu 4:1-17)</a:t>
            </a:r>
          </a:p>
          <a:p>
            <a:pPr lvl="1">
              <a:spcBef>
                <a:spcPts val="600"/>
              </a:spcBef>
            </a:pPr>
            <a:r>
              <a:rPr lang="en" sz="2000" b="1" dirty="0">
                <a:solidFill>
                  <a:schemeClr val="bg1"/>
                </a:solidFill>
                <a:effectLst>
                  <a:outerShdw blurRad="38100" dist="38100" dir="2700000" algn="tl">
                    <a:srgbClr val="000000">
                      <a:alpha val="43137"/>
                    </a:srgbClr>
                  </a:outerShdw>
                </a:effectLst>
              </a:rPr>
              <a:t>Gibxitti deebi’uu (Ba’uu 4:18-31)</a:t>
            </a:r>
          </a:p>
        </p:txBody>
      </p:sp>
      <p:sp>
        <p:nvSpPr>
          <p:cNvPr id="3" name="CuadroTexto 2">
            <a:extLst>
              <a:ext uri="{FF2B5EF4-FFF2-40B4-BE49-F238E27FC236}">
                <a16:creationId xmlns:a16="http://schemas.microsoft.com/office/drawing/2014/main" id="{798B8CBC-2E9A-DB6F-49CD-6BEF710B85C3}"/>
              </a:ext>
            </a:extLst>
          </p:cNvPr>
          <p:cNvSpPr txBox="1"/>
          <p:nvPr/>
        </p:nvSpPr>
        <p:spPr>
          <a:xfrm>
            <a:off x="239026" y="185884"/>
            <a:ext cx="7193984" cy="1631216"/>
          </a:xfrm>
          <a:prstGeom prst="rect">
            <a:avLst/>
          </a:prstGeom>
          <a:noFill/>
        </p:spPr>
        <p:txBody>
          <a:bodyPr wrap="square" rtlCol="0">
            <a:spAutoFit/>
          </a:bodyPr>
          <a:lstStyle/>
          <a:p>
            <a:pPr>
              <a:spcBef>
                <a:spcPts val="600"/>
              </a:spcBef>
            </a:pPr>
            <a:r>
              <a:rPr lang="en" sz="2000" b="1" dirty="0">
                <a:solidFill>
                  <a:schemeClr val="bg1"/>
                </a:solidFill>
                <a:effectLst>
                  <a:glow rad="101600">
                    <a:srgbClr val="5F4001"/>
                  </a:glow>
                  <a:outerShdw blurRad="38100" dist="38100" dir="2700000" algn="tl">
                    <a:srgbClr val="000000">
                      <a:alpha val="43137"/>
                    </a:srgbClr>
                  </a:outerShdw>
                </a:effectLst>
              </a:rPr>
              <a:t>Erga yaalii saba Israa’eliin bilisa baasuu godheen booda, Museen waggoota 40 akka tikeetti gammoojjii Miidiyaan keessatti dabarse. Yeroo sana keessa, yooma walitti dhufeenya jabaa Waaqayyoo wajjin qabaachuu itti fufe iyyuu, yaada Israa’eliin bilisa baasuu jedhu dhiiseera. </a:t>
            </a:r>
          </a:p>
        </p:txBody>
      </p:sp>
      <p:pic>
        <p:nvPicPr>
          <p:cNvPr id="5" name="Imagen 4" descr="Imagen que contiene agua, pasto, parado, mujer&#10;&#10;El contenido generado por IA puede ser incorrecto.">
            <a:extLst>
              <a:ext uri="{FF2B5EF4-FFF2-40B4-BE49-F238E27FC236}">
                <a16:creationId xmlns:a16="http://schemas.microsoft.com/office/drawing/2014/main" id="{34ADEEC1-E7A8-35A6-9C90-09E2420B0E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546208" y="123926"/>
            <a:ext cx="4493392" cy="3081288"/>
          </a:xfrm>
          <a:prstGeom prst="rect">
            <a:avLst/>
          </a:prstGeom>
          <a:ln w="38100" cap="sq">
            <a:solidFill>
              <a:srgbClr val="87A8C5"/>
            </a:solidFill>
            <a:prstDash val="solid"/>
            <a:miter lim="800000"/>
          </a:ln>
          <a:effectLst>
            <a:outerShdw blurRad="50800" dist="38100" dir="2700000" algn="tl" rotWithShape="0">
              <a:srgbClr val="000000">
                <a:alpha val="43000"/>
              </a:srgbClr>
            </a:outerShdw>
          </a:effectLst>
        </p:spPr>
      </p:pic>
      <p:pic>
        <p:nvPicPr>
          <p:cNvPr id="7" name="Imagen 6" descr="Un dibujo de una persona&#10;&#10;El contenido generado por IA puede ser incorrecto.">
            <a:extLst>
              <a:ext uri="{FF2B5EF4-FFF2-40B4-BE49-F238E27FC236}">
                <a16:creationId xmlns:a16="http://schemas.microsoft.com/office/drawing/2014/main" id="{D17ECFAD-BF07-6ECF-9EDA-BA2F1D5004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34916" y="3722451"/>
            <a:ext cx="3810000"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9" name="Imagen 8" descr="Imagen que contiene persona, tabla, comida, hombre&#10;&#10;El contenido generado por IA puede ser incorrecto.">
            <a:extLst>
              <a:ext uri="{FF2B5EF4-FFF2-40B4-BE49-F238E27FC236}">
                <a16:creationId xmlns:a16="http://schemas.microsoft.com/office/drawing/2014/main" id="{3A332A79-1D09-008F-14F6-749AA67DA9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52400" y="3722451"/>
            <a:ext cx="1512771" cy="3038475"/>
          </a:xfrm>
          <a:prstGeom prst="rect">
            <a:avLst/>
          </a:prstGeom>
          <a:ln w="38100" cap="sq">
            <a:solidFill>
              <a:srgbClr val="43ECBB"/>
            </a:solidFill>
            <a:prstDash val="solid"/>
            <a:miter lim="800000"/>
          </a:ln>
          <a:effectLst>
            <a:outerShdw blurRad="50800" dist="38100" dir="2700000" algn="tl" rotWithShape="0">
              <a:srgbClr val="000000">
                <a:alpha val="43000"/>
              </a:srgbClr>
            </a:outerShdw>
          </a:effectLst>
        </p:spPr>
      </p:pic>
      <p:pic>
        <p:nvPicPr>
          <p:cNvPr id="12" name="Imagen 11" descr="Un dibujo de una persona&#10;&#10;El contenido generado por IA puede ser incorrecto.">
            <a:extLst>
              <a:ext uri="{FF2B5EF4-FFF2-40B4-BE49-F238E27FC236}">
                <a16:creationId xmlns:a16="http://schemas.microsoft.com/office/drawing/2014/main" id="{085AA44A-D031-D656-2684-ACE699DB6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62579" y="4306959"/>
            <a:ext cx="271934" cy="264695"/>
          </a:xfrm>
          <a:prstGeom prst="rect">
            <a:avLst/>
          </a:prstGeom>
          <a:effectLst>
            <a:outerShdw blurRad="50800" dist="38100" dir="8100000" algn="tr" rotWithShape="0">
              <a:prstClr val="black">
                <a:alpha val="40000"/>
              </a:prstClr>
            </a:outerShdw>
          </a:effectLst>
        </p:spPr>
      </p:pic>
      <p:pic>
        <p:nvPicPr>
          <p:cNvPr id="13" name="Imagen 12" descr="Logotipo, Icono&#10;&#10;El contenido generado por IA puede ser incorrecto.">
            <a:extLst>
              <a:ext uri="{FF2B5EF4-FFF2-40B4-BE49-F238E27FC236}">
                <a16:creationId xmlns:a16="http://schemas.microsoft.com/office/drawing/2014/main" id="{8FA01F73-DF38-ECFD-72F3-5A39413449D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62579" y="4688054"/>
            <a:ext cx="271934" cy="264695"/>
          </a:xfrm>
          <a:prstGeom prst="rect">
            <a:avLst/>
          </a:prstGeom>
          <a:effectLst>
            <a:outerShdw blurRad="50800" dist="38100" dir="8100000" algn="tr"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4C54DEF9-1557-7822-3281-0EA8CAC8822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662579" y="6291021"/>
            <a:ext cx="271934" cy="264695"/>
          </a:xfrm>
          <a:prstGeom prst="rect">
            <a:avLst/>
          </a:prstGeom>
          <a:effectLst>
            <a:outerShdw blurRad="50800" dist="38100" dir="8100000" algn="tr" rotWithShape="0">
              <a:prstClr val="black">
                <a:alpha val="40000"/>
              </a:prstClr>
            </a:outerShdw>
          </a:effectLst>
        </p:spPr>
      </p:pic>
      <p:pic>
        <p:nvPicPr>
          <p:cNvPr id="17" name="Imagen 16" descr="Imagen que contiene ipod&#10;&#10;El contenido generado por IA puede ser incorrecto.">
            <a:extLst>
              <a:ext uri="{FF2B5EF4-FFF2-40B4-BE49-F238E27FC236}">
                <a16:creationId xmlns:a16="http://schemas.microsoft.com/office/drawing/2014/main" id="{1C18E1BC-1A0B-7040-2A40-FA3A76891C8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62579" y="5909161"/>
            <a:ext cx="271934" cy="264695"/>
          </a:xfrm>
          <a:prstGeom prst="rect">
            <a:avLst/>
          </a:prstGeom>
          <a:effectLst>
            <a:outerShdw blurRad="50800" dist="38100" dir="8100000" algn="tr" rotWithShape="0">
              <a:prstClr val="black">
                <a:alpha val="40000"/>
              </a:prstClr>
            </a:outerShdw>
          </a:effectLst>
        </p:spPr>
      </p:pic>
      <p:pic>
        <p:nvPicPr>
          <p:cNvPr id="20" name="Imagen 19" descr="Un dibujo de una persona&#10;&#10;El contenido generado por IA puede ser incorrecto.">
            <a:extLst>
              <a:ext uri="{FF2B5EF4-FFF2-40B4-BE49-F238E27FC236}">
                <a16:creationId xmlns:a16="http://schemas.microsoft.com/office/drawing/2014/main" id="{5E9AEB55-F36F-B330-1809-D5C979FC88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62579" y="5070840"/>
            <a:ext cx="271934" cy="264695"/>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19EBC397-270C-E03D-9D70-D2BBBD29491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69772" y="5464517"/>
            <a:ext cx="531913" cy="415769"/>
          </a:xfrm>
          <a:prstGeom prst="rect">
            <a:avLst/>
          </a:prstGeom>
          <a:effectLst>
            <a:outerShdw blurRad="50800" dist="38100" dir="8100000" algn="tr" rotWithShape="0">
              <a:prstClr val="black">
                <a:alpha val="40000"/>
              </a:prstClr>
            </a:outerShdw>
          </a:effectLst>
        </p:spPr>
      </p:pic>
      <p:pic>
        <p:nvPicPr>
          <p:cNvPr id="31" name="Imagen 30" descr="Icono&#10;&#10;El contenido generado por IA puede ser incorrecto.">
            <a:extLst>
              <a:ext uri="{FF2B5EF4-FFF2-40B4-BE49-F238E27FC236}">
                <a16:creationId xmlns:a16="http://schemas.microsoft.com/office/drawing/2014/main" id="{63077559-38E3-E083-F633-B6197E79839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69772" y="3854146"/>
            <a:ext cx="531913" cy="41576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A4A5281-1F66-A03E-C376-9360D091A156}"/>
              </a:ext>
            </a:extLst>
          </p:cNvPr>
          <p:cNvSpPr txBox="1"/>
          <p:nvPr/>
        </p:nvSpPr>
        <p:spPr>
          <a:xfrm>
            <a:off x="239025" y="1888320"/>
            <a:ext cx="7193983" cy="1323439"/>
          </a:xfrm>
          <a:prstGeom prst="rect">
            <a:avLst/>
          </a:prstGeom>
          <a:noFill/>
        </p:spPr>
        <p:txBody>
          <a:bodyPr wrap="square">
            <a:spAutoFit/>
          </a:bodyPr>
          <a:lstStyle/>
          <a:p>
            <a:pPr>
              <a:spcBef>
                <a:spcPts val="600"/>
              </a:spcBef>
            </a:pPr>
            <a:r>
              <a:rPr lang="en" sz="2000" b="1" dirty="0">
                <a:solidFill>
                  <a:schemeClr val="bg1"/>
                </a:solidFill>
                <a:effectLst>
                  <a:glow rad="101600">
                    <a:srgbClr val="5F4001"/>
                  </a:glow>
                  <a:outerShdw blurRad="38100" dist="38100" dir="2700000" algn="tl">
                    <a:srgbClr val="000000">
                      <a:alpha val="43137"/>
                    </a:srgbClr>
                  </a:outerShdw>
                </a:effectLst>
              </a:rPr>
              <a:t>Waaqayyo garuu yaadicha hin dhiifne. Waaqayyof, Museen bilisa baasaa filatamaa ta’ee hafe. Sababni isaa, Inni dhiphina saba Isaatii hin irraanfanne. Amma, yeroo itti Israa’el garbummaa hadha’aa sana keessaa ba’utu dhufe.</a:t>
            </a:r>
          </a:p>
        </p:txBody>
      </p:sp>
    </p:spTree>
    <p:extLst>
      <p:ext uri="{BB962C8B-B14F-4D97-AF65-F5344CB8AC3E}">
        <p14:creationId xmlns:p14="http://schemas.microsoft.com/office/powerpoint/2010/main" val="56448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1" dur="1000" fill="hold"/>
                                        <p:tgtEl>
                                          <p:spTgt spid="9"/>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9"/>
                                        </p:tgtEl>
                                      </p:cBhvr>
                                    </p:animEffect>
                                  </p:childTnLst>
                                </p:cTn>
                              </p:par>
                              <p:par>
                                <p:cTn id="26" presetID="25"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1" dur="1000" fill="hold"/>
                                        <p:tgtEl>
                                          <p:spTgt spid="7"/>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7"/>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31"/>
                                        </p:tgtEl>
                                        <p:attrNameLst>
                                          <p:attrName>style.visibility</p:attrName>
                                        </p:attrNameLst>
                                      </p:cBhvr>
                                      <p:to>
                                        <p:strVal val="visible"/>
                                      </p:to>
                                    </p:set>
                                    <p:anim calcmode="lin" valueType="num">
                                      <p:cBhvr>
                                        <p:cTn id="44" dur="500" fill="hold"/>
                                        <p:tgtEl>
                                          <p:spTgt spid="31"/>
                                        </p:tgtEl>
                                        <p:attrNameLst>
                                          <p:attrName>ppt_w</p:attrName>
                                        </p:attrNameLst>
                                      </p:cBhvr>
                                      <p:tavLst>
                                        <p:tav tm="0">
                                          <p:val>
                                            <p:strVal val="4*#ppt_w"/>
                                          </p:val>
                                        </p:tav>
                                        <p:tav tm="100000">
                                          <p:val>
                                            <p:strVal val="#ppt_w"/>
                                          </p:val>
                                        </p:tav>
                                      </p:tavLst>
                                    </p:anim>
                                    <p:anim calcmode="lin" valueType="num">
                                      <p:cBhvr>
                                        <p:cTn id="45" dur="500" fill="hold"/>
                                        <p:tgtEl>
                                          <p:spTgt spid="31"/>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animEffect transition="in" filter="wipe(left)">
                                      <p:cBhvr>
                                        <p:cTn id="49" dur="500"/>
                                        <p:tgtEl>
                                          <p:spTgt spid="2">
                                            <p:txEl>
                                              <p:pRg st="0" end="0"/>
                                            </p:txEl>
                                          </p:spTgt>
                                        </p:tgtEl>
                                      </p:cBhvr>
                                    </p:animEffect>
                                  </p:childTnLst>
                                </p:cTn>
                              </p:par>
                            </p:childTnLst>
                          </p:cTn>
                        </p:par>
                        <p:par>
                          <p:cTn id="50" fill="hold">
                            <p:stCondLst>
                              <p:cond delay="1000"/>
                            </p:stCondLst>
                            <p:childTnLst>
                              <p:par>
                                <p:cTn id="51" presetID="31"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 calcmode="lin" valueType="num">
                                      <p:cBhvr>
                                        <p:cTn id="55" dur="500" fill="hold"/>
                                        <p:tgtEl>
                                          <p:spTgt spid="12"/>
                                        </p:tgtEl>
                                        <p:attrNameLst>
                                          <p:attrName>style.rotation</p:attrName>
                                        </p:attrNameLst>
                                      </p:cBhvr>
                                      <p:tavLst>
                                        <p:tav tm="0">
                                          <p:val>
                                            <p:fltVal val="90"/>
                                          </p:val>
                                        </p:tav>
                                        <p:tav tm="100000">
                                          <p:val>
                                            <p:fltVal val="0"/>
                                          </p:val>
                                        </p:tav>
                                      </p:tavLst>
                                    </p:anim>
                                    <p:animEffect transition="in" filter="fade">
                                      <p:cBhvr>
                                        <p:cTn id="56" dur="500"/>
                                        <p:tgtEl>
                                          <p:spTgt spid="12"/>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2">
                                            <p:txEl>
                                              <p:pRg st="1" end="1"/>
                                            </p:txEl>
                                          </p:spTgt>
                                        </p:tgtEl>
                                        <p:attrNameLst>
                                          <p:attrName>style.visibility</p:attrName>
                                        </p:attrNameLst>
                                      </p:cBhvr>
                                      <p:to>
                                        <p:strVal val="visible"/>
                                      </p:to>
                                    </p:set>
                                    <p:animEffect transition="in" filter="wipe(left)">
                                      <p:cBhvr>
                                        <p:cTn id="60" dur="500"/>
                                        <p:tgtEl>
                                          <p:spTgt spid="2">
                                            <p:txEl>
                                              <p:pRg st="1" end="1"/>
                                            </p:txEl>
                                          </p:spTgt>
                                        </p:tgtEl>
                                      </p:cBhvr>
                                    </p:animEffect>
                                  </p:childTnLst>
                                </p:cTn>
                              </p:par>
                            </p:childTnLst>
                          </p:cTn>
                        </p:par>
                        <p:par>
                          <p:cTn id="61" fill="hold">
                            <p:stCondLst>
                              <p:cond delay="2000"/>
                            </p:stCondLst>
                            <p:childTnLst>
                              <p:par>
                                <p:cTn id="62" presetID="31" presetClass="entr" presetSubtype="0"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 calcmode="lin" valueType="num">
                                      <p:cBhvr>
                                        <p:cTn id="66" dur="500" fill="hold"/>
                                        <p:tgtEl>
                                          <p:spTgt spid="13"/>
                                        </p:tgtEl>
                                        <p:attrNameLst>
                                          <p:attrName>style.rotation</p:attrName>
                                        </p:attrNameLst>
                                      </p:cBhvr>
                                      <p:tavLst>
                                        <p:tav tm="0">
                                          <p:val>
                                            <p:fltVal val="90"/>
                                          </p:val>
                                        </p:tav>
                                        <p:tav tm="100000">
                                          <p:val>
                                            <p:fltVal val="0"/>
                                          </p:val>
                                        </p:tav>
                                      </p:tavLst>
                                    </p:anim>
                                    <p:animEffect transition="in" filter="fade">
                                      <p:cBhvr>
                                        <p:cTn id="67" dur="500"/>
                                        <p:tgtEl>
                                          <p:spTgt spid="13"/>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3000"/>
                            </p:stCondLst>
                            <p:childTnLst>
                              <p:par>
                                <p:cTn id="73" presetID="31"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32"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strVal val="4*#ppt_w"/>
                                          </p:val>
                                        </p:tav>
                                        <p:tav tm="100000">
                                          <p:val>
                                            <p:strVal val="#ppt_w"/>
                                          </p:val>
                                        </p:tav>
                                      </p:tavLst>
                                    </p:anim>
                                    <p:anim calcmode="lin" valueType="num">
                                      <p:cBhvr>
                                        <p:cTn id="88" dur="500" fill="hold"/>
                                        <p:tgtEl>
                                          <p:spTgt spid="24"/>
                                        </p:tgtEl>
                                        <p:attrNameLst>
                                          <p:attrName>ppt_h</p:attrName>
                                        </p:attrNameLst>
                                      </p:cBhvr>
                                      <p:tavLst>
                                        <p:tav tm="0">
                                          <p:val>
                                            <p:strVal val="4*#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4" end="4"/>
                                            </p:txEl>
                                          </p:spTgt>
                                        </p:tgtEl>
                                        <p:attrNameLst>
                                          <p:attrName>style.visibility</p:attrName>
                                        </p:attrNameLst>
                                      </p:cBhvr>
                                      <p:to>
                                        <p:strVal val="visible"/>
                                      </p:to>
                                    </p:set>
                                    <p:animEffect transition="in" filter="wipe(left)">
                                      <p:cBhvr>
                                        <p:cTn id="92" dur="500"/>
                                        <p:tgtEl>
                                          <p:spTgt spid="2">
                                            <p:txEl>
                                              <p:pRg st="4" end="4"/>
                                            </p:txEl>
                                          </p:spTgt>
                                        </p:tgtEl>
                                      </p:cBhvr>
                                    </p:animEffect>
                                  </p:childTnLst>
                                </p:cTn>
                              </p:par>
                            </p:childTnLst>
                          </p:cTn>
                        </p:par>
                        <p:par>
                          <p:cTn id="93" fill="hold">
                            <p:stCondLst>
                              <p:cond delay="1000"/>
                            </p:stCondLst>
                            <p:childTnLst>
                              <p:par>
                                <p:cTn id="94" presetID="31"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p:cTn id="96" dur="500" fill="hold"/>
                                        <p:tgtEl>
                                          <p:spTgt spid="17"/>
                                        </p:tgtEl>
                                        <p:attrNameLst>
                                          <p:attrName>ppt_w</p:attrName>
                                        </p:attrNameLst>
                                      </p:cBhvr>
                                      <p:tavLst>
                                        <p:tav tm="0">
                                          <p:val>
                                            <p:fltVal val="0"/>
                                          </p:val>
                                        </p:tav>
                                        <p:tav tm="100000">
                                          <p:val>
                                            <p:strVal val="#ppt_w"/>
                                          </p:val>
                                        </p:tav>
                                      </p:tavLst>
                                    </p:anim>
                                    <p:anim calcmode="lin" valueType="num">
                                      <p:cBhvr>
                                        <p:cTn id="97" dur="500" fill="hold"/>
                                        <p:tgtEl>
                                          <p:spTgt spid="17"/>
                                        </p:tgtEl>
                                        <p:attrNameLst>
                                          <p:attrName>ppt_h</p:attrName>
                                        </p:attrNameLst>
                                      </p:cBhvr>
                                      <p:tavLst>
                                        <p:tav tm="0">
                                          <p:val>
                                            <p:fltVal val="0"/>
                                          </p:val>
                                        </p:tav>
                                        <p:tav tm="100000">
                                          <p:val>
                                            <p:strVal val="#ppt_h"/>
                                          </p:val>
                                        </p:tav>
                                      </p:tavLst>
                                    </p:anim>
                                    <p:anim calcmode="lin" valueType="num">
                                      <p:cBhvr>
                                        <p:cTn id="98" dur="500" fill="hold"/>
                                        <p:tgtEl>
                                          <p:spTgt spid="17"/>
                                        </p:tgtEl>
                                        <p:attrNameLst>
                                          <p:attrName>style.rotation</p:attrName>
                                        </p:attrNameLst>
                                      </p:cBhvr>
                                      <p:tavLst>
                                        <p:tav tm="0">
                                          <p:val>
                                            <p:fltVal val="90"/>
                                          </p:val>
                                        </p:tav>
                                        <p:tav tm="100000">
                                          <p:val>
                                            <p:fltVal val="0"/>
                                          </p:val>
                                        </p:tav>
                                      </p:tavLst>
                                    </p:anim>
                                    <p:animEffect transition="in" filter="fade">
                                      <p:cBhvr>
                                        <p:cTn id="99" dur="500"/>
                                        <p:tgtEl>
                                          <p:spTgt spid="17"/>
                                        </p:tgtEl>
                                      </p:cBhvr>
                                    </p:animEffect>
                                  </p:childTnLst>
                                </p:cTn>
                              </p:par>
                            </p:childTnLst>
                          </p:cTn>
                        </p:par>
                        <p:par>
                          <p:cTn id="100" fill="hold">
                            <p:stCondLst>
                              <p:cond delay="1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2000"/>
                            </p:stCondLst>
                            <p:childTnLst>
                              <p:par>
                                <p:cTn id="105" presetID="31" presetClass="entr" presetSubtype="0" fill="hold" nodeType="afterEffect">
                                  <p:stCondLst>
                                    <p:cond delay="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500" fill="hold"/>
                                        <p:tgtEl>
                                          <p:spTgt spid="15"/>
                                        </p:tgtEl>
                                        <p:attrNameLst>
                                          <p:attrName>ppt_w</p:attrName>
                                        </p:attrNameLst>
                                      </p:cBhvr>
                                      <p:tavLst>
                                        <p:tav tm="0">
                                          <p:val>
                                            <p:fltVal val="0"/>
                                          </p:val>
                                        </p:tav>
                                        <p:tav tm="100000">
                                          <p:val>
                                            <p:strVal val="#ppt_w"/>
                                          </p:val>
                                        </p:tav>
                                      </p:tavLst>
                                    </p:anim>
                                    <p:anim calcmode="lin" valueType="num">
                                      <p:cBhvr>
                                        <p:cTn id="108" dur="500" fill="hold"/>
                                        <p:tgtEl>
                                          <p:spTgt spid="15"/>
                                        </p:tgtEl>
                                        <p:attrNameLst>
                                          <p:attrName>ppt_h</p:attrName>
                                        </p:attrNameLst>
                                      </p:cBhvr>
                                      <p:tavLst>
                                        <p:tav tm="0">
                                          <p:val>
                                            <p:fltVal val="0"/>
                                          </p:val>
                                        </p:tav>
                                        <p:tav tm="100000">
                                          <p:val>
                                            <p:strVal val="#ppt_h"/>
                                          </p:val>
                                        </p:tav>
                                      </p:tavLst>
                                    </p:anim>
                                    <p:anim calcmode="lin" valueType="num">
                                      <p:cBhvr>
                                        <p:cTn id="109" dur="500" fill="hold"/>
                                        <p:tgtEl>
                                          <p:spTgt spid="15"/>
                                        </p:tgtEl>
                                        <p:attrNameLst>
                                          <p:attrName>style.rotation</p:attrName>
                                        </p:attrNameLst>
                                      </p:cBhvr>
                                      <p:tavLst>
                                        <p:tav tm="0">
                                          <p:val>
                                            <p:fltVal val="90"/>
                                          </p:val>
                                        </p:tav>
                                        <p:tav tm="100000">
                                          <p:val>
                                            <p:fltVal val="0"/>
                                          </p:val>
                                        </p:tav>
                                      </p:tavLst>
                                    </p:anim>
                                    <p:animEffect transition="in" filter="fade">
                                      <p:cBhvr>
                                        <p:cTn id="110" dur="500"/>
                                        <p:tgtEl>
                                          <p:spTgt spid="15"/>
                                        </p:tgtEl>
                                      </p:cBhvr>
                                    </p:animEffect>
                                  </p:childTnLst>
                                </p:cTn>
                              </p:par>
                            </p:childTnLst>
                          </p:cTn>
                        </p:par>
                        <p:par>
                          <p:cTn id="111" fill="hold">
                            <p:stCondLst>
                              <p:cond delay="2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41224B4-12EB-0526-91A9-43E51401A654}"/>
              </a:ext>
            </a:extLst>
          </p:cNvPr>
          <p:cNvSpPr txBox="1"/>
          <p:nvPr/>
        </p:nvSpPr>
        <p:spPr>
          <a:xfrm>
            <a:off x="2107934" y="5671975"/>
            <a:ext cx="7122694" cy="1107996"/>
          </a:xfrm>
          <a:prstGeom prst="rect">
            <a:avLst/>
          </a:prstGeom>
          <a:noFill/>
        </p:spPr>
        <p:txBody>
          <a:bodyPr wrap="square">
            <a:prstTxWarp prst="textTriangleInverted">
              <a:avLst/>
            </a:prstTxWarp>
            <a:spAutoFit/>
          </a:bodyPr>
          <a:lstStyle/>
          <a:p>
            <a:pPr algn="ctr"/>
            <a:r>
              <a:rPr lang="en-US"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rPr>
              <a:t>WAAMICHICHA</a:t>
            </a:r>
            <a:endParaRPr lang="en" sz="6600" b="1" spc="50" dirty="0">
              <a:ln w="0"/>
              <a:solidFill>
                <a:schemeClr val="accent2">
                  <a:lumMod val="75000"/>
                </a:schemeClr>
              </a:solidFill>
              <a:effectLst>
                <a:glow rad="63500">
                  <a:schemeClr val="bg2">
                    <a:lumMod val="20000"/>
                    <a:lumOff val="8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2451316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descr="Llamas de fuego sobre fondo negro">
            <a:extLst>
              <a:ext uri="{FF2B5EF4-FFF2-40B4-BE49-F238E27FC236}">
                <a16:creationId xmlns:a16="http://schemas.microsoft.com/office/drawing/2014/main" id="{97240143-F816-C8C5-0019-E068193EC9DB}"/>
              </a:ext>
            </a:extLst>
          </p:cNvPr>
          <p:cNvSpPr txBox="1"/>
          <p:nvPr/>
        </p:nvSpPr>
        <p:spPr>
          <a:xfrm>
            <a:off x="0" y="-96250"/>
            <a:ext cx="9601200" cy="769441"/>
          </a:xfrm>
          <a:prstGeom prst="rect">
            <a:avLst/>
          </a:prstGeom>
          <a:noFill/>
        </p:spPr>
        <p:txBody>
          <a:bodyPr wrap="square">
            <a:spAutoFit/>
          </a:bodyPr>
          <a:lstStyle/>
          <a:p>
            <a:pPr algn="ctr"/>
            <a:r>
              <a:rPr lang="en" sz="4400" b="1" spc="600" dirty="0">
                <a:ln w="10160">
                  <a:solidFill>
                    <a:schemeClr val="bg2">
                      <a:lumMod val="60000"/>
                      <a:lumOff val="40000"/>
                    </a:schemeClr>
                  </a:solidFill>
                  <a:prstDash val="solid"/>
                </a:ln>
                <a:blipFill dpi="0" rotWithShape="1">
                  <a:blip r:embed="rId3"/>
                  <a:srcRect/>
                  <a:stretch>
                    <a:fillRect/>
                  </a:stretch>
                </a:blipFill>
                <a:effectLst>
                  <a:outerShdw blurRad="38100" dist="38100" dir="4200000" algn="tl" rotWithShape="0">
                    <a:srgbClr val="000000"/>
                  </a:outerShdw>
                </a:effectLst>
              </a:rPr>
              <a:t>DAGGALICHA GUBATU</a:t>
            </a:r>
          </a:p>
        </p:txBody>
      </p:sp>
      <p:sp>
        <p:nvSpPr>
          <p:cNvPr id="5" name="CuadroTexto 4">
            <a:extLst>
              <a:ext uri="{FF2B5EF4-FFF2-40B4-BE49-F238E27FC236}">
                <a16:creationId xmlns:a16="http://schemas.microsoft.com/office/drawing/2014/main" id="{9C268A33-5461-98AE-A904-5AF743EB419A}"/>
              </a:ext>
            </a:extLst>
          </p:cNvPr>
          <p:cNvSpPr txBox="1"/>
          <p:nvPr/>
        </p:nvSpPr>
        <p:spPr>
          <a:xfrm>
            <a:off x="149994" y="575444"/>
            <a:ext cx="9601200" cy="646331"/>
          </a:xfrm>
          <a:prstGeom prst="rect">
            <a:avLst/>
          </a:prstGeom>
          <a:noFill/>
        </p:spPr>
        <p:txBody>
          <a:bodyPr wrap="square">
            <a:spAutoFit/>
          </a:bodyPr>
          <a:lstStyle/>
          <a:p>
            <a:pPr algn="ctr"/>
            <a:r>
              <a:rPr lang="en-US" b="1" dirty="0" err="1">
                <a:solidFill>
                  <a:schemeClr val="accent5">
                    <a:lumMod val="75000"/>
                  </a:schemeClr>
                </a:solidFill>
                <a:latin typeface="Comic Sans MS" panose="030F0702030302020204" pitchFamily="66" charset="0"/>
              </a:rPr>
              <a:t>Achittis</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Ergamaan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Waaqayyoo</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daggala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bobaʼu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keessaa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arraba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ibiddaa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keessaan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isatti</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mulʼate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Museenis</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daggalli</a:t>
            </a:r>
            <a:r>
              <a:rPr lang="en-US" b="1" dirty="0">
                <a:solidFill>
                  <a:schemeClr val="accent5">
                    <a:lumMod val="75000"/>
                  </a:schemeClr>
                </a:solidFill>
                <a:latin typeface="Comic Sans MS" panose="030F0702030302020204" pitchFamily="66" charset="0"/>
              </a:rPr>
              <a:t> sun </a:t>
            </a:r>
            <a:r>
              <a:rPr lang="en-US" b="1" dirty="0" err="1">
                <a:solidFill>
                  <a:schemeClr val="accent5">
                    <a:lumMod val="75000"/>
                  </a:schemeClr>
                </a:solidFill>
                <a:latin typeface="Comic Sans MS" panose="030F0702030302020204" pitchFamily="66" charset="0"/>
              </a:rPr>
              <a:t>bobaʼu</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illee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akka</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hin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gubatin</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arge</a:t>
            </a:r>
            <a:r>
              <a:rPr lang="en-US" b="1" dirty="0">
                <a:solidFill>
                  <a:schemeClr val="accent5">
                    <a:lumMod val="75000"/>
                  </a:schemeClr>
                </a:solidFill>
                <a:latin typeface="Comic Sans MS" panose="030F0702030302020204" pitchFamily="66" charset="0"/>
              </a:rPr>
              <a:t>. </a:t>
            </a:r>
            <a:r>
              <a:rPr lang="en-US" b="1" dirty="0" err="1">
                <a:solidFill>
                  <a:schemeClr val="accent5">
                    <a:lumMod val="75000"/>
                  </a:schemeClr>
                </a:solidFill>
                <a:latin typeface="Comic Sans MS" panose="030F0702030302020204" pitchFamily="66" charset="0"/>
              </a:rPr>
              <a:t>Baʼuu</a:t>
            </a:r>
            <a:r>
              <a:rPr lang="en-US" b="1" dirty="0">
                <a:solidFill>
                  <a:schemeClr val="accent5">
                    <a:lumMod val="75000"/>
                  </a:schemeClr>
                </a:solidFill>
                <a:latin typeface="Comic Sans MS" panose="030F0702030302020204" pitchFamily="66" charset="0"/>
              </a:rPr>
              <a:t> 3:2</a:t>
            </a:r>
            <a:endParaRPr lang="en" sz="1400"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79498DB-FFA9-00EE-610F-B68B877B1705}"/>
              </a:ext>
            </a:extLst>
          </p:cNvPr>
          <p:cNvSpPr txBox="1"/>
          <p:nvPr/>
        </p:nvSpPr>
        <p:spPr>
          <a:xfrm>
            <a:off x="2346258" y="1189290"/>
            <a:ext cx="9845742" cy="1554272"/>
          </a:xfrm>
          <a:prstGeom prst="rect">
            <a:avLst/>
          </a:prstGeom>
          <a:noFill/>
        </p:spPr>
        <p:txBody>
          <a:bodyPr wrap="square" rtlCol="0">
            <a:spAutoFit/>
          </a:bodyPr>
          <a:lstStyle/>
          <a:p>
            <a:pPr>
              <a:spcBef>
                <a:spcPts val="600"/>
              </a:spcBef>
            </a:pPr>
            <a:r>
              <a:rPr lang="en" sz="1900" b="1" dirty="0"/>
              <a:t>Waggoonni 40n Museen Miidiyaan keessa jiraate akka armaan gadiitti cuunfamuu ni danda’a: ni fuudhe, ilmaan lama godhate, soddaa isaaf immoo akka tikeetti tajaajile. Yeroo sana kitaabota lama barreessuufis kennera: Iyyoobii fi Uumama, ijoo fayyina hubachuuf kitaabota nu gargaarani dha kan inni barreesse kun. Garuu waanti hundinuu battalatti geedderame. </a:t>
            </a:r>
          </a:p>
        </p:txBody>
      </p:sp>
      <p:pic>
        <p:nvPicPr>
          <p:cNvPr id="4" name="Imagen 3" descr="Dibujo de una persona&#10;&#10;El contenido generado por IA puede ser incorrecto.">
            <a:extLst>
              <a:ext uri="{FF2B5EF4-FFF2-40B4-BE49-F238E27FC236}">
                <a16:creationId xmlns:a16="http://schemas.microsoft.com/office/drawing/2014/main" id="{4751E5F0-C83A-A693-303D-C2B933D45D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075" y="3994482"/>
            <a:ext cx="4919579" cy="2767263"/>
          </a:xfrm>
          <a:prstGeom prst="roundRect">
            <a:avLst>
              <a:gd name="adj" fmla="val 114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caricatura de una persona&#10;&#10;El contenido generado por IA puede ser incorrecto.">
            <a:extLst>
              <a:ext uri="{FF2B5EF4-FFF2-40B4-BE49-F238E27FC236}">
                <a16:creationId xmlns:a16="http://schemas.microsoft.com/office/drawing/2014/main" id="{4A2669C2-6331-D5B9-26C9-8EE4CC9D8CA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219075" y="1303590"/>
            <a:ext cx="2056051" cy="2503202"/>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pic>
      <p:pic>
        <p:nvPicPr>
          <p:cNvPr id="10" name="Imagen 9" descr="Un dibujo de una persona&#10;&#10;El contenido generado por IA puede ser incorrecto.">
            <a:extLst>
              <a:ext uri="{FF2B5EF4-FFF2-40B4-BE49-F238E27FC236}">
                <a16:creationId xmlns:a16="http://schemas.microsoft.com/office/drawing/2014/main" id="{74C5EB2E-7866-91BA-3E9C-B8D25D751D0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19196" y="3936732"/>
            <a:ext cx="2753729" cy="2772087"/>
          </a:xfrm>
          <a:prstGeom prst="rect">
            <a:avLst/>
          </a:prstGeom>
          <a:ln w="28575">
            <a:solidFill>
              <a:schemeClr val="bg1"/>
            </a:solidFill>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B4B53748-82C6-D13F-5152-65A69E2A9060}"/>
              </a:ext>
            </a:extLst>
          </p:cNvPr>
          <p:cNvSpPr txBox="1"/>
          <p:nvPr/>
        </p:nvSpPr>
        <p:spPr>
          <a:xfrm>
            <a:off x="5243043" y="4045502"/>
            <a:ext cx="3871763" cy="2554545"/>
          </a:xfrm>
          <a:prstGeom prst="rect">
            <a:avLst/>
          </a:prstGeom>
          <a:noFill/>
        </p:spPr>
        <p:txBody>
          <a:bodyPr wrap="square">
            <a:spAutoFit/>
          </a:bodyPr>
          <a:lstStyle/>
          <a:p>
            <a:pPr>
              <a:spcBef>
                <a:spcPts val="600"/>
              </a:spcBef>
            </a:pPr>
            <a:r>
              <a:rPr lang="en" sz="2000" b="1" dirty="0"/>
              <a:t>Yeroo Museetti haasa’e, Waaqayyo akka Abraham, Yisihaaqii fi Yaaqoobiitti Of dhiheesse. Yaadnichi ifaa ture: Waaqayyo waadaa isa abboota kanaa wajjin seene raawwachuuf, Israa’elotaaf biyya Kana’aniin kennuuf gadi bu’e (Uum. 12:7; 26:3; 48:3-4).</a:t>
            </a:r>
          </a:p>
        </p:txBody>
      </p:sp>
      <p:pic>
        <p:nvPicPr>
          <p:cNvPr id="14" name="Imagen 13" descr="Un dibujo de una persona&#10;&#10;El contenido generado por IA puede ser incorrecto.">
            <a:extLst>
              <a:ext uri="{FF2B5EF4-FFF2-40B4-BE49-F238E27FC236}">
                <a16:creationId xmlns:a16="http://schemas.microsoft.com/office/drawing/2014/main" id="{696E3D82-835C-9FFB-CA88-21799D07D3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3417" y="129931"/>
            <a:ext cx="2029339" cy="114150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1BD6EA6E-5D55-B384-B160-B22BDFA4D5EB}"/>
              </a:ext>
            </a:extLst>
          </p:cNvPr>
          <p:cNvSpPr txBox="1"/>
          <p:nvPr/>
        </p:nvSpPr>
        <p:spPr>
          <a:xfrm>
            <a:off x="2346258" y="2663825"/>
            <a:ext cx="9626667" cy="1323439"/>
          </a:xfrm>
          <a:prstGeom prst="rect">
            <a:avLst/>
          </a:prstGeom>
          <a:noFill/>
        </p:spPr>
        <p:txBody>
          <a:bodyPr wrap="square">
            <a:spAutoFit/>
          </a:bodyPr>
          <a:lstStyle/>
          <a:p>
            <a:r>
              <a:rPr lang="en" sz="2000" b="1" dirty="0"/>
              <a:t>Hoorebitti (gaara Siinaa) irratti, Ergamaan Waaqaa daggala gubatu keessaan itti mul’ate (Ba’uu 3:1-3). Eenyu Ergamaan kun? Waaqayyo mataa Isaati (Ba’uu 3:4). </a:t>
            </a:r>
          </a:p>
          <a:p>
            <a:r>
              <a:rPr lang="en" sz="2000" b="1" dirty="0"/>
              <a:t>Utuu nama hin ta’</a:t>
            </a:r>
            <a:r>
              <a:rPr lang="en-US" sz="2000" b="1" dirty="0"/>
              <a:t>I</a:t>
            </a:r>
            <a:r>
              <a:rPr lang="en" sz="2000" b="1" dirty="0"/>
              <a:t> dura, Yesuus si’a baayyee dha kan Inni akka “Ergamaa Jehoovaatti” mul’ate (Uum. 22:11-17; Abboota F. 6:11, 16; 13:17-22; Zakk. 3:1-2).</a:t>
            </a:r>
          </a:p>
        </p:txBody>
      </p:sp>
    </p:spTree>
    <p:extLst>
      <p:ext uri="{BB962C8B-B14F-4D97-AF65-F5344CB8AC3E}">
        <p14:creationId xmlns:p14="http://schemas.microsoft.com/office/powerpoint/2010/main" val="121311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 calcmode="lin" valueType="num">
                                      <p:cBhvr>
                                        <p:cTn id="26" dur="500" fill="hold"/>
                                        <p:tgtEl>
                                          <p:spTgt spid="8"/>
                                        </p:tgtEl>
                                        <p:attrNameLst>
                                          <p:attrName>style.rotation</p:attrName>
                                        </p:attrNameLst>
                                      </p:cBhvr>
                                      <p:tavLst>
                                        <p:tav tm="0">
                                          <p:val>
                                            <p:fltVal val="360"/>
                                          </p:val>
                                        </p:tav>
                                        <p:tav tm="100000">
                                          <p:val>
                                            <p:fltVal val="0"/>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strVal val="4*#ppt_w"/>
                                          </p:val>
                                        </p:tav>
                                        <p:tav tm="100000">
                                          <p:val>
                                            <p:strVal val="#ppt_w"/>
                                          </p:val>
                                        </p:tav>
                                      </p:tavLst>
                                    </p:anim>
                                    <p:anim calcmode="lin" valueType="num">
                                      <p:cBhvr>
                                        <p:cTn id="37" dur="500" fill="hold"/>
                                        <p:tgtEl>
                                          <p:spTgt spid="4"/>
                                        </p:tgtEl>
                                        <p:attrNameLst>
                                          <p:attrName>ppt_h</p:attrName>
                                        </p:attrNameLst>
                                      </p:cBhvr>
                                      <p:tavLst>
                                        <p:tav tm="0">
                                          <p:val>
                                            <p:strVal val="4*#ppt_h"/>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8D32C27-A1BC-D53C-BCB9-04A3D5A0DD4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511596-D2CE-89F0-3AD1-5D37C213BB9B}"/>
              </a:ext>
            </a:extLst>
          </p:cNvPr>
          <p:cNvSpPr txBox="1"/>
          <p:nvPr/>
        </p:nvSpPr>
        <p:spPr>
          <a:xfrm>
            <a:off x="3128211" y="0"/>
            <a:ext cx="9063788" cy="769441"/>
          </a:xfrm>
          <a:prstGeom prst="rect">
            <a:avLst/>
          </a:prstGeom>
          <a:noFill/>
          <a:effectLst>
            <a:outerShdw blurRad="50800" dist="12700" dir="2700000" algn="tl" rotWithShape="0">
              <a:prstClr val="black">
                <a:alpha val="73000"/>
              </a:prstClr>
            </a:outerShdw>
          </a:effectLst>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AJAJOOTA WAAQAA</a:t>
            </a:r>
          </a:p>
        </p:txBody>
      </p:sp>
      <p:sp>
        <p:nvSpPr>
          <p:cNvPr id="7" name="CuadroTexto 6">
            <a:extLst>
              <a:ext uri="{FF2B5EF4-FFF2-40B4-BE49-F238E27FC236}">
                <a16:creationId xmlns:a16="http://schemas.microsoft.com/office/drawing/2014/main" id="{8E7C85F6-C29F-3358-856A-6F152B6777FD}"/>
              </a:ext>
            </a:extLst>
          </p:cNvPr>
          <p:cNvSpPr txBox="1"/>
          <p:nvPr/>
        </p:nvSpPr>
        <p:spPr>
          <a:xfrm>
            <a:off x="3128211" y="730983"/>
            <a:ext cx="8957912" cy="612934"/>
          </a:xfrm>
          <a:prstGeom prst="roundRect">
            <a:avLst/>
          </a:prstGeom>
          <a:solidFill>
            <a:schemeClr val="accent1">
              <a:lumMod val="75000"/>
            </a:schemeClr>
          </a:solidFill>
          <a:ln w="19050">
            <a:solidFill>
              <a:schemeClr val="bg2">
                <a:lumMod val="60000"/>
                <a:lumOff val="40000"/>
              </a:schemeClr>
            </a:solidFill>
          </a:ln>
          <a:scene3d>
            <a:camera prst="orthographicFront"/>
            <a:lightRig rig="threePt" dir="t"/>
          </a:scene3d>
          <a:sp3d>
            <a:bevelT w="139700" prst="cross"/>
          </a:sp3d>
        </p:spPr>
        <p:txBody>
          <a:bodyPr wrap="square" tIns="0" bIns="0">
            <a:spAutoFit/>
          </a:bodyPr>
          <a:lstStyle/>
          <a:p>
            <a:pPr algn="ct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Kanaafuu</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amma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dhaqi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Ani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akka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saba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koo</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Israaʼeloota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Gibxi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keessaa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baaftuuf</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Faraʼoonitti</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sin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erga</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US" b="1" dirty="0" err="1">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Baʼuu</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3:10</a:t>
            </a:r>
            <a:endPar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8" name="CuadroTexto 7">
            <a:extLst>
              <a:ext uri="{FF2B5EF4-FFF2-40B4-BE49-F238E27FC236}">
                <a16:creationId xmlns:a16="http://schemas.microsoft.com/office/drawing/2014/main" id="{C7E6FD85-72DF-19EB-6D3F-82CF196FCC29}"/>
              </a:ext>
            </a:extLst>
          </p:cNvPr>
          <p:cNvSpPr txBox="1"/>
          <p:nvPr/>
        </p:nvSpPr>
        <p:spPr>
          <a:xfrm>
            <a:off x="3234088" y="1396195"/>
            <a:ext cx="8957912" cy="707886"/>
          </a:xfrm>
          <a:prstGeom prst="rect">
            <a:avLst/>
          </a:prstGeom>
          <a:noFill/>
        </p:spPr>
        <p:txBody>
          <a:bodyPr wrap="square" rtlCol="0">
            <a:spAutoFit/>
          </a:bodyPr>
          <a:lstStyle/>
          <a:p>
            <a:pPr algn="ctr">
              <a:spcBef>
                <a:spcPts val="600"/>
              </a:spcBef>
            </a:pPr>
            <a:r>
              <a:rPr lang="en" sz="2000" b="1" dirty="0"/>
              <a:t>Waaqayyo Namooma adda addaatiin Ofii Isaa dhiheessa, jechoota gochamaa bayyadamuu dhaan: ni arga, gadi bu’ee fi ni baase kan jedhan (Ba’uu 3:7-8).</a:t>
            </a:r>
          </a:p>
        </p:txBody>
      </p:sp>
      <p:graphicFrame>
        <p:nvGraphicFramePr>
          <p:cNvPr id="2" name="Diagrama 1">
            <a:extLst>
              <a:ext uri="{FF2B5EF4-FFF2-40B4-BE49-F238E27FC236}">
                <a16:creationId xmlns:a16="http://schemas.microsoft.com/office/drawing/2014/main" id="{4B04372C-B24B-7C2C-1235-55174F51BB28}"/>
              </a:ext>
            </a:extLst>
          </p:cNvPr>
          <p:cNvGraphicFramePr/>
          <p:nvPr>
            <p:extLst>
              <p:ext uri="{D42A27DB-BD31-4B8C-83A1-F6EECF244321}">
                <p14:modId xmlns:p14="http://schemas.microsoft.com/office/powerpoint/2010/main" val="1051940787"/>
              </p:ext>
            </p:extLst>
          </p:nvPr>
        </p:nvGraphicFramePr>
        <p:xfrm>
          <a:off x="159970" y="2079724"/>
          <a:ext cx="11872061"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a:extLst>
              <a:ext uri="{FF2B5EF4-FFF2-40B4-BE49-F238E27FC236}">
                <a16:creationId xmlns:a16="http://schemas.microsoft.com/office/drawing/2014/main" id="{708EBEE0-8629-627C-E04E-D442BE3327E1}"/>
              </a:ext>
            </a:extLst>
          </p:cNvPr>
          <p:cNvSpPr txBox="1"/>
          <p:nvPr/>
        </p:nvSpPr>
        <p:spPr>
          <a:xfrm>
            <a:off x="0" y="4553112"/>
            <a:ext cx="7737210" cy="2246769"/>
          </a:xfrm>
          <a:prstGeom prst="rect">
            <a:avLst/>
          </a:prstGeom>
          <a:noFill/>
        </p:spPr>
        <p:txBody>
          <a:bodyPr wrap="square" rtlCol="0">
            <a:spAutoFit/>
          </a:bodyPr>
          <a:lstStyle/>
          <a:p>
            <a:pPr>
              <a:spcBef>
                <a:spcPts val="600"/>
              </a:spcBef>
            </a:pPr>
            <a:r>
              <a:rPr lang="en" sz="2000" b="1" dirty="0"/>
              <a:t>Waaqayyo Musee irraas gocha mul’ataa arguu barbaade: Gara Gibxiin dhaqii saba Koo achii baasi jedhe (Ba’uu 3:10, 12). Museetti hojichi ulfaateera. Jabina ofii isaa lammata fayyadamuu hin barbaanne; ergamicha fiixaan baasuun lammata itti hin dhagahamne; kan inni jechuu danda’e, “Ani eenyu?” kan jedhu ture (Ba’uu 3:11). Koormaan isaa gadi of deebisuutti jijjiirame Dhugaan jiru, yeroo kana ture kan inni ergama sanaaf qophaa’e.</a:t>
            </a:r>
          </a:p>
        </p:txBody>
      </p:sp>
      <p:pic>
        <p:nvPicPr>
          <p:cNvPr id="5" name="Imagen 4" descr="Un dibujo de una persona&#10;&#10;El contenido generado por IA puede ser incorrecto.">
            <a:extLst>
              <a:ext uri="{FF2B5EF4-FFF2-40B4-BE49-F238E27FC236}">
                <a16:creationId xmlns:a16="http://schemas.microsoft.com/office/drawing/2014/main" id="{7DF066D5-E61F-7761-250B-34E94D9425B7}"/>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49892" y="154185"/>
            <a:ext cx="2843566" cy="2059625"/>
          </a:xfrm>
          <a:prstGeom prst="ellipse">
            <a:avLst/>
          </a:prstGeom>
          <a:ln w="63500" cap="rnd">
            <a:solidFill>
              <a:srgbClr val="29A045"/>
            </a:solidFill>
          </a:ln>
          <a:effectLst>
            <a:glow rad="76200">
              <a:schemeClr val="bg2">
                <a:lumMod val="60000"/>
                <a:lumOff val="40000"/>
              </a:schemeClr>
            </a:glow>
          </a:effectLst>
          <a:scene3d>
            <a:camera prst="orthographicFront"/>
            <a:lightRig rig="contrasting" dir="t">
              <a:rot lat="0" lon="0" rev="3000000"/>
            </a:lightRig>
          </a:scene3d>
          <a:sp3d contourW="7620">
            <a:bevelT w="95250" h="31750"/>
            <a:contourClr>
              <a:srgbClr val="333333"/>
            </a:contourClr>
          </a:sp3d>
        </p:spPr>
      </p:pic>
      <p:pic>
        <p:nvPicPr>
          <p:cNvPr id="11" name="Imagen 10" descr="Dibujo de una persona&#10;&#10;El contenido generado por IA puede ser incorrecto.">
            <a:extLst>
              <a:ext uri="{FF2B5EF4-FFF2-40B4-BE49-F238E27FC236}">
                <a16:creationId xmlns:a16="http://schemas.microsoft.com/office/drawing/2014/main" id="{AEF929FE-22D5-DAA3-134A-8F384B4DE0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7680960" y="4467926"/>
            <a:ext cx="4369867" cy="2302843"/>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5285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childTnLst>
                          </p:cTn>
                        </p:par>
                        <p:par>
                          <p:cTn id="17" fill="hold">
                            <p:stCondLst>
                              <p:cond delay="1500"/>
                            </p:stCondLst>
                            <p:childTnLst>
                              <p:par>
                                <p:cTn id="18" presetID="16" presetClass="entr" presetSubtype="37"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graphicEl>
                                              <a:dgm id="{B5574814-E0CD-4457-A488-DF16CA565BEA}"/>
                                            </p:graphicEl>
                                          </p:spTgt>
                                        </p:tgtEl>
                                        <p:attrNameLst>
                                          <p:attrName>style.visibility</p:attrName>
                                        </p:attrNameLst>
                                      </p:cBhvr>
                                      <p:to>
                                        <p:strVal val="visible"/>
                                      </p:to>
                                    </p:set>
                                    <p:animEffect transition="in" filter="diamond(in)">
                                      <p:cBhvr>
                                        <p:cTn id="37" dur="500"/>
                                        <p:tgtEl>
                                          <p:spTgt spid="2">
                                            <p:graphicEl>
                                              <a:dgm id="{B5574814-E0CD-4457-A488-DF16CA565BEA}"/>
                                            </p:graphicEl>
                                          </p:spTgt>
                                        </p:tgtEl>
                                      </p:cBhvr>
                                    </p:animEffect>
                                  </p:childTnLst>
                                </p:cTn>
                              </p:par>
                            </p:childTnLst>
                          </p:cTn>
                        </p:par>
                        <p:par>
                          <p:cTn id="38" fill="hold">
                            <p:stCondLst>
                              <p:cond delay="500"/>
                            </p:stCondLst>
                            <p:childTnLst>
                              <p:par>
                                <p:cTn id="39" presetID="53" presetClass="entr" presetSubtype="528" fill="hold" grpId="0" nodeType="afterEffect">
                                  <p:stCondLst>
                                    <p:cond delay="0"/>
                                  </p:stCondLst>
                                  <p:childTnLst>
                                    <p:set>
                                      <p:cBhvr>
                                        <p:cTn id="40" dur="1" fill="hold">
                                          <p:stCondLst>
                                            <p:cond delay="0"/>
                                          </p:stCondLst>
                                        </p:cTn>
                                        <p:tgtEl>
                                          <p:spTgt spid="2">
                                            <p:graphicEl>
                                              <a:dgm id="{94D1E227-41BF-433C-96AC-C9EF8410215C}"/>
                                            </p:graphicEl>
                                          </p:spTgt>
                                        </p:tgtEl>
                                        <p:attrNameLst>
                                          <p:attrName>style.visibility</p:attrName>
                                        </p:attrNameLst>
                                      </p:cBhvr>
                                      <p:to>
                                        <p:strVal val="visible"/>
                                      </p:to>
                                    </p:set>
                                    <p:anim calcmode="lin" valueType="num">
                                      <p:cBhvr>
                                        <p:cTn id="41" dur="500" fill="hold"/>
                                        <p:tgtEl>
                                          <p:spTgt spid="2">
                                            <p:graphicEl>
                                              <a:dgm id="{94D1E227-41BF-433C-96AC-C9EF8410215C}"/>
                                            </p:graphicEl>
                                          </p:spTgt>
                                        </p:tgtEl>
                                        <p:attrNameLst>
                                          <p:attrName>ppt_w</p:attrName>
                                        </p:attrNameLst>
                                      </p:cBhvr>
                                      <p:tavLst>
                                        <p:tav tm="0">
                                          <p:val>
                                            <p:fltVal val="0"/>
                                          </p:val>
                                        </p:tav>
                                        <p:tav tm="100000">
                                          <p:val>
                                            <p:strVal val="#ppt_w"/>
                                          </p:val>
                                        </p:tav>
                                      </p:tavLst>
                                    </p:anim>
                                    <p:anim calcmode="lin" valueType="num">
                                      <p:cBhvr>
                                        <p:cTn id="42" dur="500" fill="hold"/>
                                        <p:tgtEl>
                                          <p:spTgt spid="2">
                                            <p:graphicEl>
                                              <a:dgm id="{94D1E227-41BF-433C-96AC-C9EF8410215C}"/>
                                            </p:graphicEl>
                                          </p:spTgt>
                                        </p:tgtEl>
                                        <p:attrNameLst>
                                          <p:attrName>ppt_h</p:attrName>
                                        </p:attrNameLst>
                                      </p:cBhvr>
                                      <p:tavLst>
                                        <p:tav tm="0">
                                          <p:val>
                                            <p:fltVal val="0"/>
                                          </p:val>
                                        </p:tav>
                                        <p:tav tm="100000">
                                          <p:val>
                                            <p:strVal val="#ppt_h"/>
                                          </p:val>
                                        </p:tav>
                                      </p:tavLst>
                                    </p:anim>
                                    <p:animEffect transition="in" filter="fade">
                                      <p:cBhvr>
                                        <p:cTn id="43" dur="500"/>
                                        <p:tgtEl>
                                          <p:spTgt spid="2">
                                            <p:graphicEl>
                                              <a:dgm id="{94D1E227-41BF-433C-96AC-C9EF8410215C}"/>
                                            </p:graphicEl>
                                          </p:spTgt>
                                        </p:tgtEl>
                                      </p:cBhvr>
                                    </p:animEffect>
                                    <p:anim calcmode="lin" valueType="num">
                                      <p:cBhvr>
                                        <p:cTn id="44" dur="500" fill="hold"/>
                                        <p:tgtEl>
                                          <p:spTgt spid="2">
                                            <p:graphicEl>
                                              <a:dgm id="{94D1E227-41BF-433C-96AC-C9EF8410215C}"/>
                                            </p:graphicEl>
                                          </p:spTgt>
                                        </p:tgtEl>
                                        <p:attrNameLst>
                                          <p:attrName>ppt_x</p:attrName>
                                        </p:attrNameLst>
                                      </p:cBhvr>
                                      <p:tavLst>
                                        <p:tav tm="0">
                                          <p:val>
                                            <p:fltVal val="0.5"/>
                                          </p:val>
                                        </p:tav>
                                        <p:tav tm="100000">
                                          <p:val>
                                            <p:strVal val="#ppt_x"/>
                                          </p:val>
                                        </p:tav>
                                      </p:tavLst>
                                    </p:anim>
                                    <p:anim calcmode="lin" valueType="num">
                                      <p:cBhvr>
                                        <p:cTn id="45" dur="500" fill="hold"/>
                                        <p:tgtEl>
                                          <p:spTgt spid="2">
                                            <p:graphicEl>
                                              <a:dgm id="{94D1E227-41BF-433C-96AC-C9EF8410215C}"/>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528" fill="hold" grpId="0" nodeType="clickEffect">
                                  <p:stCondLst>
                                    <p:cond delay="0"/>
                                  </p:stCondLst>
                                  <p:childTnLst>
                                    <p:set>
                                      <p:cBhvr>
                                        <p:cTn id="49" dur="1" fill="hold">
                                          <p:stCondLst>
                                            <p:cond delay="0"/>
                                          </p:stCondLst>
                                        </p:cTn>
                                        <p:tgtEl>
                                          <p:spTgt spid="2">
                                            <p:graphicEl>
                                              <a:dgm id="{AC825C12-AF42-4BA1-AA13-23C63E1A3627}"/>
                                            </p:graphicEl>
                                          </p:spTgt>
                                        </p:tgtEl>
                                        <p:attrNameLst>
                                          <p:attrName>style.visibility</p:attrName>
                                        </p:attrNameLst>
                                      </p:cBhvr>
                                      <p:to>
                                        <p:strVal val="visible"/>
                                      </p:to>
                                    </p:set>
                                    <p:anim calcmode="lin" valueType="num">
                                      <p:cBhvr>
                                        <p:cTn id="50" dur="500" fill="hold"/>
                                        <p:tgtEl>
                                          <p:spTgt spid="2">
                                            <p:graphicEl>
                                              <a:dgm id="{AC825C12-AF42-4BA1-AA13-23C63E1A3627}"/>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AC825C12-AF42-4BA1-AA13-23C63E1A3627}"/>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AC825C12-AF42-4BA1-AA13-23C63E1A3627}"/>
                                            </p:graphicEl>
                                          </p:spTgt>
                                        </p:tgtEl>
                                      </p:cBhvr>
                                    </p:animEffect>
                                    <p:anim calcmode="lin" valueType="num">
                                      <p:cBhvr>
                                        <p:cTn id="53" dur="500" fill="hold"/>
                                        <p:tgtEl>
                                          <p:spTgt spid="2">
                                            <p:graphicEl>
                                              <a:dgm id="{AC825C12-AF42-4BA1-AA13-23C63E1A3627}"/>
                                            </p:graphicEl>
                                          </p:spTgt>
                                        </p:tgtEl>
                                        <p:attrNameLst>
                                          <p:attrName>ppt_x</p:attrName>
                                        </p:attrNameLst>
                                      </p:cBhvr>
                                      <p:tavLst>
                                        <p:tav tm="0">
                                          <p:val>
                                            <p:fltVal val="0.5"/>
                                          </p:val>
                                        </p:tav>
                                        <p:tav tm="100000">
                                          <p:val>
                                            <p:strVal val="#ppt_x"/>
                                          </p:val>
                                        </p:tav>
                                      </p:tavLst>
                                    </p:anim>
                                    <p:anim calcmode="lin" valueType="num">
                                      <p:cBhvr>
                                        <p:cTn id="54" dur="500" fill="hold"/>
                                        <p:tgtEl>
                                          <p:spTgt spid="2">
                                            <p:graphicEl>
                                              <a:dgm id="{AC825C12-AF42-4BA1-AA13-23C63E1A3627}"/>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528" fill="hold" grpId="0" nodeType="clickEffect">
                                  <p:stCondLst>
                                    <p:cond delay="0"/>
                                  </p:stCondLst>
                                  <p:childTnLst>
                                    <p:set>
                                      <p:cBhvr>
                                        <p:cTn id="58" dur="1" fill="hold">
                                          <p:stCondLst>
                                            <p:cond delay="0"/>
                                          </p:stCondLst>
                                        </p:cTn>
                                        <p:tgtEl>
                                          <p:spTgt spid="2">
                                            <p:graphicEl>
                                              <a:dgm id="{A6E77D58-24DC-441B-B8F3-E72D2F642819}"/>
                                            </p:graphicEl>
                                          </p:spTgt>
                                        </p:tgtEl>
                                        <p:attrNameLst>
                                          <p:attrName>style.visibility</p:attrName>
                                        </p:attrNameLst>
                                      </p:cBhvr>
                                      <p:to>
                                        <p:strVal val="visible"/>
                                      </p:to>
                                    </p:set>
                                    <p:anim calcmode="lin" valueType="num">
                                      <p:cBhvr>
                                        <p:cTn id="59" dur="500" fill="hold"/>
                                        <p:tgtEl>
                                          <p:spTgt spid="2">
                                            <p:graphicEl>
                                              <a:dgm id="{A6E77D58-24DC-441B-B8F3-E72D2F642819}"/>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A6E77D58-24DC-441B-B8F3-E72D2F642819}"/>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A6E77D58-24DC-441B-B8F3-E72D2F642819}"/>
                                            </p:graphicEl>
                                          </p:spTgt>
                                        </p:tgtEl>
                                      </p:cBhvr>
                                    </p:animEffect>
                                    <p:anim calcmode="lin" valueType="num">
                                      <p:cBhvr>
                                        <p:cTn id="62" dur="500" fill="hold"/>
                                        <p:tgtEl>
                                          <p:spTgt spid="2">
                                            <p:graphicEl>
                                              <a:dgm id="{A6E77D58-24DC-441B-B8F3-E72D2F642819}"/>
                                            </p:graphicEl>
                                          </p:spTgt>
                                        </p:tgtEl>
                                        <p:attrNameLst>
                                          <p:attrName>ppt_x</p:attrName>
                                        </p:attrNameLst>
                                      </p:cBhvr>
                                      <p:tavLst>
                                        <p:tav tm="0">
                                          <p:val>
                                            <p:fltVal val="0.5"/>
                                          </p:val>
                                        </p:tav>
                                        <p:tav tm="100000">
                                          <p:val>
                                            <p:strVal val="#ppt_x"/>
                                          </p:val>
                                        </p:tav>
                                      </p:tavLst>
                                    </p:anim>
                                    <p:anim calcmode="lin" valueType="num">
                                      <p:cBhvr>
                                        <p:cTn id="63" dur="500" fill="hold"/>
                                        <p:tgtEl>
                                          <p:spTgt spid="2">
                                            <p:graphicEl>
                                              <a:dgm id="{A6E77D58-24DC-441B-B8F3-E72D2F642819}"/>
                                            </p:graphicEl>
                                          </p:spTgt>
                                        </p:tgtEl>
                                        <p:attrNameLst>
                                          <p:attrName>ppt_y</p:attrName>
                                        </p:attrNameLst>
                                      </p:cBhvr>
                                      <p:tavLst>
                                        <p:tav tm="0">
                                          <p:val>
                                            <p:fltVal val="0.5"/>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0-#ppt_w/2"/>
                                          </p:val>
                                        </p:tav>
                                        <p:tav tm="100000">
                                          <p:val>
                                            <p:strVal val="#ppt_x"/>
                                          </p:val>
                                        </p:tav>
                                      </p:tavLst>
                                    </p:anim>
                                    <p:anim calcmode="lin" valueType="num">
                                      <p:cBhvr additive="base">
                                        <p:cTn id="69" dur="500" fill="hold"/>
                                        <p:tgtEl>
                                          <p:spTgt spid="10"/>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additive="base">
                                        <p:cTn id="72" dur="500" fill="hold"/>
                                        <p:tgtEl>
                                          <p:spTgt spid="11"/>
                                        </p:tgtEl>
                                        <p:attrNameLst>
                                          <p:attrName>ppt_x</p:attrName>
                                        </p:attrNameLst>
                                      </p:cBhvr>
                                      <p:tavLst>
                                        <p:tav tm="0">
                                          <p:val>
                                            <p:strVal val="0-#ppt_w/2"/>
                                          </p:val>
                                        </p:tav>
                                        <p:tav tm="100000">
                                          <p:val>
                                            <p:strVal val="#ppt_x"/>
                                          </p:val>
                                        </p:tav>
                                      </p:tavLst>
                                    </p:anim>
                                    <p:anim calcmode="lin" valueType="num">
                                      <p:cBhvr additive="base">
                                        <p:cTn id="7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Graphic spid="2" grpId="0" uiExpand="1">
        <p:bldSub>
          <a:bldDgm bld="one"/>
        </p:bldSub>
      </p:bldGraphic>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93B9E-557F-35F2-7B83-573811A05BB0}"/>
              </a:ext>
            </a:extLst>
          </p:cNvPr>
          <p:cNvSpPr txBox="1"/>
          <p:nvPr/>
        </p:nvSpPr>
        <p:spPr>
          <a:xfrm>
            <a:off x="269506" y="-57423"/>
            <a:ext cx="8495899" cy="923330"/>
          </a:xfrm>
          <a:prstGeom prst="rect">
            <a:avLst/>
          </a:prstGeom>
          <a:noFill/>
        </p:spPr>
        <p:txBody>
          <a:bodyPr wrap="square">
            <a:spAutoFit/>
            <a:scene3d>
              <a:camera prst="orthographicFront"/>
              <a:lightRig rig="brightRoom" dir="t"/>
            </a:scene3d>
            <a:sp3d extrusionH="57150" contourW="31750" prstMaterial="matte">
              <a:bevelT w="63500" h="12700" prst="angle"/>
              <a:contourClr>
                <a:schemeClr val="tx1"/>
              </a:contourClr>
            </a:sp3d>
          </a:bodyPr>
          <a:lstStyle/>
          <a:p>
            <a:pPr algn="ctr"/>
            <a:r>
              <a:rPr lang="en" sz="5400" b="1" dirty="0">
                <a:solidFill>
                  <a:srgbClr val="F2DB51"/>
                </a:solidFill>
              </a:rPr>
              <a:t>MAQAA WAAQAYYOO</a:t>
            </a:r>
          </a:p>
        </p:txBody>
      </p:sp>
      <p:sp>
        <p:nvSpPr>
          <p:cNvPr id="5" name="CuadroTexto 4">
            <a:extLst>
              <a:ext uri="{FF2B5EF4-FFF2-40B4-BE49-F238E27FC236}">
                <a16:creationId xmlns:a16="http://schemas.microsoft.com/office/drawing/2014/main" id="{ABFC0CFC-35CA-06DA-A091-C9058ECFDA51}"/>
              </a:ext>
            </a:extLst>
          </p:cNvPr>
          <p:cNvSpPr txBox="1"/>
          <p:nvPr/>
        </p:nvSpPr>
        <p:spPr>
          <a:xfrm>
            <a:off x="128167" y="665964"/>
            <a:ext cx="8979201"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err="1">
                <a:solidFill>
                  <a:schemeClr val="accent3">
                    <a:lumMod val="75000"/>
                  </a:schemeClr>
                </a:solidFill>
                <a:latin typeface="Comic Sans MS" panose="030F0702030302020204" pitchFamily="66" charset="0"/>
              </a:rPr>
              <a:t>Waaqnis</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Museedhaan</a:t>
            </a:r>
            <a:r>
              <a:rPr lang="en-US" b="1" dirty="0">
                <a:solidFill>
                  <a:schemeClr val="accent3">
                    <a:lumMod val="75000"/>
                  </a:schemeClr>
                </a:solidFill>
                <a:latin typeface="Comic Sans MS" panose="030F0702030302020204" pitchFamily="66" charset="0"/>
              </a:rPr>
              <a:t>, “ANI ANUMA; </a:t>
            </a:r>
            <a:r>
              <a:rPr lang="en-US" b="1" dirty="0" err="1">
                <a:solidFill>
                  <a:schemeClr val="accent3">
                    <a:lumMod val="75000"/>
                  </a:schemeClr>
                </a:solidFill>
                <a:latin typeface="Comic Sans MS" panose="030F0702030302020204" pitchFamily="66" charset="0"/>
              </a:rPr>
              <a:t>ati</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saba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Israaʼeliin</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Inni</a:t>
            </a:r>
            <a:r>
              <a:rPr lang="en-US" b="1" dirty="0">
                <a:solidFill>
                  <a:schemeClr val="accent3">
                    <a:lumMod val="75000"/>
                  </a:schemeClr>
                </a:solidFill>
                <a:latin typeface="Comic Sans MS" panose="030F0702030302020204" pitchFamily="66" charset="0"/>
              </a:rPr>
              <a:t> ANI ANUMA </a:t>
            </a:r>
            <a:r>
              <a:rPr lang="en-US" b="1" dirty="0" err="1">
                <a:solidFill>
                  <a:schemeClr val="accent3">
                    <a:lumMod val="75000"/>
                  </a:schemeClr>
                </a:solidFill>
                <a:latin typeface="Comic Sans MS" panose="030F0702030302020204" pitchFamily="66" charset="0"/>
              </a:rPr>
              <a:t>jedhu</a:t>
            </a:r>
            <a:r>
              <a:rPr lang="en-US" b="1" dirty="0">
                <a:solidFill>
                  <a:schemeClr val="accent3">
                    <a:lumMod val="75000"/>
                  </a:schemeClr>
                </a:solidFill>
                <a:latin typeface="Comic Sans MS" panose="030F0702030302020204" pitchFamily="66" charset="0"/>
              </a:rPr>
              <a:t> sun </a:t>
            </a:r>
            <a:r>
              <a:rPr lang="en-US" b="1" dirty="0" err="1">
                <a:solidFill>
                  <a:schemeClr val="accent3">
                    <a:lumMod val="75000"/>
                  </a:schemeClr>
                </a:solidFill>
                <a:latin typeface="Comic Sans MS" panose="030F0702030302020204" pitchFamily="66" charset="0"/>
              </a:rPr>
              <a:t>gara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keessanitti</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na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ergeera</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jedhi</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jedheen</a:t>
            </a:r>
            <a:r>
              <a:rPr lang="en-US" b="1" dirty="0">
                <a:solidFill>
                  <a:schemeClr val="accent3">
                    <a:lumMod val="75000"/>
                  </a:schemeClr>
                </a:solidFill>
                <a:latin typeface="Comic Sans MS" panose="030F0702030302020204" pitchFamily="66" charset="0"/>
              </a:rPr>
              <a:t>. </a:t>
            </a:r>
            <a:r>
              <a:rPr lang="en-US" b="1" dirty="0" err="1">
                <a:solidFill>
                  <a:schemeClr val="accent3">
                    <a:lumMod val="75000"/>
                  </a:schemeClr>
                </a:solidFill>
                <a:latin typeface="Comic Sans MS" panose="030F0702030302020204" pitchFamily="66" charset="0"/>
              </a:rPr>
              <a:t>Baʼuu</a:t>
            </a:r>
            <a:r>
              <a:rPr lang="en-US" b="1" dirty="0">
                <a:solidFill>
                  <a:schemeClr val="accent3">
                    <a:lumMod val="75000"/>
                  </a:schemeClr>
                </a:solidFill>
                <a:latin typeface="Comic Sans MS" panose="030F0702030302020204" pitchFamily="66" charset="0"/>
              </a:rPr>
              <a:t> 3:14</a:t>
            </a:r>
            <a:endParaRPr lang="en" sz="1400"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3812773-8959-7201-154B-E18D661734AB}"/>
              </a:ext>
            </a:extLst>
          </p:cNvPr>
          <p:cNvSpPr txBox="1"/>
          <p:nvPr/>
        </p:nvSpPr>
        <p:spPr>
          <a:xfrm>
            <a:off x="5072567" y="1514818"/>
            <a:ext cx="6862657" cy="1200329"/>
          </a:xfrm>
          <a:prstGeom prst="rect">
            <a:avLst/>
          </a:prstGeom>
          <a:noFill/>
        </p:spPr>
        <p:txBody>
          <a:bodyPr wrap="square" rtlCol="0">
            <a:spAutoFit/>
          </a:bodyPr>
          <a:lstStyle/>
          <a:p>
            <a:pPr>
              <a:spcBef>
                <a:spcPts val="600"/>
              </a:spcBef>
            </a:pPr>
            <a:r>
              <a:rPr lang="en-US" b="1" dirty="0"/>
              <a:t>w</a:t>
            </a:r>
            <a:r>
              <a:rPr lang="en" b="1" dirty="0"/>
              <a:t>aaqoliin warra Gibxi hundinuu maqaa qabu, garuu Israa’el “Waaqa Isa Hundumaa danda’u” waaqessa (Ba’uu 6:3). Erga jaarrotaaf Gibxiin faalamanii booda, maqaa Waaqa Isa isaan Furuu baruu barbaadan (Ba’uu 3:13).</a:t>
            </a:r>
          </a:p>
        </p:txBody>
      </p:sp>
      <p:pic>
        <p:nvPicPr>
          <p:cNvPr id="4" name="Imagen 3" descr="Imagen que contiene tabla, celular, cerca, teléfono&#10;&#10;El contenido generado por IA puede ser incorrecto.">
            <a:extLst>
              <a:ext uri="{FF2B5EF4-FFF2-40B4-BE49-F238E27FC236}">
                <a16:creationId xmlns:a16="http://schemas.microsoft.com/office/drawing/2014/main" id="{573DE701-AAB2-3883-47AA-6CAB9B805B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3068" y="188615"/>
            <a:ext cx="2827856" cy="1123680"/>
          </a:xfrm>
          <a:prstGeom prst="rect">
            <a:avLst/>
          </a:prstGeom>
        </p:spPr>
      </p:pic>
      <p:pic>
        <p:nvPicPr>
          <p:cNvPr id="7" name="Imagen 6">
            <a:extLst>
              <a:ext uri="{FF2B5EF4-FFF2-40B4-BE49-F238E27FC236}">
                <a16:creationId xmlns:a16="http://schemas.microsoft.com/office/drawing/2014/main" id="{D18E1F12-1BC2-C364-DD41-45CE51EB6F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5455" y="4788565"/>
            <a:ext cx="1443576" cy="1910615"/>
          </a:xfrm>
          <a:prstGeom prst="snip2DiagRect">
            <a:avLst>
              <a:gd name="adj1" fmla="val 16669"/>
              <a:gd name="adj2" fmla="val 18003"/>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DE62064D-ABB4-29FA-F45D-957B52F173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167" y="4788566"/>
            <a:ext cx="1527298" cy="1910615"/>
          </a:xfrm>
          <a:prstGeom prst="snip2DiagRect">
            <a:avLst>
              <a:gd name="adj1" fmla="val 15125"/>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Dibujo de una persona&#10;&#10;El contenido generado por IA puede ser incorrecto.">
            <a:extLst>
              <a:ext uri="{FF2B5EF4-FFF2-40B4-BE49-F238E27FC236}">
                <a16:creationId xmlns:a16="http://schemas.microsoft.com/office/drawing/2014/main" id="{F0BC5F35-0950-C5EF-8E01-CF34BE596AC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11214" y="4788565"/>
            <a:ext cx="1528492" cy="1910615"/>
          </a:xfrm>
          <a:prstGeom prst="snip2DiagRect">
            <a:avLst>
              <a:gd name="adj1" fmla="val 16373"/>
              <a:gd name="adj2" fmla="val 16667"/>
            </a:avLst>
          </a:prstGeom>
          <a:solidFill>
            <a:srgbClr val="FFFFFF">
              <a:shade val="85000"/>
            </a:srgbClr>
          </a:solidFill>
          <a:ln w="3810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23224DEC-5009-5CE7-0532-BD1F33713953}"/>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28168" y="1465771"/>
            <a:ext cx="4810864" cy="3169319"/>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1A8213CC-66EA-D534-10D0-CF576DAC11FE}"/>
              </a:ext>
            </a:extLst>
          </p:cNvPr>
          <p:cNvSpPr txBox="1"/>
          <p:nvPr/>
        </p:nvSpPr>
        <p:spPr>
          <a:xfrm>
            <a:off x="5072567" y="5847400"/>
            <a:ext cx="6862657" cy="923330"/>
          </a:xfrm>
          <a:prstGeom prst="rect">
            <a:avLst/>
          </a:prstGeom>
          <a:noFill/>
        </p:spPr>
        <p:txBody>
          <a:bodyPr wrap="square">
            <a:spAutoFit/>
          </a:bodyPr>
          <a:lstStyle/>
          <a:p>
            <a:pPr>
              <a:spcBef>
                <a:spcPts val="600"/>
              </a:spcBef>
            </a:pPr>
            <a:r>
              <a:rPr lang="en" b="1" dirty="0"/>
              <a:t>Waanti barbaachisaan, Waaqayyo kan Inni eegu, akka nu barbaachisu, akka yeroo kamitti argannu, akka nu barbbachisuu, fi michuu dhihoo ta’uu Isaa beekuu keenya dha. </a:t>
            </a:r>
          </a:p>
        </p:txBody>
      </p:sp>
      <p:sp>
        <p:nvSpPr>
          <p:cNvPr id="11" name="CuadroTexto 10">
            <a:extLst>
              <a:ext uri="{FF2B5EF4-FFF2-40B4-BE49-F238E27FC236}">
                <a16:creationId xmlns:a16="http://schemas.microsoft.com/office/drawing/2014/main" id="{AED04FDE-8EB8-CEFE-B990-AACEFBA94C22}"/>
              </a:ext>
            </a:extLst>
          </p:cNvPr>
          <p:cNvSpPr txBox="1"/>
          <p:nvPr/>
        </p:nvSpPr>
        <p:spPr>
          <a:xfrm>
            <a:off x="5040827" y="4321438"/>
            <a:ext cx="6830919" cy="1477328"/>
          </a:xfrm>
          <a:prstGeom prst="rect">
            <a:avLst/>
          </a:prstGeom>
          <a:noFill/>
        </p:spPr>
        <p:txBody>
          <a:bodyPr wrap="square">
            <a:spAutoFit/>
          </a:bodyPr>
          <a:lstStyle/>
          <a:p>
            <a:pPr>
              <a:spcBef>
                <a:spcPts val="600"/>
              </a:spcBef>
            </a:pPr>
            <a:r>
              <a:rPr lang="en" b="1" dirty="0"/>
              <a:t>Barootaaf, jechi maqaa ittiin ittiin waaman badee ture. Waaqayyo heyyameera, sababni isaa, waanti murteessaan maqicha utuu hin taane, amala isaati. Fedha keenyaa wajjin haala mijeeffata. “Tikee,” “Fayisaa,” “Kennaa,” “Abbaa,”…, “Jaalala.” jennee waamuu ni dandeenya. </a:t>
            </a:r>
          </a:p>
        </p:txBody>
      </p:sp>
      <p:sp>
        <p:nvSpPr>
          <p:cNvPr id="14" name="CuadroTexto 13">
            <a:extLst>
              <a:ext uri="{FF2B5EF4-FFF2-40B4-BE49-F238E27FC236}">
                <a16:creationId xmlns:a16="http://schemas.microsoft.com/office/drawing/2014/main" id="{66A3C665-C148-4B92-E93E-DC1742990BC7}"/>
              </a:ext>
            </a:extLst>
          </p:cNvPr>
          <p:cNvSpPr txBox="1"/>
          <p:nvPr/>
        </p:nvSpPr>
        <p:spPr>
          <a:xfrm>
            <a:off x="5072566" y="2789565"/>
            <a:ext cx="6830919" cy="1477328"/>
          </a:xfrm>
          <a:prstGeom prst="rect">
            <a:avLst/>
          </a:prstGeom>
          <a:noFill/>
        </p:spPr>
        <p:txBody>
          <a:bodyPr wrap="square">
            <a:spAutoFit/>
          </a:bodyPr>
          <a:lstStyle/>
          <a:p>
            <a:pPr>
              <a:spcBef>
                <a:spcPts val="600"/>
              </a:spcBef>
            </a:pPr>
            <a:r>
              <a:rPr lang="en" b="1" dirty="0"/>
              <a:t>Yeroo sanaa jalqabee maqaan amalaa wajjin walitti hidhata, Waaqayyo waan Isa ibsu keessaa isa murteessaa tokkoon Of beeksise: </a:t>
            </a:r>
            <a:r>
              <a:rPr lang="en" b="1" i="1" dirty="0"/>
              <a:t>'ehyeh </a:t>
            </a:r>
            <a:r>
              <a:rPr lang="en" b="1" dirty="0"/>
              <a:t>(jiraataa). Waaqayyo bara baraan jiraata, bara baraan tureera, jira, gara fuulduraattis ni jirrata. Inni “ANA” dha (Ba’uu 3:14).</a:t>
            </a:r>
          </a:p>
        </p:txBody>
      </p:sp>
    </p:spTree>
    <p:extLst>
      <p:ext uri="{BB962C8B-B14F-4D97-AF65-F5344CB8AC3E}">
        <p14:creationId xmlns:p14="http://schemas.microsoft.com/office/powerpoint/2010/main" val="1136393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37"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outVertical)">
                                      <p:cBhvr>
                                        <p:cTn id="38" dur="500"/>
                                        <p:tgtEl>
                                          <p:spTgt spid="13"/>
                                        </p:tgtEl>
                                      </p:cBhvr>
                                    </p:animEffect>
                                  </p:childTnLst>
                                </p:cTn>
                              </p:par>
                            </p:childTnLst>
                          </p:cTn>
                        </p:par>
                        <p:par>
                          <p:cTn id="39" fill="hold">
                            <p:stCondLst>
                              <p:cond delay="500"/>
                            </p:stCondLst>
                            <p:childTnLst>
                              <p:par>
                                <p:cTn id="40" presetID="2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8"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3E081A-620E-E9A8-2AA8-DF3F60ED5B7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90CBBBF-67E9-204E-1C44-F6B18B504046}"/>
              </a:ext>
            </a:extLst>
          </p:cNvPr>
          <p:cNvSpPr txBox="1"/>
          <p:nvPr/>
        </p:nvSpPr>
        <p:spPr>
          <a:xfrm>
            <a:off x="2107934" y="5633475"/>
            <a:ext cx="7122694" cy="1107996"/>
          </a:xfrm>
          <a:prstGeom prst="rect">
            <a:avLst/>
          </a:prstGeom>
          <a:noFill/>
        </p:spPr>
        <p:txBody>
          <a:bodyPr wrap="square">
            <a:prstTxWarp prst="textTriangleInverted">
              <a:avLst/>
            </a:prstTxWarp>
            <a:spAutoFit/>
          </a:bodyPr>
          <a:lstStyle/>
          <a:p>
            <a:pPr algn="ctr"/>
            <a:r>
              <a:rPr lang="en-US"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rPr>
              <a:t>ERGAMA SANA XUMURUU</a:t>
            </a:r>
            <a:endParaRPr lang="en" sz="5400" b="1" spc="50" dirty="0">
              <a:ln w="0"/>
              <a:solidFill>
                <a:srgbClr val="A8A400"/>
              </a:solidFill>
              <a:effectLst>
                <a:glow rad="63500">
                  <a:schemeClr val="bg2">
                    <a:lumMod val="20000"/>
                    <a:lumOff val="80000"/>
                  </a:schemeClr>
                </a:glow>
                <a:innerShdw blurRad="63500" dist="50800" dir="13500000">
                  <a:srgbClr val="000000">
                    <a:alpha val="50000"/>
                  </a:srgbClr>
                </a:innerShdw>
              </a:effectLst>
            </a:endParaRPr>
          </a:p>
        </p:txBody>
      </p:sp>
    </p:spTree>
    <p:extLst>
      <p:ext uri="{BB962C8B-B14F-4D97-AF65-F5344CB8AC3E}">
        <p14:creationId xmlns:p14="http://schemas.microsoft.com/office/powerpoint/2010/main" val="1578008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080EB66-BA7F-96DA-67EA-6E861944C2FE}"/>
              </a:ext>
            </a:extLst>
          </p:cNvPr>
          <p:cNvSpPr/>
          <p:nvPr/>
        </p:nvSpPr>
        <p:spPr>
          <a:xfrm>
            <a:off x="314327" y="269110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“Ani Eenyu?”                          (Ba’uu 3:11)</a:t>
            </a:r>
          </a:p>
        </p:txBody>
      </p:sp>
      <p:sp>
        <p:nvSpPr>
          <p:cNvPr id="3" name="CuadroTexto 2">
            <a:extLst>
              <a:ext uri="{FF2B5EF4-FFF2-40B4-BE49-F238E27FC236}">
                <a16:creationId xmlns:a16="http://schemas.microsoft.com/office/drawing/2014/main" id="{64BB0ED4-C566-F2DC-73AD-8F9761FB7F7D}"/>
              </a:ext>
            </a:extLst>
          </p:cNvPr>
          <p:cNvSpPr txBox="1"/>
          <p:nvPr/>
        </p:nvSpPr>
        <p:spPr>
          <a:xfrm>
            <a:off x="1" y="0"/>
            <a:ext cx="9754934"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3600" b="1" spc="300" dirty="0">
                <a:ln/>
                <a:solidFill>
                  <a:schemeClr val="accent3"/>
                </a:solidFill>
              </a:rPr>
              <a:t>SABABA IRRATTI SABABA DHIHEESSUU</a:t>
            </a:r>
          </a:p>
        </p:txBody>
      </p:sp>
      <p:sp>
        <p:nvSpPr>
          <p:cNvPr id="5" name="CuadroTexto 4">
            <a:extLst>
              <a:ext uri="{FF2B5EF4-FFF2-40B4-BE49-F238E27FC236}">
                <a16:creationId xmlns:a16="http://schemas.microsoft.com/office/drawing/2014/main" id="{7B75967F-311C-DA56-52F6-6D11484D980A}"/>
              </a:ext>
            </a:extLst>
          </p:cNvPr>
          <p:cNvSpPr txBox="1"/>
          <p:nvPr/>
        </p:nvSpPr>
        <p:spPr>
          <a:xfrm>
            <a:off x="0" y="645616"/>
            <a:ext cx="9991023" cy="369332"/>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err="1">
                <a:solidFill>
                  <a:schemeClr val="accent1">
                    <a:lumMod val="75000"/>
                  </a:schemeClr>
                </a:solidFill>
                <a:latin typeface="Comic Sans MS" panose="030F0702030302020204" pitchFamily="66" charset="0"/>
              </a:rPr>
              <a:t>Museen</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garuu</a:t>
            </a:r>
            <a:r>
              <a:rPr lang="en-US" b="1" dirty="0">
                <a:solidFill>
                  <a:schemeClr val="accent1">
                    <a:lumMod val="75000"/>
                  </a:schemeClr>
                </a:solidFill>
                <a:latin typeface="Comic Sans MS" panose="030F0702030302020204" pitchFamily="66" charset="0"/>
              </a:rPr>
              <a:t>, “Yaa </a:t>
            </a:r>
            <a:r>
              <a:rPr lang="en-US" b="1" dirty="0" err="1">
                <a:solidFill>
                  <a:schemeClr val="accent1">
                    <a:lumMod val="75000"/>
                  </a:schemeClr>
                </a:solidFill>
                <a:latin typeface="Comic Sans MS" panose="030F0702030302020204" pitchFamily="66" charset="0"/>
              </a:rPr>
              <a:t>Gooftaa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maaloo</a:t>
            </a:r>
            <a:r>
              <a:rPr lang="en-US" b="1" dirty="0">
                <a:solidFill>
                  <a:schemeClr val="accent1">
                    <a:lumMod val="75000"/>
                  </a:schemeClr>
                </a:solidFill>
                <a:latin typeface="Comic Sans MS" panose="030F0702030302020204" pitchFamily="66" charset="0"/>
              </a:rPr>
              <a:t> nama </a:t>
            </a:r>
            <a:r>
              <a:rPr lang="en-US" b="1" dirty="0" err="1">
                <a:solidFill>
                  <a:schemeClr val="accent1">
                    <a:lumMod val="75000"/>
                  </a:schemeClr>
                </a:solidFill>
                <a:latin typeface="Comic Sans MS" panose="030F0702030302020204" pitchFamily="66" charset="0"/>
              </a:rPr>
              <a:t>biraa</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ergi</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jedhe</a:t>
            </a:r>
            <a:r>
              <a:rPr lang="en-US" b="1" dirty="0">
                <a:solidFill>
                  <a:schemeClr val="accent1">
                    <a:lumMod val="75000"/>
                  </a:schemeClr>
                </a:solidFill>
                <a:latin typeface="Comic Sans MS" panose="030F0702030302020204" pitchFamily="66" charset="0"/>
              </a:rPr>
              <a:t>. </a:t>
            </a:r>
            <a:r>
              <a:rPr lang="en-US" b="1" dirty="0" err="1">
                <a:solidFill>
                  <a:schemeClr val="accent1">
                    <a:lumMod val="75000"/>
                  </a:schemeClr>
                </a:solidFill>
                <a:latin typeface="Comic Sans MS" panose="030F0702030302020204" pitchFamily="66" charset="0"/>
              </a:rPr>
              <a:t>Baʼuu</a:t>
            </a:r>
            <a:r>
              <a:rPr lang="en-US" b="1" dirty="0">
                <a:solidFill>
                  <a:schemeClr val="accent1">
                    <a:lumMod val="75000"/>
                  </a:schemeClr>
                </a:solidFill>
                <a:latin typeface="Comic Sans MS" panose="030F0702030302020204" pitchFamily="66" charset="0"/>
              </a:rPr>
              <a:t> 4:13</a:t>
            </a:r>
            <a:endParaRPr lang="en" sz="1400"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0E733AF-CC39-5464-05C7-51AE8CF6782E}"/>
              </a:ext>
            </a:extLst>
          </p:cNvPr>
          <p:cNvSpPr txBox="1"/>
          <p:nvPr/>
        </p:nvSpPr>
        <p:spPr>
          <a:xfrm>
            <a:off x="3191839" y="1096840"/>
            <a:ext cx="6799184" cy="1323439"/>
          </a:xfrm>
          <a:prstGeom prst="rect">
            <a:avLst/>
          </a:prstGeom>
          <a:noFill/>
        </p:spPr>
        <p:txBody>
          <a:bodyPr wrap="square" rtlCol="0">
            <a:spAutoFit/>
          </a:bodyPr>
          <a:lstStyle/>
          <a:p>
            <a:pPr>
              <a:spcBef>
                <a:spcPts val="600"/>
              </a:spcBef>
            </a:pPr>
            <a:r>
              <a:rPr lang="en" sz="2000" b="1" dirty="0"/>
              <a:t>Ergama Waaqayyo akka Inni fiixaan baasuuf irraa barbaadu ifaatti utuu hin barbaadu hin jedhin, Museen sababoota “quubsaa” taa’an afur dhiheeffate. Sababoota afuraniifuu Waaqayyo waadaadhaan deebii kenneef.</a:t>
            </a:r>
          </a:p>
        </p:txBody>
      </p:sp>
      <p:sp>
        <p:nvSpPr>
          <p:cNvPr id="9" name="CuadroTexto 8">
            <a:extLst>
              <a:ext uri="{FF2B5EF4-FFF2-40B4-BE49-F238E27FC236}">
                <a16:creationId xmlns:a16="http://schemas.microsoft.com/office/drawing/2014/main" id="{F9E0B21C-812C-44CB-4936-93C7D5DE0197}"/>
              </a:ext>
            </a:extLst>
          </p:cNvPr>
          <p:cNvSpPr txBox="1"/>
          <p:nvPr/>
        </p:nvSpPr>
        <p:spPr>
          <a:xfrm>
            <a:off x="0" y="6284389"/>
            <a:ext cx="12192000" cy="646331"/>
          </a:xfrm>
          <a:prstGeom prst="rect">
            <a:avLst/>
          </a:prstGeom>
          <a:noFill/>
        </p:spPr>
        <p:txBody>
          <a:bodyPr wrap="square" rtlCol="0">
            <a:spAutoFit/>
          </a:bodyPr>
          <a:lstStyle/>
          <a:p>
            <a:pPr algn="ctr">
              <a:spcBef>
                <a:spcPts val="600"/>
              </a:spcBef>
            </a:pPr>
            <a:r>
              <a:rPr lang="en" b="1" dirty="0">
                <a:solidFill>
                  <a:schemeClr val="bg1"/>
                </a:solidFill>
                <a:effectLst>
                  <a:outerShdw blurRad="38100" dist="38100" dir="2700000" algn="tl">
                    <a:srgbClr val="000000">
                      <a:alpha val="43137"/>
                    </a:srgbClr>
                  </a:outerShdw>
                </a:effectLst>
              </a:rPr>
              <a:t>“Dhuma irratti Waaqayyo Museedhaan, “Sababni kee ni gaa’a; hojjechuu ni dandeessa, ni hojjetta” (Ba’uu 4:14-17) jedhe.</a:t>
            </a:r>
          </a:p>
        </p:txBody>
      </p:sp>
      <p:pic>
        <p:nvPicPr>
          <p:cNvPr id="4" name="Imagen 3" descr="Imagen que contiene roca, parado, grande, rocoso&#10;&#10;El contenido generado por IA puede ser incorrecto.">
            <a:extLst>
              <a:ext uri="{FF2B5EF4-FFF2-40B4-BE49-F238E27FC236}">
                <a16:creationId xmlns:a16="http://schemas.microsoft.com/office/drawing/2014/main" id="{701B648F-8E45-2F80-34DF-C194B80615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35806" y="1113222"/>
            <a:ext cx="2607908" cy="1429369"/>
          </a:xfrm>
          <a:prstGeom prst="rect">
            <a:avLst/>
          </a:prstGeom>
          <a:ln w="57150" cap="rnd">
            <a:solidFill>
              <a:schemeClr val="accent5">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a:extLst>
              <a:ext uri="{FF2B5EF4-FFF2-40B4-BE49-F238E27FC236}">
                <a16:creationId xmlns:a16="http://schemas.microsoft.com/office/drawing/2014/main" id="{243BB8A5-2920-4C0A-9518-6B2F927C1FD8}"/>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0039148" y="173254"/>
            <a:ext cx="1986462" cy="2342483"/>
          </a:xfrm>
          <a:prstGeom prst="rect">
            <a:avLst/>
          </a:prstGeom>
          <a:ln w="88900" cap="sq" cmpd="thickThin">
            <a:solidFill>
              <a:schemeClr val="accent3">
                <a:lumMod val="75000"/>
              </a:schemeClr>
            </a:solidFill>
            <a:prstDash val="solid"/>
            <a:miter lim="800000"/>
          </a:ln>
          <a:effectLst>
            <a:innerShdw blurRad="76200">
              <a:srgbClr val="000000"/>
            </a:innerShdw>
          </a:effectLst>
        </p:spPr>
      </p:pic>
      <p:sp>
        <p:nvSpPr>
          <p:cNvPr id="7" name="Rectángulo 6">
            <a:extLst>
              <a:ext uri="{FF2B5EF4-FFF2-40B4-BE49-F238E27FC236}">
                <a16:creationId xmlns:a16="http://schemas.microsoft.com/office/drawing/2014/main" id="{A38CCAC5-FB54-CD4D-3C4C-C3953141FEDD}"/>
              </a:ext>
            </a:extLst>
          </p:cNvPr>
          <p:cNvSpPr/>
          <p:nvPr/>
        </p:nvSpPr>
        <p:spPr>
          <a:xfrm>
            <a:off x="2790834" y="268779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“Si wajjinan taa’a”       (Ba’uu 3:12)</a:t>
            </a:r>
          </a:p>
        </p:txBody>
      </p:sp>
      <p:sp>
        <p:nvSpPr>
          <p:cNvPr id="11" name="Rectángulo 10">
            <a:extLst>
              <a:ext uri="{FF2B5EF4-FFF2-40B4-BE49-F238E27FC236}">
                <a16:creationId xmlns:a16="http://schemas.microsoft.com/office/drawing/2014/main" id="{CCEDFD7E-F465-A30B-EC0E-A6E4B2C63079}"/>
              </a:ext>
            </a:extLst>
          </p:cNvPr>
          <p:cNvSpPr/>
          <p:nvPr/>
        </p:nvSpPr>
        <p:spPr>
          <a:xfrm>
            <a:off x="5229223" y="268779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Humni ittiin ergama Waaqaa raawwannu nu keessa hin jiru, humna Waaqayyo nuuf kennu keessa jira. Akkuma Musee wajjin ture, nu wajjiniin ni ta’a. </a:t>
            </a:r>
          </a:p>
        </p:txBody>
      </p:sp>
      <p:sp>
        <p:nvSpPr>
          <p:cNvPr id="12" name="Rectángulo 11">
            <a:extLst>
              <a:ext uri="{FF2B5EF4-FFF2-40B4-BE49-F238E27FC236}">
                <a16:creationId xmlns:a16="http://schemas.microsoft.com/office/drawing/2014/main" id="{7B327682-B362-EDB2-82FA-EFC47127529C}"/>
              </a:ext>
            </a:extLst>
          </p:cNvPr>
          <p:cNvSpPr/>
          <p:nvPr/>
        </p:nvSpPr>
        <p:spPr>
          <a:xfrm>
            <a:off x="304798" y="360734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“Maqaan kee eenyu?” (Ba’uu 3:13)</a:t>
            </a:r>
          </a:p>
        </p:txBody>
      </p:sp>
      <p:sp>
        <p:nvSpPr>
          <p:cNvPr id="13" name="Rectángulo 12">
            <a:extLst>
              <a:ext uri="{FF2B5EF4-FFF2-40B4-BE49-F238E27FC236}">
                <a16:creationId xmlns:a16="http://schemas.microsoft.com/office/drawing/2014/main" id="{57E59527-4E71-4F45-4112-341FEF244066}"/>
              </a:ext>
            </a:extLst>
          </p:cNvPr>
          <p:cNvSpPr/>
          <p:nvPr/>
        </p:nvSpPr>
        <p:spPr>
          <a:xfrm>
            <a:off x="2781305" y="360402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“Ani Ana” (Ba’uu 3:14)</a:t>
            </a:r>
          </a:p>
        </p:txBody>
      </p:sp>
      <p:sp>
        <p:nvSpPr>
          <p:cNvPr id="14" name="Rectángulo 13">
            <a:extLst>
              <a:ext uri="{FF2B5EF4-FFF2-40B4-BE49-F238E27FC236}">
                <a16:creationId xmlns:a16="http://schemas.microsoft.com/office/drawing/2014/main" id="{59960AB2-EEF8-C7E0-5113-F84FFC34197E}"/>
              </a:ext>
            </a:extLst>
          </p:cNvPr>
          <p:cNvSpPr/>
          <p:nvPr/>
        </p:nvSpPr>
        <p:spPr>
          <a:xfrm>
            <a:off x="5219694" y="360402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Waaqayyo dhugaadha, bara baraa dha, kan dhuunfaa dha; waadaa seena, waadaa Isaas ni eega; yeroon Isa hin jijjiiru; yeroo hundumaa amansiisaa dha.</a:t>
            </a:r>
          </a:p>
        </p:txBody>
      </p:sp>
      <p:sp>
        <p:nvSpPr>
          <p:cNvPr id="15" name="Rectángulo 14">
            <a:extLst>
              <a:ext uri="{FF2B5EF4-FFF2-40B4-BE49-F238E27FC236}">
                <a16:creationId xmlns:a16="http://schemas.microsoft.com/office/drawing/2014/main" id="{D82CF238-F492-56D7-5882-14FD7440F9B1}"/>
              </a:ext>
            </a:extLst>
          </p:cNvPr>
          <p:cNvSpPr/>
          <p:nvPr/>
        </p:nvSpPr>
        <p:spPr>
          <a:xfrm>
            <a:off x="304798" y="4511649"/>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tx1"/>
                </a:solidFill>
              </a:rPr>
              <a:t>“Ana hin amananis, ana hin dhaggeeffatanis” (Ba’uu 4:1)</a:t>
            </a:r>
          </a:p>
        </p:txBody>
      </p:sp>
      <p:sp>
        <p:nvSpPr>
          <p:cNvPr id="16" name="Rectángulo 15">
            <a:extLst>
              <a:ext uri="{FF2B5EF4-FFF2-40B4-BE49-F238E27FC236}">
                <a16:creationId xmlns:a16="http://schemas.microsoft.com/office/drawing/2014/main" id="{9306C756-0AF9-5657-5EA9-520D44A39307}"/>
              </a:ext>
            </a:extLst>
          </p:cNvPr>
          <p:cNvSpPr/>
          <p:nvPr/>
        </p:nvSpPr>
        <p:spPr>
          <a:xfrm>
            <a:off x="2781305" y="4508332"/>
            <a:ext cx="2457448"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sz="1600" b="1" dirty="0">
                <a:solidFill>
                  <a:schemeClr val="tx1"/>
                </a:solidFill>
              </a:rPr>
              <a:t>“Mallattoo ati agarsiiftu irraa kan ka’e si amanu” (Ba’uu 4:8)</a:t>
            </a:r>
          </a:p>
        </p:txBody>
      </p:sp>
      <p:sp>
        <p:nvSpPr>
          <p:cNvPr id="17" name="Rectángulo 16">
            <a:extLst>
              <a:ext uri="{FF2B5EF4-FFF2-40B4-BE49-F238E27FC236}">
                <a16:creationId xmlns:a16="http://schemas.microsoft.com/office/drawing/2014/main" id="{E9FD6A89-A096-2346-5B63-CB865F1E1AB0}"/>
              </a:ext>
            </a:extLst>
          </p:cNvPr>
          <p:cNvSpPr/>
          <p:nvPr/>
        </p:nvSpPr>
        <p:spPr>
          <a:xfrm>
            <a:off x="5219694" y="4508332"/>
            <a:ext cx="6648449" cy="907620"/>
          </a:xfrm>
          <a:prstGeom prst="rect">
            <a:avLst/>
          </a:prstGeom>
          <a:solidFill>
            <a:srgbClr val="B2E0B9"/>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sz="1700" b="1" dirty="0">
                <a:solidFill>
                  <a:schemeClr val="tx1"/>
                </a:solidFill>
              </a:rPr>
              <a:t>Waaqayyo humna ittiin Museen dinqii hojjetu kenneef, akka isaan dinqii sana amananiif immoo onnee namootaa irratti hojjete. Yesuus akkasuma akka nuuf godhu waadaa nuuf seeneera</a:t>
            </a:r>
            <a:r>
              <a:rPr lang="en" b="1" dirty="0">
                <a:solidFill>
                  <a:schemeClr val="tx1"/>
                </a:solidFill>
              </a:rPr>
              <a:t> </a:t>
            </a:r>
            <a:r>
              <a:rPr lang="en" sz="1600" b="1" dirty="0">
                <a:solidFill>
                  <a:schemeClr val="tx1"/>
                </a:solidFill>
              </a:rPr>
              <a:t>(Mar. 16:17-18).</a:t>
            </a:r>
            <a:endParaRPr lang="en" b="1" dirty="0">
              <a:solidFill>
                <a:schemeClr val="tx1"/>
              </a:solidFill>
            </a:endParaRPr>
          </a:p>
        </p:txBody>
      </p:sp>
      <p:sp>
        <p:nvSpPr>
          <p:cNvPr id="18" name="Rectángulo 17">
            <a:extLst>
              <a:ext uri="{FF2B5EF4-FFF2-40B4-BE49-F238E27FC236}">
                <a16:creationId xmlns:a16="http://schemas.microsoft.com/office/drawing/2014/main" id="{30249395-752D-C64F-968A-76790E9649AB}"/>
              </a:ext>
            </a:extLst>
          </p:cNvPr>
          <p:cNvSpPr/>
          <p:nvPr/>
        </p:nvSpPr>
        <p:spPr>
          <a:xfrm>
            <a:off x="295269" y="5427886"/>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“Arrabnikoo danda’ee hin dubbatu”</a:t>
            </a:r>
            <a:br>
              <a:rPr lang="en" b="1" dirty="0">
                <a:solidFill>
                  <a:schemeClr val="tx1"/>
                </a:solidFill>
              </a:rPr>
            </a:br>
            <a:r>
              <a:rPr lang="en" b="1" dirty="0">
                <a:solidFill>
                  <a:schemeClr val="tx1"/>
                </a:solidFill>
              </a:rPr>
              <a:t>(Ba’uu 4:10)</a:t>
            </a:r>
          </a:p>
        </p:txBody>
      </p:sp>
      <p:sp>
        <p:nvSpPr>
          <p:cNvPr id="19" name="Rectángulo 18">
            <a:extLst>
              <a:ext uri="{FF2B5EF4-FFF2-40B4-BE49-F238E27FC236}">
                <a16:creationId xmlns:a16="http://schemas.microsoft.com/office/drawing/2014/main" id="{CCBFE70E-9E06-5351-BC22-BF65FC7FB13E}"/>
              </a:ext>
            </a:extLst>
          </p:cNvPr>
          <p:cNvSpPr/>
          <p:nvPr/>
        </p:nvSpPr>
        <p:spPr>
          <a:xfrm>
            <a:off x="2771776" y="5424569"/>
            <a:ext cx="2457448"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solidFill>
                  <a:schemeClr val="tx1"/>
                </a:solidFill>
              </a:rPr>
              <a:t>“Waanti ati jettu sin barsiisa”</a:t>
            </a:r>
            <a:br>
              <a:rPr lang="en" b="1" dirty="0">
                <a:solidFill>
                  <a:schemeClr val="tx1"/>
                </a:solidFill>
              </a:rPr>
            </a:br>
            <a:r>
              <a:rPr lang="en" b="1" dirty="0">
                <a:solidFill>
                  <a:schemeClr val="tx1"/>
                </a:solidFill>
              </a:rPr>
              <a:t>(Ba’uu 4:12)</a:t>
            </a:r>
          </a:p>
        </p:txBody>
      </p:sp>
      <p:sp>
        <p:nvSpPr>
          <p:cNvPr id="20" name="Rectángulo 19">
            <a:extLst>
              <a:ext uri="{FF2B5EF4-FFF2-40B4-BE49-F238E27FC236}">
                <a16:creationId xmlns:a16="http://schemas.microsoft.com/office/drawing/2014/main" id="{43D43C2B-AEBB-CFDB-241E-C7BA7CC84D28}"/>
              </a:ext>
            </a:extLst>
          </p:cNvPr>
          <p:cNvSpPr/>
          <p:nvPr/>
        </p:nvSpPr>
        <p:spPr>
          <a:xfrm>
            <a:off x="5210165" y="5424569"/>
            <a:ext cx="6648449" cy="907620"/>
          </a:xfrm>
          <a:prstGeom prst="rect">
            <a:avLst/>
          </a:prstGeom>
          <a:solidFill>
            <a:srgbClr val="D9EFDB"/>
          </a:solidFill>
          <a:ln w="28575">
            <a:solidFill>
              <a:srgbClr val="63D37D"/>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 b="1" dirty="0">
                <a:solidFill>
                  <a:schemeClr val="tx1"/>
                </a:solidFill>
              </a:rPr>
              <a:t>Inni arraba uume, yeroo barbaachisaa ta’etti jechoota barbaachisoo nuuf ni kenna (Ba’uu 4:11; Luq. 12:11-12)</a:t>
            </a:r>
          </a:p>
        </p:txBody>
      </p:sp>
    </p:spTree>
    <p:extLst>
      <p:ext uri="{BB962C8B-B14F-4D97-AF65-F5344CB8AC3E}">
        <p14:creationId xmlns:p14="http://schemas.microsoft.com/office/powerpoint/2010/main" val="8126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ppt_h/2"/>
                                          </p:val>
                                        </p:tav>
                                        <p:tav tm="100000">
                                          <p:val>
                                            <p:strVal val="#ppt_y"/>
                                          </p:val>
                                        </p:tav>
                                      </p:tavLst>
                                    </p:anim>
                                    <p:anim calcmode="lin" valueType="num">
                                      <p:cBhvr>
                                        <p:cTn id="18" dur="500" fill="hold"/>
                                        <p:tgtEl>
                                          <p:spTgt spid="4"/>
                                        </p:tgtEl>
                                        <p:attrNameLst>
                                          <p:attrName>ppt_w</p:attrName>
                                        </p:attrNameLst>
                                      </p:cBhvr>
                                      <p:tavLst>
                                        <p:tav tm="0">
                                          <p:val>
                                            <p:strVal val="#ppt_w"/>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145">
                                          <p:stCondLst>
                                            <p:cond delay="0"/>
                                          </p:stCondLst>
                                        </p:cTn>
                                        <p:tgtEl>
                                          <p:spTgt spid="5"/>
                                        </p:tgtEl>
                                      </p:cBhvr>
                                    </p:animEffect>
                                    <p:anim calcmode="lin" valueType="num">
                                      <p:cBhvr>
                                        <p:cTn id="24"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9" dur="7">
                                          <p:stCondLst>
                                            <p:cond delay="162"/>
                                          </p:stCondLst>
                                        </p:cTn>
                                        <p:tgtEl>
                                          <p:spTgt spid="5"/>
                                        </p:tgtEl>
                                      </p:cBhvr>
                                      <p:to x="100000" y="60000"/>
                                    </p:animScale>
                                    <p:animScale>
                                      <p:cBhvr>
                                        <p:cTn id="30" dur="41" decel="50000">
                                          <p:stCondLst>
                                            <p:cond delay="169"/>
                                          </p:stCondLst>
                                        </p:cTn>
                                        <p:tgtEl>
                                          <p:spTgt spid="5"/>
                                        </p:tgtEl>
                                      </p:cBhvr>
                                      <p:to x="100000" y="100000"/>
                                    </p:animScale>
                                    <p:animScale>
                                      <p:cBhvr>
                                        <p:cTn id="31" dur="7">
                                          <p:stCondLst>
                                            <p:cond delay="328"/>
                                          </p:stCondLst>
                                        </p:cTn>
                                        <p:tgtEl>
                                          <p:spTgt spid="5"/>
                                        </p:tgtEl>
                                      </p:cBhvr>
                                      <p:to x="100000" y="80000"/>
                                    </p:animScale>
                                    <p:animScale>
                                      <p:cBhvr>
                                        <p:cTn id="32" dur="41" decel="50000">
                                          <p:stCondLst>
                                            <p:cond delay="335"/>
                                          </p:stCondLst>
                                        </p:cTn>
                                        <p:tgtEl>
                                          <p:spTgt spid="5"/>
                                        </p:tgtEl>
                                      </p:cBhvr>
                                      <p:to x="100000" y="100000"/>
                                    </p:animScale>
                                    <p:animScale>
                                      <p:cBhvr>
                                        <p:cTn id="33" dur="7">
                                          <p:stCondLst>
                                            <p:cond delay="410"/>
                                          </p:stCondLst>
                                        </p:cTn>
                                        <p:tgtEl>
                                          <p:spTgt spid="5"/>
                                        </p:tgtEl>
                                      </p:cBhvr>
                                      <p:to x="100000" y="90000"/>
                                    </p:animScale>
                                    <p:animScale>
                                      <p:cBhvr>
                                        <p:cTn id="34" dur="41" decel="50000">
                                          <p:stCondLst>
                                            <p:cond delay="417"/>
                                          </p:stCondLst>
                                        </p:cTn>
                                        <p:tgtEl>
                                          <p:spTgt spid="5"/>
                                        </p:tgtEl>
                                      </p:cBhvr>
                                      <p:to x="100000" y="100000"/>
                                    </p:animScale>
                                    <p:animScale>
                                      <p:cBhvr>
                                        <p:cTn id="35" dur="7">
                                          <p:stCondLst>
                                            <p:cond delay="452"/>
                                          </p:stCondLst>
                                        </p:cTn>
                                        <p:tgtEl>
                                          <p:spTgt spid="5"/>
                                        </p:tgtEl>
                                      </p:cBhvr>
                                      <p:to x="100000" y="95000"/>
                                    </p:animScale>
                                    <p:animScale>
                                      <p:cBhvr>
                                        <p:cTn id="36" dur="41" decel="50000">
                                          <p:stCondLst>
                                            <p:cond delay="459"/>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p:cTn id="53" dur="500" fill="hold"/>
                                        <p:tgtEl>
                                          <p:spTgt spid="2"/>
                                        </p:tgtEl>
                                        <p:attrNameLst>
                                          <p:attrName>ppt_w</p:attrName>
                                        </p:attrNameLst>
                                      </p:cBhvr>
                                      <p:tavLst>
                                        <p:tav tm="0">
                                          <p:val>
                                            <p:fltVal val="0"/>
                                          </p:val>
                                        </p:tav>
                                        <p:tav tm="100000">
                                          <p:val>
                                            <p:strVal val="#ppt_w"/>
                                          </p:val>
                                        </p:tav>
                                      </p:tavLst>
                                    </p:anim>
                                    <p:anim calcmode="lin" valueType="num">
                                      <p:cBhvr>
                                        <p:cTn id="54" dur="500" fill="hold"/>
                                        <p:tgtEl>
                                          <p:spTgt spid="2"/>
                                        </p:tgtEl>
                                        <p:attrNameLst>
                                          <p:attrName>ppt_h</p:attrName>
                                        </p:attrNameLst>
                                      </p:cBhvr>
                                      <p:tavLst>
                                        <p:tav tm="0">
                                          <p:val>
                                            <p:fltVal val="0"/>
                                          </p:val>
                                        </p:tav>
                                        <p:tav tm="100000">
                                          <p:val>
                                            <p:strVal val="#ppt_h"/>
                                          </p:val>
                                        </p:tav>
                                      </p:tavLst>
                                    </p:anim>
                                    <p:anim calcmode="lin" valueType="num">
                                      <p:cBhvr>
                                        <p:cTn id="55" dur="500" fill="hold"/>
                                        <p:tgtEl>
                                          <p:spTgt spid="2"/>
                                        </p:tgtEl>
                                        <p:attrNameLst>
                                          <p:attrName>style.rotation</p:attrName>
                                        </p:attrNameLst>
                                      </p:cBhvr>
                                      <p:tavLst>
                                        <p:tav tm="0">
                                          <p:val>
                                            <p:fltVal val="360"/>
                                          </p:val>
                                        </p:tav>
                                        <p:tav tm="100000">
                                          <p:val>
                                            <p:fltVal val="0"/>
                                          </p:val>
                                        </p:tav>
                                      </p:tavLst>
                                    </p:anim>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49" presetClass="entr" presetSubtype="0" decel="10000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style.rotation</p:attrName>
                                        </p:attrNameLst>
                                      </p:cBhvr>
                                      <p:tavLst>
                                        <p:tav tm="0">
                                          <p:val>
                                            <p:fltVal val="360"/>
                                          </p:val>
                                        </p:tav>
                                        <p:tav tm="100000">
                                          <p:val>
                                            <p:fltVal val="0"/>
                                          </p:val>
                                        </p:tav>
                                      </p:tavLst>
                                    </p:anim>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500" fill="hold"/>
                                        <p:tgtEl>
                                          <p:spTgt spid="12"/>
                                        </p:tgtEl>
                                        <p:attrNameLst>
                                          <p:attrName>ppt_w</p:attrName>
                                        </p:attrNameLst>
                                      </p:cBhvr>
                                      <p:tavLst>
                                        <p:tav tm="0">
                                          <p:val>
                                            <p:fltVal val="0"/>
                                          </p:val>
                                        </p:tav>
                                        <p:tav tm="100000">
                                          <p:val>
                                            <p:strVal val="#ppt_w"/>
                                          </p:val>
                                        </p:tav>
                                      </p:tavLst>
                                    </p:anim>
                                    <p:anim calcmode="lin" valueType="num">
                                      <p:cBhvr>
                                        <p:cTn id="75" dur="500" fill="hold"/>
                                        <p:tgtEl>
                                          <p:spTgt spid="12"/>
                                        </p:tgtEl>
                                        <p:attrNameLst>
                                          <p:attrName>ppt_h</p:attrName>
                                        </p:attrNameLst>
                                      </p:cBhvr>
                                      <p:tavLst>
                                        <p:tav tm="0">
                                          <p:val>
                                            <p:fltVal val="0"/>
                                          </p:val>
                                        </p:tav>
                                        <p:tav tm="100000">
                                          <p:val>
                                            <p:strVal val="#ppt_h"/>
                                          </p:val>
                                        </p:tav>
                                      </p:tavLst>
                                    </p:anim>
                                    <p:anim calcmode="lin" valueType="num">
                                      <p:cBhvr>
                                        <p:cTn id="76" dur="500" fill="hold"/>
                                        <p:tgtEl>
                                          <p:spTgt spid="12"/>
                                        </p:tgtEl>
                                        <p:attrNameLst>
                                          <p:attrName>style.rotation</p:attrName>
                                        </p:attrNameLst>
                                      </p:cBhvr>
                                      <p:tavLst>
                                        <p:tav tm="0">
                                          <p:val>
                                            <p:fltVal val="360"/>
                                          </p:val>
                                        </p:tav>
                                        <p:tav tm="100000">
                                          <p:val>
                                            <p:fltVal val="0"/>
                                          </p:val>
                                        </p:tav>
                                      </p:tavLst>
                                    </p:anim>
                                    <p:animEffect transition="in" filter="fade">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49" presetClass="entr" presetSubtype="0" decel="10000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 calcmode="lin" valueType="num">
                                      <p:cBhvr>
                                        <p:cTn id="84" dur="500" fill="hold"/>
                                        <p:tgtEl>
                                          <p:spTgt spid="13"/>
                                        </p:tgtEl>
                                        <p:attrNameLst>
                                          <p:attrName>style.rotation</p:attrName>
                                        </p:attrNameLst>
                                      </p:cBhvr>
                                      <p:tavLst>
                                        <p:tav tm="0">
                                          <p:val>
                                            <p:fltVal val="360"/>
                                          </p:val>
                                        </p:tav>
                                        <p:tav tm="100000">
                                          <p:val>
                                            <p:fltVal val="0"/>
                                          </p:val>
                                        </p:tav>
                                      </p:tavLst>
                                    </p:anim>
                                    <p:animEffect transition="in" filter="fade">
                                      <p:cBhvr>
                                        <p:cTn id="85" dur="500"/>
                                        <p:tgtEl>
                                          <p:spTgt spid="13"/>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wipe(left)">
                                      <p:cBhvr>
                                        <p:cTn id="90" dur="500"/>
                                        <p:tgtEl>
                                          <p:spTgt spid="14"/>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500" fill="hold"/>
                                        <p:tgtEl>
                                          <p:spTgt spid="15"/>
                                        </p:tgtEl>
                                        <p:attrNameLst>
                                          <p:attrName>ppt_w</p:attrName>
                                        </p:attrNameLst>
                                      </p:cBhvr>
                                      <p:tavLst>
                                        <p:tav tm="0">
                                          <p:val>
                                            <p:fltVal val="0"/>
                                          </p:val>
                                        </p:tav>
                                        <p:tav tm="100000">
                                          <p:val>
                                            <p:strVal val="#ppt_w"/>
                                          </p:val>
                                        </p:tav>
                                      </p:tavLst>
                                    </p:anim>
                                    <p:anim calcmode="lin" valueType="num">
                                      <p:cBhvr>
                                        <p:cTn id="96" dur="500" fill="hold"/>
                                        <p:tgtEl>
                                          <p:spTgt spid="15"/>
                                        </p:tgtEl>
                                        <p:attrNameLst>
                                          <p:attrName>ppt_h</p:attrName>
                                        </p:attrNameLst>
                                      </p:cBhvr>
                                      <p:tavLst>
                                        <p:tav tm="0">
                                          <p:val>
                                            <p:fltVal val="0"/>
                                          </p:val>
                                        </p:tav>
                                        <p:tav tm="100000">
                                          <p:val>
                                            <p:strVal val="#ppt_h"/>
                                          </p:val>
                                        </p:tav>
                                      </p:tavLst>
                                    </p:anim>
                                    <p:anim calcmode="lin" valueType="num">
                                      <p:cBhvr>
                                        <p:cTn id="97" dur="500" fill="hold"/>
                                        <p:tgtEl>
                                          <p:spTgt spid="15"/>
                                        </p:tgtEl>
                                        <p:attrNameLst>
                                          <p:attrName>style.rotation</p:attrName>
                                        </p:attrNameLst>
                                      </p:cBhvr>
                                      <p:tavLst>
                                        <p:tav tm="0">
                                          <p:val>
                                            <p:fltVal val="360"/>
                                          </p:val>
                                        </p:tav>
                                        <p:tav tm="100000">
                                          <p:val>
                                            <p:fltVal val="0"/>
                                          </p:val>
                                        </p:tav>
                                      </p:tavLst>
                                    </p:anim>
                                    <p:animEffect transition="in" filter="fade">
                                      <p:cBhvr>
                                        <p:cTn id="98" dur="500"/>
                                        <p:tgtEl>
                                          <p:spTgt spid="15"/>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 calcmode="lin" valueType="num">
                                      <p:cBhvr>
                                        <p:cTn id="105" dur="500" fill="hold"/>
                                        <p:tgtEl>
                                          <p:spTgt spid="16"/>
                                        </p:tgtEl>
                                        <p:attrNameLst>
                                          <p:attrName>style.rotation</p:attrName>
                                        </p:attrNameLst>
                                      </p:cBhvr>
                                      <p:tavLst>
                                        <p:tav tm="0">
                                          <p:val>
                                            <p:fltVal val="360"/>
                                          </p:val>
                                        </p:tav>
                                        <p:tav tm="100000">
                                          <p:val>
                                            <p:fltVal val="0"/>
                                          </p:val>
                                        </p:tav>
                                      </p:tavLst>
                                    </p:anim>
                                    <p:animEffect transition="in" filter="fade">
                                      <p:cBhvr>
                                        <p:cTn id="106" dur="500"/>
                                        <p:tgtEl>
                                          <p:spTgt spid="16"/>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49" presetClass="entr" presetSubtype="0" decel="10000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500" fill="hold"/>
                                        <p:tgtEl>
                                          <p:spTgt spid="18"/>
                                        </p:tgtEl>
                                        <p:attrNameLst>
                                          <p:attrName>ppt_w</p:attrName>
                                        </p:attrNameLst>
                                      </p:cBhvr>
                                      <p:tavLst>
                                        <p:tav tm="0">
                                          <p:val>
                                            <p:fltVal val="0"/>
                                          </p:val>
                                        </p:tav>
                                        <p:tav tm="100000">
                                          <p:val>
                                            <p:strVal val="#ppt_w"/>
                                          </p:val>
                                        </p:tav>
                                      </p:tavLst>
                                    </p:anim>
                                    <p:anim calcmode="lin" valueType="num">
                                      <p:cBhvr>
                                        <p:cTn id="117" dur="500" fill="hold"/>
                                        <p:tgtEl>
                                          <p:spTgt spid="18"/>
                                        </p:tgtEl>
                                        <p:attrNameLst>
                                          <p:attrName>ppt_h</p:attrName>
                                        </p:attrNameLst>
                                      </p:cBhvr>
                                      <p:tavLst>
                                        <p:tav tm="0">
                                          <p:val>
                                            <p:fltVal val="0"/>
                                          </p:val>
                                        </p:tav>
                                        <p:tav tm="100000">
                                          <p:val>
                                            <p:strVal val="#ppt_h"/>
                                          </p:val>
                                        </p:tav>
                                      </p:tavLst>
                                    </p:anim>
                                    <p:anim calcmode="lin" valueType="num">
                                      <p:cBhvr>
                                        <p:cTn id="118" dur="500" fill="hold"/>
                                        <p:tgtEl>
                                          <p:spTgt spid="18"/>
                                        </p:tgtEl>
                                        <p:attrNameLst>
                                          <p:attrName>style.rotation</p:attrName>
                                        </p:attrNameLst>
                                      </p:cBhvr>
                                      <p:tavLst>
                                        <p:tav tm="0">
                                          <p:val>
                                            <p:fltVal val="360"/>
                                          </p:val>
                                        </p:tav>
                                        <p:tav tm="100000">
                                          <p:val>
                                            <p:fltVal val="0"/>
                                          </p:val>
                                        </p:tav>
                                      </p:tavLst>
                                    </p:anim>
                                    <p:animEffect transition="in" filter="fade">
                                      <p:cBhvr>
                                        <p:cTn id="119" dur="500"/>
                                        <p:tgtEl>
                                          <p:spTgt spid="18"/>
                                        </p:tgtEl>
                                      </p:cBhvr>
                                    </p:animEffect>
                                  </p:childTnLst>
                                </p:cTn>
                              </p:par>
                            </p:childTnLst>
                          </p:cTn>
                        </p:par>
                      </p:childTnLst>
                    </p:cTn>
                  </p:par>
                  <p:par>
                    <p:cTn id="120" fill="hold">
                      <p:stCondLst>
                        <p:cond delay="indefinite"/>
                      </p:stCondLst>
                      <p:childTnLst>
                        <p:par>
                          <p:cTn id="121" fill="hold">
                            <p:stCondLst>
                              <p:cond delay="0"/>
                            </p:stCondLst>
                            <p:childTnLst>
                              <p:par>
                                <p:cTn id="122" presetID="49" presetClass="entr" presetSubtype="0" decel="100000" fill="hold" grpId="0" nodeType="clickEffect">
                                  <p:stCondLst>
                                    <p:cond delay="0"/>
                                  </p:stCondLst>
                                  <p:childTnLst>
                                    <p:set>
                                      <p:cBhvr>
                                        <p:cTn id="123" dur="1" fill="hold">
                                          <p:stCondLst>
                                            <p:cond delay="0"/>
                                          </p:stCondLst>
                                        </p:cTn>
                                        <p:tgtEl>
                                          <p:spTgt spid="19"/>
                                        </p:tgtEl>
                                        <p:attrNameLst>
                                          <p:attrName>style.visibility</p:attrName>
                                        </p:attrNameLst>
                                      </p:cBhvr>
                                      <p:to>
                                        <p:strVal val="visible"/>
                                      </p:to>
                                    </p:set>
                                    <p:anim calcmode="lin" valueType="num">
                                      <p:cBhvr>
                                        <p:cTn id="124" dur="500" fill="hold"/>
                                        <p:tgtEl>
                                          <p:spTgt spid="19"/>
                                        </p:tgtEl>
                                        <p:attrNameLst>
                                          <p:attrName>ppt_w</p:attrName>
                                        </p:attrNameLst>
                                      </p:cBhvr>
                                      <p:tavLst>
                                        <p:tav tm="0">
                                          <p:val>
                                            <p:fltVal val="0"/>
                                          </p:val>
                                        </p:tav>
                                        <p:tav tm="100000">
                                          <p:val>
                                            <p:strVal val="#ppt_w"/>
                                          </p:val>
                                        </p:tav>
                                      </p:tavLst>
                                    </p:anim>
                                    <p:anim calcmode="lin" valueType="num">
                                      <p:cBhvr>
                                        <p:cTn id="125" dur="500" fill="hold"/>
                                        <p:tgtEl>
                                          <p:spTgt spid="19"/>
                                        </p:tgtEl>
                                        <p:attrNameLst>
                                          <p:attrName>ppt_h</p:attrName>
                                        </p:attrNameLst>
                                      </p:cBhvr>
                                      <p:tavLst>
                                        <p:tav tm="0">
                                          <p:val>
                                            <p:fltVal val="0"/>
                                          </p:val>
                                        </p:tav>
                                        <p:tav tm="100000">
                                          <p:val>
                                            <p:strVal val="#ppt_h"/>
                                          </p:val>
                                        </p:tav>
                                      </p:tavLst>
                                    </p:anim>
                                    <p:anim calcmode="lin" valueType="num">
                                      <p:cBhvr>
                                        <p:cTn id="126" dur="500" fill="hold"/>
                                        <p:tgtEl>
                                          <p:spTgt spid="19"/>
                                        </p:tgtEl>
                                        <p:attrNameLst>
                                          <p:attrName>style.rotation</p:attrName>
                                        </p:attrNameLst>
                                      </p:cBhvr>
                                      <p:tavLst>
                                        <p:tav tm="0">
                                          <p:val>
                                            <p:fltVal val="360"/>
                                          </p:val>
                                        </p:tav>
                                        <p:tav tm="100000">
                                          <p:val>
                                            <p:fltVal val="0"/>
                                          </p:val>
                                        </p:tav>
                                      </p:tavLst>
                                    </p:anim>
                                    <p:animEffect transition="in" filter="fade">
                                      <p:cBhvr>
                                        <p:cTn id="127" dur="500"/>
                                        <p:tgtEl>
                                          <p:spTgt spid="19"/>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20"/>
                                        </p:tgtEl>
                                        <p:attrNameLst>
                                          <p:attrName>style.visibility</p:attrName>
                                        </p:attrNameLst>
                                      </p:cBhvr>
                                      <p:to>
                                        <p:strVal val="visible"/>
                                      </p:to>
                                    </p:set>
                                    <p:animEffect transition="in" filter="wipe(left)">
                                      <p:cBhvr>
                                        <p:cTn id="132" dur="500"/>
                                        <p:tgtEl>
                                          <p:spTgt spid="20"/>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37" fill="hold" grpId="0" nodeType="clickEffect">
                                  <p:stCondLst>
                                    <p:cond delay="0"/>
                                  </p:stCondLst>
                                  <p:childTnLst>
                                    <p:set>
                                      <p:cBhvr>
                                        <p:cTn id="136" dur="1" fill="hold">
                                          <p:stCondLst>
                                            <p:cond delay="0"/>
                                          </p:stCondLst>
                                        </p:cTn>
                                        <p:tgtEl>
                                          <p:spTgt spid="9"/>
                                        </p:tgtEl>
                                        <p:attrNameLst>
                                          <p:attrName>style.visibility</p:attrName>
                                        </p:attrNameLst>
                                      </p:cBhvr>
                                      <p:to>
                                        <p:strVal val="visible"/>
                                      </p:to>
                                    </p:set>
                                    <p:animEffect transition="in" filter="barn(outVertical)">
                                      <p:cBhvr>
                                        <p:cTn id="1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9" grpId="0"/>
      <p:bldP spid="7"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696</TotalTime>
  <Words>1352</Words>
  <Application>Microsoft Office PowerPoint</Application>
  <PresentationFormat>Panorámica</PresentationFormat>
  <Paragraphs>58</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Comic Sans MS</vt:lpstr>
      <vt:lpstr>Constantia</vt:lpstr>
      <vt:lpstr>Arial</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103</cp:revision>
  <dcterms:created xsi:type="dcterms:W3CDTF">2025-06-21T06:58:03Z</dcterms:created>
  <dcterms:modified xsi:type="dcterms:W3CDTF">2025-07-10T20:29:58Z</dcterms:modified>
</cp:coreProperties>
</file>