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“Hin sodaatinaa”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Tarkaanfiin jalqabaa ittiin mo’ichi argamu Waaqayyoon amanachuu dhaani dha. </a:t>
          </a:r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“Dhaabadhaa”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Gungummii tokko malee, obsaan bakka nuuf kenname turuu qabna. 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“Fayyina argitu”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Yoo akka Waaqayyo nu geggeessuuf heyyamne, injifannoon mirkana’aa dha. 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“Jehovaan isiniif lola”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" sz="2000" b="1" dirty="0"/>
            <a:t>Waaqayyo seexanaa fi cubbuu nuuf lola. Qaraaniyoon kanaaf ragaa guddaa dha. 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54411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54411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54411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54411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4137246" y="-1479596"/>
          <a:ext cx="895646" cy="4083406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Tarkaanfiin jalqabaa ittiin mo’ichi argamu Waaqayyoon amanachuu dhaani dha. </a:t>
          </a:r>
        </a:p>
      </dsp:txBody>
      <dsp:txXfrm rot="-5400000">
        <a:off x="2543366" y="158006"/>
        <a:ext cx="4039684" cy="808202"/>
      </dsp:txXfrm>
    </dsp:sp>
    <dsp:sp modelId="{4C4899E3-96DA-4836-862F-4E262DC651D9}">
      <dsp:nvSpPr>
        <dsp:cNvPr id="0" name=""/>
        <dsp:cNvSpPr/>
      </dsp:nvSpPr>
      <dsp:spPr>
        <a:xfrm>
          <a:off x="2628" y="2327"/>
          <a:ext cx="2540737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“Hin sodaatinaa”</a:t>
          </a:r>
        </a:p>
      </dsp:txBody>
      <dsp:txXfrm>
        <a:off x="57280" y="56979"/>
        <a:ext cx="2431433" cy="1010253"/>
      </dsp:txXfrm>
    </dsp:sp>
    <dsp:sp modelId="{6F4BAEF6-762E-4FBB-AB4B-2C023090D640}">
      <dsp:nvSpPr>
        <dsp:cNvPr id="0" name=""/>
        <dsp:cNvSpPr/>
      </dsp:nvSpPr>
      <dsp:spPr>
        <a:xfrm rot="5400000">
          <a:off x="4137246" y="-304061"/>
          <a:ext cx="895646" cy="4083406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Gungummii tokko malee, obsaan bakka nuuf kenname turuu qabna. </a:t>
          </a:r>
        </a:p>
      </dsp:txBody>
      <dsp:txXfrm rot="-5400000">
        <a:off x="2543366" y="1333541"/>
        <a:ext cx="4039684" cy="808202"/>
      </dsp:txXfrm>
    </dsp:sp>
    <dsp:sp modelId="{73A9ECE2-CD45-43B4-BDF8-5408EC5FBC5B}">
      <dsp:nvSpPr>
        <dsp:cNvPr id="0" name=""/>
        <dsp:cNvSpPr/>
      </dsp:nvSpPr>
      <dsp:spPr>
        <a:xfrm>
          <a:off x="2628" y="1177863"/>
          <a:ext cx="2540737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“Dhaabadhaa”</a:t>
          </a:r>
        </a:p>
      </dsp:txBody>
      <dsp:txXfrm>
        <a:off x="57280" y="1232515"/>
        <a:ext cx="2431433" cy="1010253"/>
      </dsp:txXfrm>
    </dsp:sp>
    <dsp:sp modelId="{36607368-82BA-4696-9187-EE00E348C061}">
      <dsp:nvSpPr>
        <dsp:cNvPr id="0" name=""/>
        <dsp:cNvSpPr/>
      </dsp:nvSpPr>
      <dsp:spPr>
        <a:xfrm rot="5400000">
          <a:off x="4137246" y="871473"/>
          <a:ext cx="895646" cy="4083406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Yoo akka Waaqayyo nu geggeessuuf heyyamne, injifannoon mirkana’aa dha. </a:t>
          </a:r>
        </a:p>
      </dsp:txBody>
      <dsp:txXfrm rot="-5400000">
        <a:off x="2543366" y="2509075"/>
        <a:ext cx="4039684" cy="808202"/>
      </dsp:txXfrm>
    </dsp:sp>
    <dsp:sp modelId="{D5404B3B-B872-4AD6-9220-19590E4E4205}">
      <dsp:nvSpPr>
        <dsp:cNvPr id="0" name=""/>
        <dsp:cNvSpPr/>
      </dsp:nvSpPr>
      <dsp:spPr>
        <a:xfrm>
          <a:off x="2628" y="2353398"/>
          <a:ext cx="2540737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“Fayyina argitu”</a:t>
          </a:r>
        </a:p>
      </dsp:txBody>
      <dsp:txXfrm>
        <a:off x="57280" y="2408050"/>
        <a:ext cx="2431433" cy="1010253"/>
      </dsp:txXfrm>
    </dsp:sp>
    <dsp:sp modelId="{FEE04E1B-CF97-476C-B9A7-4E0438787A28}">
      <dsp:nvSpPr>
        <dsp:cNvPr id="0" name=""/>
        <dsp:cNvSpPr/>
      </dsp:nvSpPr>
      <dsp:spPr>
        <a:xfrm rot="5400000">
          <a:off x="4137246" y="2047009"/>
          <a:ext cx="895646" cy="4083406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Waaqayyo seexanaa fi cubbuu nuuf lola. Qaraaniyoon kanaaf ragaa guddaa dha. </a:t>
          </a:r>
        </a:p>
      </dsp:txBody>
      <dsp:txXfrm rot="-5400000">
        <a:off x="2543366" y="3684611"/>
        <a:ext cx="4039684" cy="808202"/>
      </dsp:txXfrm>
    </dsp:sp>
    <dsp:sp modelId="{49366DA5-E12E-444E-8BE5-C9E2FCE9F995}">
      <dsp:nvSpPr>
        <dsp:cNvPr id="0" name=""/>
        <dsp:cNvSpPr/>
      </dsp:nvSpPr>
      <dsp:spPr>
        <a:xfrm>
          <a:off x="2628" y="3528933"/>
          <a:ext cx="2540737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“Jehovaan isiniif lola”</a:t>
          </a:r>
        </a:p>
      </dsp:txBody>
      <dsp:txXfrm>
        <a:off x="57280" y="3583585"/>
        <a:ext cx="2431433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08/08/2025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GALAANA DIIMAA KEESSATTI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971630" y="6488668"/>
            <a:ext cx="32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Barnoota</a:t>
            </a:r>
            <a:r>
              <a:rPr lang="en-US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6ffaa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Hagayya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118815" y="5757722"/>
            <a:ext cx="2169712" cy="7842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b="1" dirty="0"/>
              <a:t>Gibxoonnis galaanichatti ni seenan. 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417554" y="5757722"/>
            <a:ext cx="2277528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Barii jala, Waaqayyo Gibxoota abdii kutachiise. </a:t>
            </a:r>
            <a:endParaRPr lang="es-ES" sz="18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24109" y="5757722"/>
            <a:ext cx="3619363" cy="10335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Yeroo isaan baqachuuf duubatti deebi’an, galaanni walitti deebi’ee guutummaa loltoota Gibxiin balleesse.</a:t>
            </a:r>
            <a:endParaRPr lang="es-ES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757722"/>
            <a:ext cx="3503006" cy="10335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Qarqara galaanaa dhaabatanii, Israa’el mo’icha argan, Waaqayyoonis Musees ni amanan. </a:t>
            </a:r>
            <a:endParaRPr lang="es-ES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05659" y="2982697"/>
            <a:ext cx="2998794" cy="10335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Ergamaan Waaqayyootii fi utubaan duumessaa saba Israa’elii fi warra Misir gidduu dhaabate. 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156730" y="2982697"/>
            <a:ext cx="2998793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Halkan sana, utubaan sun warra Misiriif dukkana, Israa’elotaaf immoo ifa ture. 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207800" y="2982697"/>
            <a:ext cx="2813872" cy="10335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/>
              <a:t>Museen ulee isaa ol kaase, galaanichi addaan hirame, Israa’el lafa gogaa keessa ce’an. </a:t>
            </a:r>
            <a:endParaRPr lang="es-ES" sz="18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073950" y="2982697"/>
            <a:ext cx="3041902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/>
              <a:t>B</a:t>
            </a:r>
            <a:r>
              <a:rPr lang="en" b="1" dirty="0"/>
              <a:t>ishaanni karaa bitaa fi karaa mirgaa isaanii akka keenyaniitti dhaabate, Israa’elonni itti seenan. </a:t>
            </a:r>
            <a:endParaRPr lang="es-ES" sz="18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DAANDII GALAANA KEESSAA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6722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" dirty="0"/>
              <a:t>Waaqayyo abboommii tokko qofa sabaaf kenne: “</a:t>
            </a:r>
            <a:r>
              <a:rPr lang="en-US" noProof="0" dirty="0" err="1"/>
              <a:t>fuulduratti</a:t>
            </a:r>
            <a:r>
              <a:rPr lang="en-US" noProof="0" dirty="0"/>
              <a:t> </a:t>
            </a:r>
            <a:r>
              <a:rPr lang="en-US" noProof="0" dirty="0" err="1"/>
              <a:t>adeemaa</a:t>
            </a:r>
            <a:r>
              <a:rPr lang="en" dirty="0"/>
              <a:t>” (Ba’uu 14:15). From this moment on, the unexpected began (Exodus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195971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208977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208977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195971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400034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413040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413040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400034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60959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47298" y="3905250"/>
            <a:ext cx="5153352" cy="2596896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400" dirty="0">
                <a:solidFill>
                  <a:srgbClr val="BB4935"/>
                </a:solidFill>
              </a:rPr>
              <a:t>AYYAANEFFANNAA</a:t>
            </a:r>
            <a:endParaRPr lang="en" sz="4400" dirty="0">
              <a:solidFill>
                <a:srgbClr val="BB4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FAARFANNAA MUSEE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And sang the song of God’s servant Moses and of the Lamb: “Great and marvelous are your deeds. Lord God Almighty. Just and true are your ways, King of the nations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(Revelation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692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Waan ta’e ilaaluudhaan, Museen faarfannaa galataatiin dura bu’e, Miiriyaam immoo faarfattoota dursitee dubartootaa wajjin itti makatte (Ba’uu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Caalaatti immoo, waanti Waaqayyo gochuuf jedhu ni labsame: “tulluu isa kan kee godhatte irra isaan in dhaabda” (Ba’uu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872946"/>
            <a:ext cx="59466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Faarfannaa kana keessatti waanti Israa’el godhe tokko iyyuu hin heeramne. Diina balleessuu Isaatiif qofa Waaqayyo hin galateeffamne (Ba’uu 15:6), hojii Isaa isa dinqisiisaafis ni jajame (Ba’uu 15:11). Deebiin warra waan ta’e arganii ni labsame (Ba’uu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0236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Yeroo firdiin Waaqayyoo mul’atu, yeroo hamminnii fi gadi qabamuun balleeffamu, warri saba keessaa fayyan firdii qajeelaa sanaaf Isa in jajatu, faarfannaa Musee fi faarfannaa Hoolichaas ni faarfatu (Mul.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13634" y="1107460"/>
            <a:ext cx="1116473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“Lubbuu keenya garbummaa cubbuu jalaa baasuudhaan, Waaqayyo mo’icha Ibiroonni galaana diimaa biratti argatan irra caalu nuuf qopheesse. </a:t>
            </a:r>
            <a:r>
              <a:rPr lang="en-US" sz="2600" b="1" dirty="0" err="1">
                <a:latin typeface="Constantia" panose="02030602050306030303" pitchFamily="18" charset="0"/>
              </a:rPr>
              <a:t>Akkuma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Israa’eliin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Waaqayyoon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garaa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keenyaan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lubbuu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keenyaa</a:t>
            </a:r>
            <a:r>
              <a:rPr lang="en-US" sz="2600" b="1" dirty="0">
                <a:latin typeface="Constantia" panose="02030602050306030303" pitchFamily="18" charset="0"/>
              </a:rPr>
              <a:t> fi </a:t>
            </a:r>
            <a:r>
              <a:rPr lang="en-US" sz="2600" b="1" dirty="0" err="1">
                <a:latin typeface="Constantia" panose="02030602050306030303" pitchFamily="18" charset="0"/>
              </a:rPr>
              <a:t>sagalee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keenyaan</a:t>
            </a:r>
            <a:r>
              <a:rPr lang="en-US" sz="2600" b="1" dirty="0">
                <a:latin typeface="Constantia" panose="02030602050306030303" pitchFamily="18" charset="0"/>
              </a:rPr>
              <a:t> “</a:t>
            </a:r>
            <a:r>
              <a:rPr lang="en-US" sz="2600" b="1" dirty="0" err="1">
                <a:latin typeface="Constantia" panose="02030602050306030303" pitchFamily="18" charset="0"/>
              </a:rPr>
              <a:t>hojii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dinqisiisaa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ilmaan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namaatiif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godheef</a:t>
            </a:r>
            <a:r>
              <a:rPr lang="en-US" sz="2600" b="1" dirty="0">
                <a:latin typeface="Constantia" panose="02030602050306030303" pitchFamily="18" charset="0"/>
              </a:rPr>
              <a:t>” </a:t>
            </a:r>
            <a:r>
              <a:rPr lang="en-US" sz="2600" b="1" dirty="0" err="1">
                <a:latin typeface="Constantia" panose="02030602050306030303" pitchFamily="18" charset="0"/>
              </a:rPr>
              <a:t>galateeffachuu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qabna</a:t>
            </a:r>
            <a:r>
              <a:rPr lang="en-US" sz="2600" b="1" dirty="0">
                <a:latin typeface="Constantia" panose="02030602050306030303" pitchFamily="18" charset="0"/>
              </a:rPr>
              <a:t>. Warri </a:t>
            </a:r>
            <a:r>
              <a:rPr lang="en-US" sz="2600" b="1" dirty="0" err="1">
                <a:latin typeface="Constantia" panose="02030602050306030303" pitchFamily="18" charset="0"/>
              </a:rPr>
              <a:t>araara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Waaqayyoo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guddaa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keessa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jiraatan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kennaa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xinnaa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tuffanne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uffata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gammachuu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uffatanii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faarsaa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galataa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garaa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isaaniitti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Waaqayyoof</a:t>
            </a:r>
            <a:r>
              <a:rPr lang="en-US" sz="2600" b="1" dirty="0">
                <a:latin typeface="Constantia" panose="02030602050306030303" pitchFamily="18" charset="0"/>
              </a:rPr>
              <a:t> in </a:t>
            </a:r>
            <a:r>
              <a:rPr lang="en-US" sz="2600" b="1" dirty="0" err="1">
                <a:latin typeface="Constantia" panose="02030602050306030303" pitchFamily="18" charset="0"/>
              </a:rPr>
              <a:t>dhiheessu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Eebbi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nuy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guyyaa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guyyaatti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Waaqayyoo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keessaa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fudhannu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hundumaa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caalaa</a:t>
            </a:r>
            <a:r>
              <a:rPr lang="en-US" sz="2600" b="1" dirty="0">
                <a:latin typeface="Constantia" panose="02030602050306030303" pitchFamily="18" charset="0"/>
              </a:rPr>
              <a:t> ammo </a:t>
            </a:r>
            <a:r>
              <a:rPr lang="en-US" sz="2600" b="1" dirty="0" err="1">
                <a:latin typeface="Constantia" panose="02030602050306030303" pitchFamily="18" charset="0"/>
              </a:rPr>
              <a:t>du’i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Yesuus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gammachuu</a:t>
            </a:r>
            <a:r>
              <a:rPr lang="en-US" sz="2600" b="1" dirty="0">
                <a:latin typeface="Constantia" panose="02030602050306030303" pitchFamily="18" charset="0"/>
              </a:rPr>
              <a:t> fi </a:t>
            </a:r>
            <a:r>
              <a:rPr lang="en-US" sz="2600" b="1" dirty="0" err="1">
                <a:latin typeface="Constantia" panose="02030602050306030303" pitchFamily="18" charset="0"/>
              </a:rPr>
              <a:t>samii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nuy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argachuu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dandeenyu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duree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dhaabbataadhaan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ittiin</a:t>
            </a:r>
            <a:r>
              <a:rPr lang="en-US" sz="2600" b="1" dirty="0">
                <a:latin typeface="Constantia" panose="02030602050306030303" pitchFamily="18" charset="0"/>
              </a:rPr>
              <a:t> Isa </a:t>
            </a:r>
            <a:r>
              <a:rPr lang="en-US" sz="2600" b="1" dirty="0" err="1">
                <a:latin typeface="Constantia" panose="02030602050306030303" pitchFamily="18" charset="0"/>
              </a:rPr>
              <a:t>galateeffannu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ta’uu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qaba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Museen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akkana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jedhee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sanaaf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deebise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sodaatinaa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jabaadhaa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dhaabadhaa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Fayyisuu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WAAQAYYOO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inni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har’a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isinii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godhu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ilaalaa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Warra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Gibxi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har’a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argitan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kana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lammata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deebitanii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argitan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WAAQAYYO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isiniif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lola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gab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jedhaa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Ba’uu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004002" y="3609975"/>
            <a:ext cx="7159423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13031"/>
                </a:solidFill>
              </a:rPr>
              <a:t>Gibxii ba’uu: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Maaloo deemaa! (Ba’uu 12:31-36)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Adda ba’uu angafaa (Ba’uu 13:1-16)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6E3290"/>
                </a:solidFill>
              </a:rPr>
              <a:t>Galaana diimaa ce’uu: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Gammoojjii keessatti kiyyootti galuu (Ba’uu 13:17-14:12)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Daandii galaana keessa (Ba’uu 14:13-31)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1C6881"/>
                </a:solidFill>
              </a:rPr>
              <a:t>Ayyaaneffannaa: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Faarfannaa Musee (Ba’uu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4599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Jalqabumaa kaasee biyya Misir keessaa ba’uun du’a akka dabalatu Waaqayyo akeekkachiiseera – yoo xiqqaate sodaa du’aa – ilma angafaa Fara’oon (Ba’uu 4:22-23).</a:t>
            </a: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005" y="36861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7202" y="36861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92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92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92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92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92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535036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535036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535036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0" y="2647400"/>
            <a:ext cx="799761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Galaana Diimaa erga ce’anii booda, xumura irratti garbummaa Misir jalaa ba’uudhaan, Israa’eloonni bilisa baasaa isaaniitiif faarfannaa galataa faarsuutti galan.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153256"/>
            <a:ext cx="745992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Du’a angafaa hambisuudhaan biyya Misir keessaa isaan baasuudhaaf, Waaqayyo hojii amantiidhaan hojjetamu isaan gaafate: sirna Irra darbaa. Amma yeroo Inni gara xumura du’aatti isaan qajeelchu, yeroo itti tarkaanfii amantii isa lammaffaa tarkaanfatantu dhufe: innis gara fuulduraatti adeemuu dha. 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24824" y="681011"/>
            <a:ext cx="390049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72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GIBXII BA’UU</a:t>
            </a:r>
            <a:endParaRPr lang="en" sz="72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MAALOO DEEMAA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Warri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Gibxis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akka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sabni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sun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dafee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biyya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sanaa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ba’u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jarjarsan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isaanis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Yoo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achii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 hundi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dhumnaa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jedhan</a:t>
            </a:r>
            <a:r>
              <a:rPr lang="en-US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(Ba’uu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Guutummaan Misir du’aan rukutame, “manni keessaa namni tokko hin duune hin jiru” (Ba’uu 12:30). Fara’on Israa’elonni akka baa’aniif heyyamuun isaa erga barfatee ture. 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577481"/>
            <a:ext cx="3262307" cy="210421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518652" y="4552213"/>
            <a:ext cx="40318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Yeroo warri Misir kaffaltii waggoota tajaajilaniif gaafatan, warri Misir “waan isaan gaafatan kennaniif” (Ba’uu 12:36). Akkasitti, angafni nagaadhaan Misir keessaa akka ba’u taasise – harka isaa guutuu ba’e.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228774"/>
            <a:ext cx="4405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Badii hojjeteef gaabbii garaa irraa ta’e agarsiisuu utuu hin taane, fedhii badiisi sun irraa dhaabbachuu isaa agarsiisu ture.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7127" y="2310299"/>
            <a:ext cx="914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Jechi “Anis immoo eebba akkan argadhu godhaa” jedhu (Ba’uu 12:32), ibsa Fara’oon miira saba keessa jiru ittiin ibse dha: adaraa waanti kan biraan nurra hin ga’in jechuu dha. 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ANGAFA ADDAAN BAASUU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Dhiira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hangafa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hunda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addaan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baasi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Israa’eloota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keessaa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ta’u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horiin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hangafni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gadameessa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iyyuu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(Ba’uu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Angafni</a:t>
            </a:r>
            <a:r>
              <a:rPr lang="en-US" sz="2000" b="1" dirty="0"/>
              <a:t> </a:t>
            </a:r>
            <a:r>
              <a:rPr lang="en-US" sz="2000" b="1" dirty="0" err="1"/>
              <a:t>akkamitti</a:t>
            </a:r>
            <a:r>
              <a:rPr lang="en-US" sz="2000" b="1" dirty="0"/>
              <a:t> </a:t>
            </a:r>
            <a:r>
              <a:rPr lang="en-US" sz="2000" b="1" dirty="0" err="1"/>
              <a:t>adda</a:t>
            </a:r>
            <a:r>
              <a:rPr lang="en-US" sz="2000" b="1" dirty="0"/>
              <a:t> </a:t>
            </a:r>
            <a:r>
              <a:rPr lang="en-US" sz="2000" b="1" dirty="0" err="1"/>
              <a:t>ba’e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4" y="5165149"/>
            <a:ext cx="812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Yesuus, “Hoolaan Waaqayyoo” (Jn. 1:29), namni dhiiga Isaa balbala garaa isaatti dibu kam iyyuu akka hin duuneef, JIREENYA BARA BARAA haa qabaatuuf.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136901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Waaqayyo ga’ee Isaa hojjeteera. </a:t>
            </a:r>
            <a:r>
              <a:rPr lang="en-US" sz="2000" b="1" dirty="0"/>
              <a:t>D</a:t>
            </a:r>
            <a:r>
              <a:rPr lang="en" sz="2000" b="1" dirty="0"/>
              <a:t>hiiga Isaa Isa Fayyisuun of aguuguun itti gaafatamummaa nuy of heyyamuu qabnu dha.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6918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Walitti dhufeenyicha hubadhaa: Israa’el Waaqaaf ilma angafa (Ba’uu 4:22); Waldaan har’aa Israa’el hafuuraati (Gal. 6:16); kanaaf, Waaqayyoof adda ba’uuf hundumti keenya du’uu qabna; garuu Qaamni bakka keenya du’e jira.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Du’aan adda ba’e. Angafni hundinuu du’uu qaba. Garuu angafa kan bu’utu dhihaate, akkasitti qaamni biraan bakka angafaa bu’e.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196819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GALAANA DIIMAA CE’UU</a:t>
            </a:r>
            <a:endParaRPr lang="en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GAMMOOJJII KEESSATTI KIYYOOTTI GALUU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Fara’oonis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Israa’eloonni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burjaajaa’anii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biyya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keessa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jooraa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jiru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gammoojjiin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isaan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marseera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jedhee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yaade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(Ba’uu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0" y="1301472"/>
            <a:ext cx="797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Heyyama Fara’ooniin, Israa’el “lolaaf qophaa’ee” ba’e (Ba’uu 13:18). Garuu Waaqayyo akka isaan lolatti baa’an hin barbaanne, kanaaf karaa naannoo irra isaan geggeesse (Ba’uu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9" r="5589"/>
          <a:stretch>
            <a:fillRect/>
          </a:stretch>
        </p:blipFill>
        <p:spPr>
          <a:xfrm>
            <a:off x="8115299" y="1421470"/>
            <a:ext cx="3948879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477841"/>
            <a:ext cx="47457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Akka hojii amantiitti, lafee Yooseefiin fuudhanii ba’aniiru (Ba’uu 13:19). Hundumaarra caalaa, Waaqayyo dinqiidhaan isaan geggeessaa jira (Ba’uu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143210"/>
            <a:ext cx="46845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Haa ta’u malee, fuula loltoota Fara’on duratti, amantiin isaan raawwatee kufe (Ba’uu 14:10-12). Dinqii argan akkam dafanii irraanfatani! Kun nuunis nu mudataa?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1" y="2301745"/>
            <a:ext cx="79724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Yeroo xiqqoo booda, Fara’on yaada isaa geedderee Israa’eliin gadhiisuu isaatti gaabbee, duubaan hordofe (Ba’uu 14:5). Isra’eel gammoojjii keessatti kiyyootti gale, bakka karaan ba’an hin jirretti (Ba’uu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Hojii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dinqisiisaa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hojjete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yaadadhaa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Seen.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DAANDII GALAANA KEESSA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139885" y="647765"/>
            <a:ext cx="100961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Museen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akkana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jedhee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sanaaf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deebise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“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sodaatinaa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jabaadhaa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dhaabadhaa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Fayyisuu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WAAQAYYOO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Inni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har’a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isinii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godhu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ilaalaa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Warra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Gibxi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har’a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argitan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lammata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deebitanii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argitan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WAAQAYYO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isiniif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lola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gaba</a:t>
            </a:r>
            <a:r>
              <a:rPr lang="en-US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jedhaa</a:t>
            </a:r>
            <a:r>
              <a:rPr lang="en" sz="17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(Ba’uu 14:13,14)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152401" y="1371379"/>
            <a:ext cx="11553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Bakkuma sabni amantii dhabee jirutti, Museen akka isaan Waaqayyoon amananiif isaan jajjabeesse (Ba’uu 14:13-14):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980147"/>
              </p:ext>
            </p:extLst>
          </p:nvPr>
        </p:nvGraphicFramePr>
        <p:xfrm>
          <a:off x="104773" y="2005012"/>
          <a:ext cx="6629401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5" y="45780"/>
            <a:ext cx="2015305" cy="138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1190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125</cp:revision>
  <dcterms:created xsi:type="dcterms:W3CDTF">2025-07-14T06:55:27Z</dcterms:created>
  <dcterms:modified xsi:type="dcterms:W3CDTF">2025-08-08T12:58:11Z</dcterms:modified>
</cp:coreProperties>
</file>