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 qsCatId="3D" csTypeId="urn:microsoft.com/office/officeart/2005/8/colors/colorful1" csCatId="colorful" phldr="1"/>
      <dgm:spPr/>
      <dgm:t>
        <a:bodyPr/>
        <a:lstStyle/>
        <a:p>
          <a:endParaRPr lang="es-ES"/>
        </a:p>
      </dgm:t>
    </dgm:pt>
    <dgm:pt modelId="{3CF4B080-8F78-4052-BB8A-339B78DD9DD0}">
      <dgm:prSet custT="1"/>
      <dgm:spPr>
        <a:solidFill>
          <a:srgbClr val="009999"/>
        </a:solidFill>
      </dgm:spPr>
      <dgm:t>
        <a:bodyPr lIns="180000"/>
        <a:lstStyle/>
        <a:p>
          <a:r>
            <a:rPr lang="en" sz="2000" b="1" dirty="0">
              <a:effectLst>
                <a:outerShdw blurRad="38100" dist="38100" dir="2700000" algn="tl">
                  <a:srgbClr val="000000">
                    <a:alpha val="43137"/>
                  </a:srgbClr>
                </a:outerShdw>
              </a:effectLst>
            </a:rPr>
            <a:t>Bishaan qulqulluu (Ba’uu 15:22-27)</a:t>
          </a:r>
          <a:endParaRPr lang="es-ES" sz="2000" dirty="0">
            <a:effectLst>
              <a:outerShdw blurRad="38100" dist="38100" dir="2700000" algn="tl">
                <a:srgbClr val="000000">
                  <a:alpha val="43137"/>
                </a:srgbClr>
              </a:outerShdw>
            </a:effectLst>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en" sz="2000" b="1" dirty="0">
              <a:effectLst>
                <a:outerShdw blurRad="38100" dist="38100" dir="2700000" algn="tl">
                  <a:srgbClr val="000000">
                    <a:alpha val="43137"/>
                  </a:srgbClr>
                </a:outerShdw>
              </a:effectLst>
            </a:rPr>
            <a:t>Buddeen samii irraa (Ba’uu 16:1-36)</a:t>
          </a:r>
          <a:endParaRPr lang="es-ES" sz="2000" dirty="0">
            <a:effectLst>
              <a:outerShdw blurRad="38100" dist="38100" dir="2700000" algn="tl">
                <a:srgbClr val="000000">
                  <a:alpha val="43137"/>
                </a:srgbClr>
              </a:outerShdw>
            </a:effectLst>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en" sz="2000" b="1" dirty="0">
              <a:effectLst>
                <a:outerShdw blurRad="38100" dist="38100" dir="2700000" algn="tl">
                  <a:srgbClr val="000000">
                    <a:alpha val="43137"/>
                  </a:srgbClr>
                </a:outerShdw>
              </a:effectLst>
            </a:rPr>
            <a:t>Kattaa Hooreeb (Ba’uu 17:1-7)</a:t>
          </a:r>
          <a:endParaRPr lang="es-ES" sz="2000" dirty="0">
            <a:effectLst>
              <a:outerShdw blurRad="38100" dist="38100" dir="2700000" algn="tl">
                <a:srgbClr val="000000">
                  <a:alpha val="43137"/>
                </a:srgbClr>
              </a:outerShdw>
            </a:effectLst>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en" sz="2000" b="1" dirty="0">
              <a:effectLst>
                <a:outerShdw blurRad="38100" dist="38100" dir="2700000" algn="tl">
                  <a:srgbClr val="000000">
                    <a:alpha val="43137"/>
                  </a:srgbClr>
                </a:outerShdw>
              </a:effectLst>
            </a:rPr>
            <a:t>Harka ol kaafame (Ba’uu 17:8-16)</a:t>
          </a:r>
          <a:endParaRPr lang="es-ES" sz="2000" dirty="0">
            <a:effectLst>
              <a:outerShdw blurRad="38100" dist="38100" dir="2700000" algn="tl">
                <a:srgbClr val="000000">
                  <a:alpha val="43137"/>
                </a:srgbClr>
              </a:outerShdw>
            </a:effectLst>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en" sz="2000" b="1" dirty="0">
              <a:effectLst>
                <a:outerShdw blurRad="38100" dist="38100" dir="2700000" algn="tl">
                  <a:srgbClr val="000000">
                    <a:alpha val="43137"/>
                  </a:srgbClr>
                </a:outerShdw>
              </a:effectLst>
            </a:rPr>
            <a:t>Gorsa gaarii (Ba’uu 18:1-27)</a:t>
          </a:r>
          <a:endParaRPr lang="es-ES" sz="2000" dirty="0">
            <a:effectLst>
              <a:outerShdw blurRad="38100" dist="38100" dir="2700000" algn="tl">
                <a:srgbClr val="000000">
                  <a:alpha val="43137"/>
                </a:srgbClr>
              </a:outerShdw>
            </a:effectLst>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Buddeenaa fi bishaan jireenyaa: Yesuus</a:t>
          </a: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 qsCatId="3D" csTypeId="urn:microsoft.com/office/officeart/2005/8/colors/colorful4" csCatId="colorful" phldr="1"/>
      <dgm:spPr/>
      <dgm:t>
        <a:bodyPr/>
        <a:lstStyle/>
        <a:p>
          <a:endParaRPr lang="es-ES"/>
        </a:p>
      </dgm:t>
    </dgm:pt>
    <dgm:pt modelId="{E66BBE0E-A3C5-46BE-AA3F-9A7E9A51E526}">
      <dgm:prSet custT="1"/>
      <dgm:spPr>
        <a:solidFill>
          <a:srgbClr val="7030A0"/>
        </a:solidFill>
      </dgm:spPr>
      <dgm:t>
        <a:bodyPr/>
        <a:lstStyle/>
        <a:p>
          <a:pPr algn="ctr"/>
          <a:r>
            <a:rPr lang="en" sz="1800" b="1" dirty="0">
              <a:solidFill>
                <a:schemeClr val="accent3">
                  <a:lumMod val="60000"/>
                  <a:lumOff val="40000"/>
                </a:schemeClr>
              </a:solidFill>
              <a:effectLst>
                <a:outerShdw blurRad="38100" dist="38100" dir="2700000" algn="tl">
                  <a:srgbClr val="000000">
                    <a:alpha val="43137"/>
                  </a:srgbClr>
                </a:outerShdw>
              </a:effectLst>
            </a:rPr>
            <a:t>Isa darbe </a:t>
          </a:r>
          <a:r>
            <a:rPr lang="en" sz="1800" b="1" dirty="0">
              <a:effectLst>
                <a:outerShdw blurRad="38100" dist="38100" dir="2700000" algn="tl">
                  <a:srgbClr val="000000">
                    <a:alpha val="43137"/>
                  </a:srgbClr>
                </a:outerShdw>
              </a:effectLst>
            </a:rPr>
            <a:t>irraanfatan</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en" sz="1800" b="1" dirty="0">
              <a:effectLst>
                <a:outerShdw blurRad="38100" dist="38100" dir="2700000" algn="tl">
                  <a:srgbClr val="000000">
                    <a:alpha val="43137"/>
                  </a:srgbClr>
                </a:outerShdw>
              </a:effectLst>
            </a:rPr>
            <a:t>Rakkin </a:t>
          </a:r>
          <a:r>
            <a:rPr lang="en" sz="1800" b="1" dirty="0">
              <a:solidFill>
                <a:schemeClr val="accent3">
                  <a:lumMod val="60000"/>
                  <a:lumOff val="40000"/>
                </a:schemeClr>
              </a:solidFill>
              <a:effectLst>
                <a:outerShdw blurRad="38100" dist="38100" dir="2700000" algn="tl">
                  <a:srgbClr val="000000">
                    <a:alpha val="43137"/>
                  </a:srgbClr>
                </a:outerShdw>
              </a:effectLst>
            </a:rPr>
            <a:t>har’aa </a:t>
          </a:r>
          <a:r>
            <a:rPr lang="en" sz="1800" b="1" dirty="0">
              <a:effectLst>
                <a:outerShdw blurRad="38100" dist="38100" dir="2700000" algn="tl">
                  <a:srgbClr val="000000">
                    <a:alpha val="43137"/>
                  </a:srgbClr>
                </a:outerShdw>
              </a:effectLst>
            </a:rPr>
            <a:t>irratti xiyyeeffatan</a:t>
          </a:r>
          <a:endParaRPr lang="es-ES" sz="1800" dirty="0">
            <a:solidFill>
              <a:schemeClr val="accent3">
                <a:lumMod val="60000"/>
                <a:lumOff val="40000"/>
              </a:schemeClr>
            </a:solidFill>
            <a:effectLst>
              <a:outerShdw blurRad="38100" dist="38100" dir="2700000" algn="tl">
                <a:srgbClr val="000000">
                  <a:alpha val="43137"/>
                </a:srgbClr>
              </a:outerShdw>
            </a:effectLst>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r>
            <a:rPr lang="en" sz="1800" b="1" dirty="0">
              <a:effectLst>
                <a:outerShdw blurRad="38100" dist="38100" dir="2700000" algn="tl">
                  <a:srgbClr val="000000">
                    <a:alpha val="43137"/>
                  </a:srgbClr>
                </a:outerShdw>
              </a:effectLst>
            </a:rPr>
            <a:t>Waadaa </a:t>
          </a:r>
          <a:r>
            <a:rPr lang="en" sz="1800" b="1" dirty="0">
              <a:solidFill>
                <a:schemeClr val="accent3">
                  <a:lumMod val="60000"/>
                  <a:lumOff val="40000"/>
                </a:schemeClr>
              </a:solidFill>
              <a:effectLst>
                <a:outerShdw blurRad="38100" dist="38100" dir="2700000" algn="tl">
                  <a:srgbClr val="000000">
                    <a:alpha val="43137"/>
                  </a:srgbClr>
                </a:outerShdw>
              </a:effectLst>
            </a:rPr>
            <a:t>gara fuulduraa</a:t>
          </a:r>
          <a:r>
            <a:rPr lang="en" sz="1800" b="1" dirty="0">
              <a:effectLst>
                <a:outerShdw blurRad="38100" dist="38100" dir="2700000" algn="tl">
                  <a:srgbClr val="000000">
                    <a:alpha val="43137"/>
                  </a:srgbClr>
                </a:outerShdw>
              </a:effectLst>
            </a:rPr>
            <a:t> ilaalaaluu dadhaban </a:t>
          </a:r>
          <a:endParaRPr lang="es-ES" sz="1800" dirty="0">
            <a:effectLst>
              <a:outerShdw blurRad="38100" dist="38100" dir="2700000" algn="tl">
                <a:srgbClr val="000000">
                  <a:alpha val="43137"/>
                </a:srgbClr>
              </a:outerShdw>
            </a:effectLst>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 loCatId="list" qsTypeId="urn:microsoft.com/office/officeart/2005/8/quickstyle/3d2" qsCatId="3D" csTypeId="urn:microsoft.com/office/officeart/2005/8/colors/colorful3" csCatId="colorful" phldr="1"/>
      <dgm:spPr/>
      <dgm:t>
        <a:bodyPr/>
        <a:lstStyle/>
        <a:p>
          <a:endParaRPr lang="es-ES"/>
        </a:p>
      </dgm:t>
    </dgm:pt>
    <dgm:pt modelId="{E4AD98B7-9A60-46F8-B42C-6B675224B8D1}">
      <dgm:prSet custT="1"/>
      <dgm:spPr>
        <a:solidFill>
          <a:srgbClr val="EA3D39"/>
        </a:solidFill>
      </dgm:spPr>
      <dgm:t>
        <a:bodyPr/>
        <a:lstStyle/>
        <a:p>
          <a:r>
            <a:rPr lang="en" sz="2000" b="1" dirty="0">
              <a:effectLst>
                <a:outerShdw blurRad="38100" dist="38100" dir="2700000" algn="tl">
                  <a:srgbClr val="000000">
                    <a:alpha val="43137"/>
                  </a:srgbClr>
                </a:outerShdw>
              </a:effectLst>
            </a:rPr>
            <a:t>Amaloota isaa (Ba’uu 18:21):</a:t>
          </a:r>
          <a:endParaRPr lang="es-ES" sz="2000" dirty="0">
            <a:effectLst>
              <a:outerShdw blurRad="38100" dist="38100" dir="2700000" algn="tl">
                <a:srgbClr val="000000">
                  <a:alpha val="43137"/>
                </a:srgbClr>
              </a:outerShdw>
            </a:effectLst>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en" sz="2000" b="1" dirty="0">
              <a:solidFill>
                <a:schemeClr val="tx1"/>
              </a:solidFill>
            </a:rPr>
            <a:t>Waaqayyoon kabajuu</a:t>
          </a:r>
          <a:endParaRPr lang="es-ES" sz="2000" dirty="0">
            <a:solidFill>
              <a:schemeClr val="tx1"/>
            </a:solidFill>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en" sz="2000" b="1" dirty="0">
              <a:solidFill>
                <a:schemeClr val="tx1"/>
              </a:solidFill>
            </a:rPr>
            <a:t>Amanamummaa</a:t>
          </a:r>
          <a:endParaRPr lang="es-ES" sz="2000" dirty="0">
            <a:solidFill>
              <a:schemeClr val="tx1"/>
            </a:solidFill>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en" sz="2000" b="1" dirty="0">
              <a:solidFill>
                <a:schemeClr val="tx1"/>
              </a:solidFill>
            </a:rPr>
            <a:t>Matta’aa kan jibban</a:t>
          </a:r>
          <a:endParaRPr lang="es-ES" sz="2000" dirty="0">
            <a:solidFill>
              <a:schemeClr val="tx1"/>
            </a:solidFill>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
    <dgm:cxn modelId="{186D7834-B26D-46A9-92CE-B6B872EE5D64}" type="presOf" srcId="{7DA3D310-3E82-4015-B577-7CC690EE3FA0}" destId="{E64FA3F8-6085-45A8-9EAC-8441BAB3BC30}" srcOrd="0" destOrd="0" presId="urn:microsoft.com/office/officeart/2008/layout/PictureAccentList"/>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
    <dgm:cxn modelId="{76955C42-87AF-4D4D-81F1-6F610CFD92E0}" type="presOf" srcId="{48F9FFBC-1749-4EF8-9EBD-F10A9D0729A9}" destId="{EC81DA5B-8E28-4F1D-985F-80E39304AA1E}" srcOrd="0" destOrd="0" presId="urn:microsoft.com/office/officeart/2008/layout/PictureAccentList"/>
    <dgm:cxn modelId="{E6F7174E-5486-44A7-A8AB-C483EC13E221}" type="presOf" srcId="{F5F2B980-3B6A-47D7-AEE3-825DE60B8924}" destId="{1802C615-AE9F-41B9-8F7D-80D193B2C02F}" srcOrd="0" destOrd="0" presId="urn:microsoft.com/office/officeart/2008/layout/PictureAccentList"/>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
    <dgm:cxn modelId="{A167B506-7919-45EE-A1C2-96AC0B4D3B85}" type="presParOf" srcId="{C5582B98-DE17-4210-94C4-92364BE56E4A}" destId="{D26434DD-A030-4D4D-B4DD-7D21C3629C2F}" srcOrd="0" destOrd="0" presId="urn:microsoft.com/office/officeart/2008/layout/PictureAccentList"/>
    <dgm:cxn modelId="{E88C1EC7-BE2E-44A9-AF84-46D3170F0115}" type="presParOf" srcId="{D26434DD-A030-4D4D-B4DD-7D21C3629C2F}" destId="{98878BA1-5A16-4F3D-BE7F-202C58D67B2B}" srcOrd="0" destOrd="0" presId="urn:microsoft.com/office/officeart/2008/layout/PictureAccentList"/>
    <dgm:cxn modelId="{1C4C90D4-6423-4F2A-B4C7-33CB5D6E304D}" type="presParOf" srcId="{C5582B98-DE17-4210-94C4-92364BE56E4A}" destId="{387106BA-1D9A-4BBC-9357-936608E8FF92}" srcOrd="1" destOrd="0" presId="urn:microsoft.com/office/officeart/2008/layout/PictureAccentList"/>
    <dgm:cxn modelId="{A14E2724-513E-482C-8C26-EA272E4F856F}" type="presParOf" srcId="{387106BA-1D9A-4BBC-9357-936608E8FF92}" destId="{89B3E2A5-17BA-46FD-B0B7-03388061F588}" srcOrd="0" destOrd="0" presId="urn:microsoft.com/office/officeart/2008/layout/PictureAccentList"/>
    <dgm:cxn modelId="{B702D751-68C9-4F63-ACBA-1220FBF11DCD}" type="presParOf" srcId="{89B3E2A5-17BA-46FD-B0B7-03388061F588}" destId="{A5BC1136-7AB0-4B0C-A76E-5ADA0EC67691}" srcOrd="0" destOrd="0" presId="urn:microsoft.com/office/officeart/2008/layout/PictureAccentList"/>
    <dgm:cxn modelId="{C067609D-77A7-423B-88D2-F09D2D827E7D}" type="presParOf" srcId="{89B3E2A5-17BA-46FD-B0B7-03388061F588}" destId="{1802C615-AE9F-41B9-8F7D-80D193B2C02F}" srcOrd="1" destOrd="0" presId="urn:microsoft.com/office/officeart/2008/layout/PictureAccentList"/>
    <dgm:cxn modelId="{52500E50-B7C1-47A5-BE5F-B13FBC6C974D}" type="presParOf" srcId="{387106BA-1D9A-4BBC-9357-936608E8FF92}" destId="{1DC0E434-7816-4A7F-B9BB-4C45470B7DFA}" srcOrd="1" destOrd="0" presId="urn:microsoft.com/office/officeart/2008/layout/PictureAccentList"/>
    <dgm:cxn modelId="{1E2B71EC-D56A-42A1-BB54-E8B108891CDA}" type="presParOf" srcId="{1DC0E434-7816-4A7F-B9BB-4C45470B7DFA}" destId="{B3D9C14E-83C8-4248-BED5-4F63A04A2943}" srcOrd="0" destOrd="0" presId="urn:microsoft.com/office/officeart/2008/layout/PictureAccentList"/>
    <dgm:cxn modelId="{45206330-F160-4B43-B4B3-BE4D35FF3C01}" type="presParOf" srcId="{1DC0E434-7816-4A7F-B9BB-4C45470B7DFA}" destId="{E64FA3F8-6085-45A8-9EAC-8441BAB3BC30}" srcOrd="1" destOrd="0" presId="urn:microsoft.com/office/officeart/2008/layout/PictureAccentList"/>
    <dgm:cxn modelId="{5FD3B03E-BF93-4BE5-AB32-3FC8035BA496}" type="presParOf" srcId="{387106BA-1D9A-4BBC-9357-936608E8FF92}" destId="{7FEF82A1-19DE-4417-89D3-2CC6FD173D6E}" srcOrd="2" destOrd="0" presId="urn:microsoft.com/office/officeart/2008/layout/PictureAccentList"/>
    <dgm:cxn modelId="{978C81C9-937C-4B3D-975C-AD414F112C79}" type="presParOf" srcId="{7FEF82A1-19DE-4417-89D3-2CC6FD173D6E}" destId="{22CA8874-A2BE-4681-8FD8-D91CAE23CEBD}" srcOrd="0" destOrd="0" presId="urn:microsoft.com/office/officeart/2008/layout/PictureAccentList"/>
    <dgm:cxn modelId="{5B38CA0C-3C17-45C6-AB25-E6153EE4CE2D}" type="presParOf" srcId="{7FEF82A1-19DE-4417-89D3-2CC6FD173D6E}" destId="{EC81DA5B-8E28-4F1D-985F-80E39304AA1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Buddeenaa fi bishaan jireenyaa: Yesuus</a:t>
          </a: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Gorsa gaarii (Ba’uu 18:1-27)</a:t>
          </a:r>
          <a:endParaRPr lang="es-ES" sz="2000" kern="1200" dirty="0">
            <a:effectLst>
              <a:outerShdw blurRad="38100" dist="38100" dir="2700000" algn="tl">
                <a:srgbClr val="000000">
                  <a:alpha val="43137"/>
                </a:srgbClr>
              </a:outerShdw>
            </a:effectLst>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Harka ol kaafame (Ba’uu 17:8-16)</a:t>
          </a:r>
          <a:endParaRPr lang="es-ES" sz="2000" kern="1200" dirty="0">
            <a:effectLst>
              <a:outerShdw blurRad="38100" dist="38100" dir="2700000" algn="tl">
                <a:srgbClr val="000000">
                  <a:alpha val="43137"/>
                </a:srgbClr>
              </a:outerShdw>
            </a:effectLst>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Kattaa Hooreeb (Ba’uu 17:1-7)</a:t>
          </a:r>
          <a:endParaRPr lang="es-ES" sz="2000" kern="1200" dirty="0">
            <a:effectLst>
              <a:outerShdw blurRad="38100" dist="38100" dir="2700000" algn="tl">
                <a:srgbClr val="000000">
                  <a:alpha val="43137"/>
                </a:srgbClr>
              </a:outerShdw>
            </a:effectLst>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Buddeen samii irraa (Ba’uu 16:1-36)</a:t>
          </a:r>
          <a:endParaRPr lang="es-ES" sz="2000" kern="1200" dirty="0">
            <a:effectLst>
              <a:outerShdw blurRad="38100" dist="38100" dir="2700000" algn="tl">
                <a:srgbClr val="000000">
                  <a:alpha val="43137"/>
                </a:srgbClr>
              </a:outerShdw>
            </a:effectLst>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Bishaan qulqulluu (Ba’uu 15:22-27)</a:t>
          </a:r>
          <a:endParaRPr lang="es-ES" sz="2000" kern="1200" dirty="0">
            <a:effectLst>
              <a:outerShdw blurRad="38100" dist="38100" dir="2700000" algn="tl">
                <a:srgbClr val="000000">
                  <a:alpha val="43137"/>
                </a:srgbClr>
              </a:outerShdw>
            </a:effectLst>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solidFill>
                <a:schemeClr val="accent3">
                  <a:lumMod val="60000"/>
                  <a:lumOff val="40000"/>
                </a:schemeClr>
              </a:solidFill>
              <a:effectLst>
                <a:outerShdw blurRad="38100" dist="38100" dir="2700000" algn="tl">
                  <a:srgbClr val="000000">
                    <a:alpha val="43137"/>
                  </a:srgbClr>
                </a:outerShdw>
              </a:effectLst>
            </a:rPr>
            <a:t>Isa darbe </a:t>
          </a:r>
          <a:r>
            <a:rPr lang="en" sz="1800" b="1" kern="1200" dirty="0">
              <a:effectLst>
                <a:outerShdw blurRad="38100" dist="38100" dir="2700000" algn="tl">
                  <a:srgbClr val="000000">
                    <a:alpha val="43137"/>
                  </a:srgbClr>
                </a:outerShdw>
              </a:effectLst>
            </a:rPr>
            <a:t>irraanfatan</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26458"/>
        <a:ext cx="4405542" cy="474360"/>
      </dsp:txXfrm>
    </dsp:sp>
    <dsp:sp modelId="{B0D67868-C119-4015-8311-3B0E1C4212B1}">
      <dsp:nvSpPr>
        <dsp:cNvPr id="0" name=""/>
        <dsp:cNvSpPr/>
      </dsp:nvSpPr>
      <dsp:spPr>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Rakkin </a:t>
          </a:r>
          <a:r>
            <a:rPr lang="en" sz="1800" b="1" kern="1200" dirty="0">
              <a:solidFill>
                <a:schemeClr val="accent3">
                  <a:lumMod val="60000"/>
                  <a:lumOff val="40000"/>
                </a:schemeClr>
              </a:solidFill>
              <a:effectLst>
                <a:outerShdw blurRad="38100" dist="38100" dir="2700000" algn="tl">
                  <a:srgbClr val="000000">
                    <a:alpha val="43137"/>
                  </a:srgbClr>
                </a:outerShdw>
              </a:effectLst>
            </a:rPr>
            <a:t>har’aa </a:t>
          </a:r>
          <a:r>
            <a:rPr lang="en" sz="1800" b="1" kern="1200" dirty="0">
              <a:effectLst>
                <a:outerShdw blurRad="38100" dist="38100" dir="2700000" algn="tl">
                  <a:srgbClr val="000000">
                    <a:alpha val="43137"/>
                  </a:srgbClr>
                </a:outerShdw>
              </a:effectLst>
            </a:rPr>
            <a:t>irratti xiyyeeffatan</a:t>
          </a:r>
          <a:endParaRPr lang="es-ES" sz="1800" kern="1200" dirty="0">
            <a:solidFill>
              <a:schemeClr val="accent3">
                <a:lumMod val="60000"/>
                <a:lumOff val="40000"/>
              </a:schemeClr>
            </a:solidFill>
            <a:effectLst>
              <a:outerShdw blurRad="38100" dist="38100" dir="2700000" algn="tl">
                <a:srgbClr val="000000">
                  <a:alpha val="43137"/>
                </a:srgbClr>
              </a:outerShdw>
            </a:effectLst>
          </a:endParaRPr>
        </a:p>
      </dsp:txBody>
      <dsp:txXfrm>
        <a:off x="120915" y="578427"/>
        <a:ext cx="4405542" cy="474360"/>
      </dsp:txXfrm>
    </dsp:sp>
    <dsp:sp modelId="{4C715E65-C8AB-467E-93B9-D6726804322E}">
      <dsp:nvSpPr>
        <dsp:cNvPr id="0" name=""/>
        <dsp:cNvSpPr/>
      </dsp:nvSpPr>
      <dsp:spPr>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 sz="1800" b="1" kern="1200" dirty="0">
              <a:effectLst>
                <a:outerShdw blurRad="38100" dist="38100" dir="2700000" algn="tl">
                  <a:srgbClr val="000000">
                    <a:alpha val="43137"/>
                  </a:srgbClr>
                </a:outerShdw>
              </a:effectLst>
            </a:rPr>
            <a:t>Waadaa </a:t>
          </a:r>
          <a:r>
            <a:rPr lang="en" sz="1800" b="1" kern="1200" dirty="0">
              <a:solidFill>
                <a:schemeClr val="accent3">
                  <a:lumMod val="60000"/>
                  <a:lumOff val="40000"/>
                </a:schemeClr>
              </a:solidFill>
              <a:effectLst>
                <a:outerShdw blurRad="38100" dist="38100" dir="2700000" algn="tl">
                  <a:srgbClr val="000000">
                    <a:alpha val="43137"/>
                  </a:srgbClr>
                </a:outerShdw>
              </a:effectLst>
            </a:rPr>
            <a:t>gara fuulduraa</a:t>
          </a:r>
          <a:r>
            <a:rPr lang="en" sz="1800" b="1" kern="1200" dirty="0">
              <a:effectLst>
                <a:outerShdw blurRad="38100" dist="38100" dir="2700000" algn="tl">
                  <a:srgbClr val="000000">
                    <a:alpha val="43137"/>
                  </a:srgbClr>
                </a:outerShdw>
              </a:effectLst>
            </a:rPr>
            <a:t> ilaalaaluu dadhaban </a:t>
          </a:r>
          <a:endParaRPr lang="es-ES" sz="1800" kern="1200" dirty="0">
            <a:effectLst>
              <a:outerShdw blurRad="38100" dist="38100" dir="2700000" algn="tl">
                <a:srgbClr val="000000">
                  <a:alpha val="43137"/>
                </a:srgbClr>
              </a:outerShdw>
            </a:effectLst>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Amaloota isaa (Ba’uu 18:21):</a:t>
          </a:r>
          <a:endParaRPr lang="es-ES" sz="2000" kern="1200" dirty="0">
            <a:effectLst>
              <a:outerShdw blurRad="38100" dist="38100" dir="2700000" algn="tl">
                <a:srgbClr val="000000">
                  <a:alpha val="43137"/>
                </a:srgbClr>
              </a:outerShdw>
            </a:effectLst>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Waaqayyoon kabajuu</a:t>
          </a:r>
          <a:endParaRPr lang="es-ES" sz="2000" kern="1200" dirty="0">
            <a:solidFill>
              <a:schemeClr val="tx1"/>
            </a:solidFill>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Amanamummaa</a:t>
          </a:r>
          <a:endParaRPr lang="es-ES" sz="2000" kern="1200" dirty="0">
            <a:solidFill>
              <a:schemeClr val="tx1"/>
            </a:solidFill>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tx1"/>
              </a:solidFill>
            </a:rPr>
            <a:t>Matta’aa kan jibban</a:t>
          </a:r>
          <a:endParaRPr lang="es-ES" sz="2000" kern="1200" dirty="0">
            <a:solidFill>
              <a:schemeClr val="tx1"/>
            </a:solidFill>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CA610-17F6-542A-C8B1-0FDBA489D0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1DBC9F-8B7F-A338-EF78-2121299B7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CAE68A-CD30-D8F7-11BC-CBDA950AA4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FBB5874-ACB0-2BB5-567B-DCE11E68820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65FFFF4-EEBB-83D6-9459-90D29AD37F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27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B7B5FB-2FB8-F633-B780-B133E712D11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242C02-7D8E-5B48-52B8-F2867136C6D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5D6C47-CB9E-D64B-1AE4-A0F2CD460B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52DF4C9-9378-5667-71F6-01623D22F0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7B019D3C-9725-B2ED-78F7-87E66A769F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9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D519D99-E553-3CB7-C2D7-07311E31D2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5F779F-557E-CFC1-CDA1-D0F3784C5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1412F3-008B-E10D-A338-CC8CF62F98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51E6D33-3B19-D9F1-BA4D-6B96142B3D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D7B582B-7576-316B-4861-7CF61FF1D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686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4948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11673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29041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61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823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41965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537324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31025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909EE-8E89-43FB-147D-37BEF0855F7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B0A040-C3AE-0044-2213-537780A555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AB27C2-0CE2-ED08-9CFD-24BF91BC69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EEA8BE5C-4066-7C8A-D655-13B3D910E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11771C13-B1A6-F690-566B-86EB4C064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150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7999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56193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289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D81CDD-136F-D63A-3F53-55D0E007FD9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51C73B-C89B-1AD2-340F-94A63C0510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5AB55B-7D44-4C2B-80BC-7A8A1F2276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B1587E2-6E0F-3766-0427-F24491A81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A2E249-8B4A-684C-42C2-A802CE8F1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79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FFC667-C89D-9C6E-67D8-77F4291F9A2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3AF7C8B-908F-7135-7ECB-0172ED956D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23A647C-EEEC-691E-A324-6E24C4A8E1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0E762A-D404-98DD-16DC-A13943BA4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49EA967-08EE-4139-EBD4-06D7C59FCC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2F3C1C33-DD79-66C5-151C-2E73D4EDE3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8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AC1545-6C14-FE13-266F-4E5AC3627B8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D09312A-A899-9ED8-4863-DC865AA871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817D0D9-ECE1-2816-ED31-D7C9F6B8F3F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9731A5A-12FF-69E0-9915-DC3BE33C8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E76F41-F5D8-92CD-58CF-8AD63F1FEC0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5E39796-9770-4415-D678-FAC1DFE5FA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78BE9FD1-42EB-C942-F362-51FAA2892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EA57A3E4-4A07-B344-61F5-13C8383F6F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211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AC55E8-8DAA-DC1B-1A5C-E4553BC84E4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CA8845D-C643-B04A-DC97-361AF74D7D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A591F4EC-2303-124B-42F6-9FDA698E57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72B00A29-9BAC-E3B0-7F89-52A05F57B4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77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946A4D-53E6-1AD3-76B8-2F4EA20FEF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5C4EE3C0-1A9C-86AC-D35B-BA903B7D69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15A333B-1ECD-5BA3-B6E4-166E176B60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00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7CEA2-8E00-E959-7CD9-547FF61A1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63DAC4-6F04-5F7D-948F-C7E8366A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D57B25A-5D67-AB26-B21D-3BD69ECDA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888BC0-7533-998E-028F-0FA39C8940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668C33C8-0C1B-9EBD-4623-7DF0724A6D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29BC4D2-52D1-FE55-1075-2974A93BBE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880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03FCC-442D-206D-5AFF-6F3A9DEA5A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F64A0C8-16AD-532C-8360-083A7F6878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258D1A-AC15-90B4-09FA-516745B1A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6DC1FF-B00B-FF41-84C5-D1A0B9148D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1F34AB3-4DFC-9C0E-04E3-44EDFB5591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1EE22C10-2F11-9445-8CC9-84A5D673B5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631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25D8D8F-DE73-CB4E-2C4D-0B70FC8D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CFD58F-39A5-5B90-A726-3237A3B88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01DB5B8-A842-A584-E7A1-3D7A2C0597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9B4233-282D-4213-8E52-6D925F04AC05}"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15/08/2025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25656AA-40B9-5AC8-31E4-2AA2B9B45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CE451ADF-BE62-72D1-EF1A-CAF7AE999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F2B2DD-D9B4-4473-B4E6-C8C1CD06B136}"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177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15/08/2025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30492117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078D0650-A451-101A-25C5-32A6CE4D8BD0}"/>
            </a:ext>
          </a:extLst>
        </p:cNvPr>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AFB5468C-305B-445A-A53B-93DB58336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 dibujo de un grupo de personas en una playa&#10;&#10;El contenido generado por IA puede ser incorrecto.">
            <a:extLst>
              <a:ext uri="{FF2B5EF4-FFF2-40B4-BE49-F238E27FC236}">
                <a16:creationId xmlns:a16="http://schemas.microsoft.com/office/drawing/2014/main" id="{5913390E-ECC5-845E-CA8A-5389095C192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1" y="3833178"/>
            <a:ext cx="4317491" cy="3024824"/>
          </a:xfrm>
          <a:prstGeom prst="rect">
            <a:avLst/>
          </a:prstGeom>
        </p:spPr>
      </p:pic>
      <p:sp>
        <p:nvSpPr>
          <p:cNvPr id="34" name="Rectangle 11">
            <a:extLst>
              <a:ext uri="{FF2B5EF4-FFF2-40B4-BE49-F238E27FC236}">
                <a16:creationId xmlns:a16="http://schemas.microsoft.com/office/drawing/2014/main" id="{A2CDF4EC-7B47-436E-927B-5754042585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13">
            <a:extLst>
              <a:ext uri="{FF2B5EF4-FFF2-40B4-BE49-F238E27FC236}">
                <a16:creationId xmlns:a16="http://schemas.microsoft.com/office/drawing/2014/main" id="{EF273D9E-5BEA-459A-918F-AF5ACA258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Imagen que contiene exterior, parado, grupo, hombre&#10;&#10;El contenido generado por IA puede ser incorrecto.">
            <a:extLst>
              <a:ext uri="{FF2B5EF4-FFF2-40B4-BE49-F238E27FC236}">
                <a16:creationId xmlns:a16="http://schemas.microsoft.com/office/drawing/2014/main" id="{2D77E4DB-4A20-D15D-BB6F-E2172572DB2E}"/>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810500" y="-6"/>
            <a:ext cx="4381500" cy="6858002"/>
          </a:xfrm>
          <a:prstGeom prst="rect">
            <a:avLst/>
          </a:prstGeom>
        </p:spPr>
      </p:pic>
      <p:sp>
        <p:nvSpPr>
          <p:cNvPr id="16" name="Rectangle 15">
            <a:extLst>
              <a:ext uri="{FF2B5EF4-FFF2-40B4-BE49-F238E27FC236}">
                <a16:creationId xmlns:a16="http://schemas.microsoft.com/office/drawing/2014/main" id="{5DFA5EF5-56B1-49EE-B0BB-69B6399FA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Imagen que contiene persona, interior, tabla, mujer&#10;&#10;El contenido generado por IA puede ser incorrecto.">
            <a:extLst>
              <a:ext uri="{FF2B5EF4-FFF2-40B4-BE49-F238E27FC236}">
                <a16:creationId xmlns:a16="http://schemas.microsoft.com/office/drawing/2014/main" id="{5F1E7D24-CA60-6F4A-8E2B-9F221A8A6DFE}"/>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 y="0"/>
            <a:ext cx="4317490" cy="3752914"/>
          </a:xfrm>
          <a:prstGeom prst="rect">
            <a:avLst/>
          </a:prstGeom>
        </p:spPr>
      </p:pic>
      <p:sp>
        <p:nvSpPr>
          <p:cNvPr id="7" name="CuadroTexto 6">
            <a:extLst>
              <a:ext uri="{FF2B5EF4-FFF2-40B4-BE49-F238E27FC236}">
                <a16:creationId xmlns:a16="http://schemas.microsoft.com/office/drawing/2014/main" id="{F8DF394E-59A9-33E0-3136-9CEA0B5FDBB1}"/>
              </a:ext>
            </a:extLst>
          </p:cNvPr>
          <p:cNvSpPr txBox="1"/>
          <p:nvPr/>
        </p:nvSpPr>
        <p:spPr>
          <a:xfrm>
            <a:off x="4443079" y="1442884"/>
            <a:ext cx="3303411" cy="2923877"/>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BUDDEENAA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FI </a:t>
            </a:r>
            <a:r>
              <a:rPr kumimoji="0" lang="en" sz="4800" b="1" i="0" u="none" strike="noStrike" kern="1200" cap="none" spc="0" normalizeH="0" baseline="0" noProof="0"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uLnTx/>
                <a:uFillTx/>
                <a:latin typeface="Aptos" panose="02110004020202020204"/>
                <a:ea typeface="+mn-ea"/>
                <a:cs typeface="+mn-cs"/>
              </a:rPr>
              <a:t> </a:t>
            </a:r>
            <a:r>
              <a:rPr kumimoji="0" lang="en-US" sz="48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rPr>
              <a:t>BISHAAN JIREENYAA</a:t>
            </a:r>
            <a:endParaRPr kumimoji="0" lang="en" sz="48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BE1A1F88-57C2-8AF1-044C-68B29D9D27E5}"/>
              </a:ext>
            </a:extLst>
          </p:cNvPr>
          <p:cNvSpPr txBox="1"/>
          <p:nvPr/>
        </p:nvSpPr>
        <p:spPr>
          <a:xfrm>
            <a:off x="4443079" y="6424378"/>
            <a:ext cx="321119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Aptos" panose="02110004020202020204"/>
                <a:ea typeface="+mn-ea"/>
                <a:cs typeface="+mn-cs"/>
              </a:rPr>
              <a:t>Barnoota</a:t>
            </a: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 7ffaa</a:t>
            </a: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 </a:t>
            </a:r>
            <a:r>
              <a:rPr kumimoji="0" lang="en-US" sz="1600" b="1" i="0" u="none" strike="noStrike" kern="1200" cap="none" spc="0" normalizeH="0" baseline="0" noProof="0" dirty="0" err="1">
                <a:ln>
                  <a:noFill/>
                </a:ln>
                <a:solidFill>
                  <a:srgbClr val="002060"/>
                </a:solidFill>
                <a:effectLst/>
                <a:uLnTx/>
                <a:uFillTx/>
                <a:latin typeface="Aptos" panose="02110004020202020204"/>
                <a:ea typeface="+mn-ea"/>
                <a:cs typeface="+mn-cs"/>
              </a:rPr>
              <a:t>Hagayya</a:t>
            </a:r>
            <a:r>
              <a:rPr kumimoji="0" lang="en" sz="1600" b="1" i="0" u="none" strike="noStrike" kern="1200" cap="none" spc="0" normalizeH="0" baseline="0" noProof="0" dirty="0">
                <a:ln>
                  <a:noFill/>
                </a:ln>
                <a:solidFill>
                  <a:srgbClr val="002060"/>
                </a:solidFill>
                <a:effectLst/>
                <a:uLnTx/>
                <a:uFillTx/>
                <a:latin typeface="Aptos" panose="02110004020202020204"/>
                <a:ea typeface="+mn-ea"/>
                <a:cs typeface="+mn-cs"/>
              </a:rPr>
              <a:t> 16, 2025</a:t>
            </a:r>
          </a:p>
        </p:txBody>
      </p:sp>
    </p:spTree>
    <p:extLst>
      <p:ext uri="{BB962C8B-B14F-4D97-AF65-F5344CB8AC3E}">
        <p14:creationId xmlns:p14="http://schemas.microsoft.com/office/powerpoint/2010/main" val="4967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10A3224-A492-4218-EBC7-0F29953EBD25}"/>
              </a:ext>
            </a:extLst>
          </p:cNvPr>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26060A1B-EA49-2A50-778F-A5389A92F71A}"/>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rPr>
              <a:t>BUDDEENAA FI BISHAAN</a:t>
            </a:r>
            <a:r>
              <a:rPr kumimoji="0" lang="en" sz="4400" b="1" i="0" u="none" strike="noStrike" kern="1200" cap="none" spc="0" normalizeH="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rPr>
              <a:t> JIREENYAA: YESUUS</a:t>
            </a:r>
            <a:endParaRPr kumimoji="0" lang="en"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E9BB6094-2D28-1760-DF7F-C4C780D65318}"/>
              </a:ext>
            </a:extLst>
          </p:cNvPr>
          <p:cNvSpPr txBox="1"/>
          <p:nvPr/>
        </p:nvSpPr>
        <p:spPr>
          <a:xfrm>
            <a:off x="652463" y="642848"/>
            <a:ext cx="10887074"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Buddeenni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jiraataan</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samii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irraa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bu’e</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ana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Namni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kam</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iyyuu</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yoo</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buddeena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kana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irraa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nyaate</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bara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baraan</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ni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jiraata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Buddeenni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ani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jireenya</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addunyaatiif</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kennus</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foon</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koo</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 </a:t>
            </a:r>
            <a:r>
              <a:rPr lang="en-US" b="1" dirty="0" err="1">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ti</a:t>
            </a:r>
            <a:r>
              <a:rPr lang="en-US" b="1"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a:t>
            </a:r>
            <a:r>
              <a:rPr kumimoji="0" lang="en" sz="18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a typeface="+mn-ea"/>
                <a:cs typeface="+mn-cs"/>
              </a:rPr>
              <a:t>(Yohaan. 6:51)</a:t>
            </a:r>
          </a:p>
        </p:txBody>
      </p:sp>
      <p:sp>
        <p:nvSpPr>
          <p:cNvPr id="6" name="CuadroTexto 5">
            <a:extLst>
              <a:ext uri="{FF2B5EF4-FFF2-40B4-BE49-F238E27FC236}">
                <a16:creationId xmlns:a16="http://schemas.microsoft.com/office/drawing/2014/main" id="{1BAAAD48-2491-A308-5E5F-52242FF76AF0}"/>
              </a:ext>
            </a:extLst>
          </p:cNvPr>
          <p:cNvSpPr txBox="1"/>
          <p:nvPr/>
        </p:nvSpPr>
        <p:spPr>
          <a:xfrm>
            <a:off x="2501316" y="1399999"/>
            <a:ext cx="7078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Phaawuloos, seenaan ba’uu Israa’elotaa qajeelcha keenyaa caafame, jireenya keenyaaf hiikkaa hafuuraa qaba jedha (1 Qor. 10:1-11).</a:t>
            </a:r>
          </a:p>
        </p:txBody>
      </p:sp>
      <p:pic>
        <p:nvPicPr>
          <p:cNvPr id="4" name="Imagen 3" descr="Imagen que contiene exterior, persona, hombre, mujer&#10;&#10;El contenido generado por IA puede ser incorrecto.">
            <a:extLst>
              <a:ext uri="{FF2B5EF4-FFF2-40B4-BE49-F238E27FC236}">
                <a16:creationId xmlns:a16="http://schemas.microsoft.com/office/drawing/2014/main" id="{9418D7B6-0C05-55ED-657D-946500CA19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a:extLst>
              <a:ext uri="{FF2B5EF4-FFF2-40B4-BE49-F238E27FC236}">
                <a16:creationId xmlns:a16="http://schemas.microsoft.com/office/drawing/2014/main" id="{F803DB92-D894-FAB8-3E6F-597D952DA0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3EEAEDD-1216-CF74-D26B-71BC2653E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pic>
        <p:nvPicPr>
          <p:cNvPr id="14" name="Imagen 13">
            <a:extLst>
              <a:ext uri="{FF2B5EF4-FFF2-40B4-BE49-F238E27FC236}">
                <a16:creationId xmlns:a16="http://schemas.microsoft.com/office/drawing/2014/main" id="{1DFB3433-D8AD-CEDC-1DF5-896F82DB15B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ln>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328BAD7A-27CB-A87A-7622-54E0C848B2B7}"/>
              </a:ext>
            </a:extLst>
          </p:cNvPr>
          <p:cNvSpPr txBox="1"/>
          <p:nvPr/>
        </p:nvSpPr>
        <p:spPr>
          <a:xfrm>
            <a:off x="2501316" y="4894238"/>
            <a:ext cx="7078883"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Yesuu, Inni buddeen</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jireenya Isa waaqa irraa gadi bu’e akka ta’e dubbate.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Buddeenni sun foon Isaati (Yoh. 6:51). Qaama Isaati, Isa fayyina nama isa irraa “nyaatu” hundumaaf fannoo irratti buruqe dha—innis,</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akka Fayyisaatti Isa fudhachuudhaan walitti dhufeenya guyyaa guyyaatti qabaachuu dha.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Kiristoos</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qofaatu dheebuu fi beela hafuuraa keenya quubsuu danda’a.</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BD9A574-F04A-69E6-02A7-8911006863B5}"/>
              </a:ext>
            </a:extLst>
          </p:cNvPr>
          <p:cNvSpPr txBox="1"/>
          <p:nvPr/>
        </p:nvSpPr>
        <p:spPr>
          <a:xfrm>
            <a:off x="2501316" y="3951430"/>
            <a:ext cx="707888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Isadha bishaan jireenyaa kan kennu, innis Hafuura</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Qulqulluutti fakkeeffama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(Yoh. 4:14; 7:37-39). Dheebuu keessa keenyaa nagaaf, gammachuu fi ililleef qabnu kan quubsu Isa duwwaa dha. </a:t>
            </a:r>
          </a:p>
        </p:txBody>
      </p:sp>
      <p:sp>
        <p:nvSpPr>
          <p:cNvPr id="13" name="CuadroTexto 12">
            <a:extLst>
              <a:ext uri="{FF2B5EF4-FFF2-40B4-BE49-F238E27FC236}">
                <a16:creationId xmlns:a16="http://schemas.microsoft.com/office/drawing/2014/main" id="{E2651094-BD90-D5B2-3FAB-DD230BA33D7D}"/>
              </a:ext>
            </a:extLst>
          </p:cNvPr>
          <p:cNvSpPr txBox="1"/>
          <p:nvPr/>
        </p:nvSpPr>
        <p:spPr>
          <a:xfrm>
            <a:off x="2491879" y="3008620"/>
            <a:ext cx="70883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Caalaadhumaatti</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immoo, Yesuus bishaan kattaa keessaa ba’e sanaa fi buddeen waaqa irraa bu’e sana Ofii Isaatti qabee dhiheesse</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7" name="CuadroTexto 16">
            <a:extLst>
              <a:ext uri="{FF2B5EF4-FFF2-40B4-BE49-F238E27FC236}">
                <a16:creationId xmlns:a16="http://schemas.microsoft.com/office/drawing/2014/main" id="{4719AE2C-D11C-CAAE-2C43-708AE94F415D}"/>
              </a:ext>
            </a:extLst>
          </p:cNvPr>
          <p:cNvSpPr txBox="1"/>
          <p:nvPr/>
        </p:nvSpPr>
        <p:spPr>
          <a:xfrm>
            <a:off x="2510760" y="2342809"/>
            <a:ext cx="71893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Seenaan kun, hinaaffaa, waaqa tolfamaa waaqessuu, halalummaa,</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Waaqayyoon qoruu, fi hamachuu irratti nu akeekkachiisu.</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23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880576F-B0D7-32FF-5C67-CFF8E802B3A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349E7E8-1863-5FFC-1168-3B017D14CDD8}"/>
              </a:ext>
            </a:extLst>
          </p:cNvPr>
          <p:cNvSpPr txBox="1"/>
          <p:nvPr/>
        </p:nvSpPr>
        <p:spPr>
          <a:xfrm>
            <a:off x="1048871" y="1120727"/>
            <a:ext cx="10228730" cy="4601260"/>
          </a:xfrm>
          <a:prstGeom prst="rect">
            <a:avLst/>
          </a:prstGeom>
          <a:noFill/>
        </p:spPr>
        <p:txBody>
          <a:bodyPr wrap="square">
            <a:spAutoFit/>
          </a:bodyPr>
          <a:lstStyle/>
          <a:p>
            <a:pPr lvl="0">
              <a:spcBef>
                <a:spcPts val="600"/>
              </a:spcBef>
              <a:defRPr/>
            </a:pPr>
            <a:r>
              <a:rPr kumimoji="0" lang="en" sz="24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“Fureen biyya lafaa waanta lubbuu hundumaaf barbaachisu ni beeka. </a:t>
            </a:r>
            <a:r>
              <a:rPr lang="en-US" sz="2400" b="1" dirty="0" err="1">
                <a:solidFill>
                  <a:prstClr val="black"/>
                </a:solidFill>
                <a:latin typeface="Constantia" panose="02030602050306030303" pitchFamily="18" charset="0"/>
              </a:rPr>
              <a:t>Yeroo</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nuy</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gadi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qabamnuu</a:t>
            </a:r>
            <a:r>
              <a:rPr lang="en-US" sz="2400" b="1" dirty="0">
                <a:solidFill>
                  <a:prstClr val="black"/>
                </a:solidFill>
                <a:latin typeface="Constantia" panose="02030602050306030303" pitchFamily="18" charset="0"/>
              </a:rPr>
              <a:t> fi </a:t>
            </a:r>
            <a:r>
              <a:rPr lang="en-US" sz="2400" b="1" dirty="0" err="1">
                <a:solidFill>
                  <a:prstClr val="black"/>
                </a:solidFill>
                <a:latin typeface="Constantia" panose="02030602050306030303" pitchFamily="18" charset="0"/>
              </a:rPr>
              <a:t>hafuuraa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cinnu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beeka</a:t>
            </a:r>
            <a:r>
              <a:rPr lang="en-US" sz="2400" b="1" dirty="0">
                <a:solidFill>
                  <a:prstClr val="black"/>
                </a:solidFill>
                <a:latin typeface="Constantia" panose="02030602050306030303" pitchFamily="18" charset="0"/>
              </a:rPr>
              <a:t>, Isa </a:t>
            </a:r>
            <a:r>
              <a:rPr lang="en-US" sz="2400" b="1" dirty="0" err="1">
                <a:solidFill>
                  <a:prstClr val="black"/>
                </a:solidFill>
                <a:latin typeface="Constantia" panose="02030602050306030303" pitchFamily="18" charset="0"/>
              </a:rPr>
              <a:t>dha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waanta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haara’umsa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hafuuraatiif</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barbaachisu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nuuf</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kennu</a:t>
            </a:r>
            <a:r>
              <a:rPr lang="en-US" sz="2400" b="1" dirty="0">
                <a:solidFill>
                  <a:prstClr val="black"/>
                </a:solidFill>
                <a:latin typeface="Constantia" panose="02030602050306030303" pitchFamily="18" charset="0"/>
              </a:rPr>
              <a:t>. Isa </a:t>
            </a:r>
            <a:r>
              <a:rPr lang="en-US" sz="2400" b="1" dirty="0" err="1">
                <a:solidFill>
                  <a:prstClr val="black"/>
                </a:solidFill>
                <a:latin typeface="Constantia" panose="02030602050306030303" pitchFamily="18" charset="0"/>
              </a:rPr>
              <a:t>gaafadhaa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dammaqaa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kadhadhaa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isiniif</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kennamaa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Yesuus</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buddeen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jireenyaa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guyyuma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guyyaatti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nyaatamuu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dha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Inni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bishaan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jireenyaa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lubbuu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dheebottee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gaggabdeef</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hundinuus</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ayyaana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Isaattii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qooda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akka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fudhatan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barbaada</a:t>
            </a:r>
            <a:r>
              <a:rPr lang="en-US" sz="2400" b="1" dirty="0">
                <a:solidFill>
                  <a:prstClr val="black"/>
                </a:solidFill>
                <a:latin typeface="Constantia" panose="02030602050306030303" pitchFamily="18" charset="0"/>
              </a:rPr>
              <a:t>.</a:t>
            </a:r>
          </a:p>
          <a:p>
            <a:pPr lvl="0">
              <a:spcBef>
                <a:spcPts val="600"/>
              </a:spcBef>
              <a:defRPr/>
            </a:pPr>
            <a:r>
              <a:rPr lang="en-US" sz="2400" b="1" dirty="0" err="1">
                <a:solidFill>
                  <a:prstClr val="black"/>
                </a:solidFill>
                <a:latin typeface="Constantia" panose="02030602050306030303" pitchFamily="18" charset="0"/>
              </a:rPr>
              <a:t>Kuusaan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bishaan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namootaa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si’a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baayyee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duwwaadha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gogas</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garuu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Kiristoos</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keessa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burqaa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walitti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fufiinsaan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irraa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waraabbannutu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jira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Hamma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budduqsinee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yoo</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namaaf</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laanne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illee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irraa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hafeema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jiraata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Dhiheessiin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isaa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addaan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cita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jedhamee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hin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sodaatamu</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sababni</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isaa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Kiristoos</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burqaa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dhugaan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keessaa</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yaa’ee</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hin</a:t>
            </a:r>
            <a:r>
              <a:rPr lang="en-US" sz="2400" b="1" dirty="0">
                <a:solidFill>
                  <a:prstClr val="black"/>
                </a:solidFill>
                <a:latin typeface="Constantia" panose="02030602050306030303" pitchFamily="18" charset="0"/>
              </a:rPr>
              <a:t> </a:t>
            </a:r>
            <a:r>
              <a:rPr lang="en-US" sz="2400" b="1" dirty="0" err="1">
                <a:solidFill>
                  <a:prstClr val="black"/>
                </a:solidFill>
                <a:latin typeface="Constantia" panose="02030602050306030303" pitchFamily="18" charset="0"/>
              </a:rPr>
              <a:t>cinne</a:t>
            </a:r>
            <a:r>
              <a:rPr lang="en-US" sz="2400" b="1" dirty="0">
                <a:solidFill>
                  <a:prstClr val="black"/>
                </a:solidFill>
                <a:latin typeface="Constantia" panose="02030602050306030303" pitchFamily="18" charset="0"/>
              </a:rPr>
              <a:t> dha.”</a:t>
            </a:r>
          </a:p>
        </p:txBody>
      </p:sp>
      <p:sp>
        <p:nvSpPr>
          <p:cNvPr id="4" name="CuadroTexto 3">
            <a:extLst>
              <a:ext uri="{FF2B5EF4-FFF2-40B4-BE49-F238E27FC236}">
                <a16:creationId xmlns:a16="http://schemas.microsoft.com/office/drawing/2014/main" id="{8B122C8B-B761-12DF-2918-63DAEA8A8DD4}"/>
              </a:ext>
            </a:extLst>
          </p:cNvPr>
          <p:cNvSpPr txBox="1"/>
          <p:nvPr/>
        </p:nvSpPr>
        <p:spPr>
          <a:xfrm>
            <a:off x="7033490" y="5622918"/>
            <a:ext cx="424411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Signs of </a:t>
            </a:r>
            <a:r>
              <a:rPr kumimoji="0" lang="en" sz="1600" b="1" i="0" u="none" strike="noStrike" kern="1200" cap="none" spc="0" normalizeH="0" baseline="0" noProof="0">
                <a:ln>
                  <a:noFill/>
                </a:ln>
                <a:solidFill>
                  <a:prstClr val="black"/>
                </a:solidFill>
                <a:effectLst/>
                <a:uLnTx/>
                <a:uFillTx/>
                <a:latin typeface="Aptos" panose="02110004020202020204"/>
                <a:ea typeface="+mn-ea"/>
                <a:cs typeface="+mn-cs"/>
              </a:rPr>
              <a:t>the Times, </a:t>
            </a: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April 22, 1897)</a:t>
            </a:r>
          </a:p>
        </p:txBody>
      </p:sp>
    </p:spTree>
    <p:extLst>
      <p:ext uri="{BB962C8B-B14F-4D97-AF65-F5344CB8AC3E}">
        <p14:creationId xmlns:p14="http://schemas.microsoft.com/office/powerpoint/2010/main" val="56132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AFF2F2-CE15-2C1B-EA67-42B89D43A96C}"/>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Imagen 28" descr="Un dibujo de un grupo de personas en una playa&#10;&#10;El contenido generado por IA puede ser incorrecto.">
            <a:extLst>
              <a:ext uri="{FF2B5EF4-FFF2-40B4-BE49-F238E27FC236}">
                <a16:creationId xmlns:a16="http://schemas.microsoft.com/office/drawing/2014/main" id="{9FE84353-8867-D25C-6C03-3B2F0169EA7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a:extLst>
              <a:ext uri="{FF2B5EF4-FFF2-40B4-BE49-F238E27FC236}">
                <a16:creationId xmlns:a16="http://schemas.microsoft.com/office/drawing/2014/main" id="{679897FE-C498-4493-5028-41968D55005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8" y="544"/>
            <a:ext cx="874716" cy="6857455"/>
            <a:chOff x="5632358" y="544"/>
            <a:chExt cx="874716" cy="6857455"/>
          </a:xfrm>
        </p:grpSpPr>
        <p:sp>
          <p:nvSpPr>
            <p:cNvPr id="39" name="Freeform: Shape 3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3" name="CuadroTexto 2">
            <a:extLst>
              <a:ext uri="{FF2B5EF4-FFF2-40B4-BE49-F238E27FC236}">
                <a16:creationId xmlns:a16="http://schemas.microsoft.com/office/drawing/2014/main" id="{A7748BAF-42E9-838F-F59B-83AC62629F40}"/>
              </a:ext>
            </a:extLst>
          </p:cNvPr>
          <p:cNvSpPr txBox="1"/>
          <p:nvPr/>
        </p:nvSpPr>
        <p:spPr>
          <a:xfrm>
            <a:off x="165007" y="71527"/>
            <a:ext cx="5302343" cy="67864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n-U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Kana </a:t>
            </a:r>
            <a:r>
              <a:rPr kumimoji="0" lang="en-US" sz="27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irratti</a:t>
            </a:r>
            <a:r>
              <a:rPr kumimoji="0" lang="en-U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WAAQAYYO </a:t>
            </a:r>
            <a:r>
              <a:rPr kumimoji="0" lang="en-US" sz="27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Museedhaan</a:t>
            </a:r>
            <a:r>
              <a:rPr kumimoji="0" lang="en-U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7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akkana</a:t>
            </a:r>
            <a:r>
              <a:rPr kumimoji="0" lang="en-U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US" sz="27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jedhe</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Isin</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hamma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yoomiitti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ajaja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koo</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fi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qajeelfama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koo</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eeguu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diddu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WAAQAYYO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Sanbata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akka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isinii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kenne</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hubadhaa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Sababiin</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Inni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guyyaa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ja’affaatti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buddeena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guyyaa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lamaaf</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ta’u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isinii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kennuufis</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kanuma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Namni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hundinuu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guyyaa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torbaffaatti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idduma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jiru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haa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turu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Namni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tokko</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iyyuu</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gad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hin</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ba’in</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Sabni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sunis</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guyyaa</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torbaffaatti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ni</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 </a:t>
            </a:r>
            <a:r>
              <a:rPr lang="en-US" sz="2700" b="1" dirty="0" err="1">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boqote</a:t>
            </a:r>
            <a:r>
              <a:rPr lang="en-US" sz="2700" b="1" dirty="0">
                <a:ln w="12700" cmpd="sng">
                  <a:noFill/>
                  <a:prstDash val="solid"/>
                </a:ln>
                <a:solidFill>
                  <a:prstClr val="white"/>
                </a:solidFill>
                <a:effectLst>
                  <a:outerShdw blurRad="38100" dist="38100" dir="2700000" algn="tl">
                    <a:srgbClr val="000000">
                      <a:alpha val="43137"/>
                    </a:srgbClr>
                  </a:outerShdw>
                </a:effectLst>
                <a:latin typeface="Comic Sans MS" panose="030F0702030302020204" pitchFamily="66" charset="0"/>
              </a:rPr>
              <a:t>.</a:t>
            </a:r>
            <a:r>
              <a:rPr kumimoji="0" lang="es-ES" sz="27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Ba’uu</a:t>
            </a:r>
            <a:r>
              <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16:28–30</a:t>
            </a:r>
          </a:p>
        </p:txBody>
      </p:sp>
    </p:spTree>
    <p:extLst>
      <p:ext uri="{BB962C8B-B14F-4D97-AF65-F5344CB8AC3E}">
        <p14:creationId xmlns:p14="http://schemas.microsoft.com/office/powerpoint/2010/main" val="1997421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0A1029-F8B1-EA9B-3DE4-CDB2C63596CB}"/>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668F77F-2C7C-FC65-D77D-AC35CB6F96E5}"/>
              </a:ext>
            </a:extLst>
          </p:cNvPr>
          <p:cNvGraphicFramePr/>
          <p:nvPr>
            <p:extLst>
              <p:ext uri="{D42A27DB-BD31-4B8C-83A1-F6EECF244321}">
                <p14:modId xmlns:p14="http://schemas.microsoft.com/office/powerpoint/2010/main" val="566842593"/>
              </p:ext>
            </p:extLst>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7950947-5431-5241-6EF9-77E162BF2546}"/>
              </a:ext>
            </a:extLst>
          </p:cNvPr>
          <p:cNvSpPr txBox="1"/>
          <p:nvPr/>
        </p:nvSpPr>
        <p:spPr>
          <a:xfrm>
            <a:off x="228600" y="139541"/>
            <a:ext cx="70580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Xumura irratti daangaa Gibxiin ni qaxxaamuran. Xumura irratti karaa gara Kanaa’anitti geessu irra bu’an, lafa aannanii fi damma yaasu sana.</a:t>
            </a:r>
          </a:p>
        </p:txBody>
      </p:sp>
      <p:pic>
        <p:nvPicPr>
          <p:cNvPr id="5" name="Imagen 4" descr="Un dibujo de un grupo de personas en una playa&#10;&#10;El contenido generado por IA puede ser incorrecto.">
            <a:extLst>
              <a:ext uri="{FF2B5EF4-FFF2-40B4-BE49-F238E27FC236}">
                <a16:creationId xmlns:a16="http://schemas.microsoft.com/office/drawing/2014/main" id="{AE1349E7-DC98-8A10-B583-D8B04613BD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a:extLst>
              <a:ext uri="{FF2B5EF4-FFF2-40B4-BE49-F238E27FC236}">
                <a16:creationId xmlns:a16="http://schemas.microsoft.com/office/drawing/2014/main" id="{101D3EF4-4F8D-9481-A1CC-1D68C3DAEA2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8600" y="3924299"/>
            <a:ext cx="4024610" cy="2708433"/>
          </a:xfrm>
          <a:prstGeom prst="rect">
            <a:avLst/>
          </a:prstGeom>
          <a:ln w="88900" cap="sq" cmpd="thickThin">
            <a:solidFill>
              <a:srgbClr val="90353E"/>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A9E6A6CF-2641-D680-D8F6-C0EDDF7D0A1F}"/>
              </a:ext>
            </a:extLst>
          </p:cNvPr>
          <p:cNvSpPr txBox="1"/>
          <p:nvPr/>
        </p:nvSpPr>
        <p:spPr>
          <a:xfrm>
            <a:off x="228600" y="2155477"/>
            <a:ext cx="705802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Mallattoo jeequmsaa jalqabaa irratti, sabni komee jalqabe.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Gibxitti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utuu du’an ta’ee filatan.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Ifaadhumatti, amantiin isaanii guddachuu fi jabaachuu isa barbaachisa. Kanaaf</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Waaqayyo bishaanii fi buddeen isaaniif kenne; diinota isaanii irraa isaan eege; akka isaan qindoomaniifis isaan gargaargaare.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64D320CD-E2D6-656E-4886-AB214755631E}"/>
              </a:ext>
            </a:extLst>
          </p:cNvPr>
          <p:cNvSpPr txBox="1"/>
          <p:nvPr/>
        </p:nvSpPr>
        <p:spPr>
          <a:xfrm>
            <a:off x="228600" y="1149339"/>
            <a:ext cx="705802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Guyyaa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sadiif waanti hundinuu gaarii fakkaata ture.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Garuu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dhiheessii isaan qaban dhumuutti dhufe.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Namoota miliyoona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lama akkamitti gammoojjii keessatti sooru?</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585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6A05D7-C411-FC9A-7E48-ADFEAC5EC8C8}"/>
              </a:ext>
            </a:extLst>
          </p:cNvPr>
          <p:cNvSpPr txBox="1"/>
          <p:nvPr/>
        </p:nvSpPr>
        <p:spPr>
          <a:xfrm>
            <a:off x="2367577" y="1291770"/>
            <a:ext cx="8851030" cy="4524315"/>
          </a:xfrm>
          <a:prstGeom prst="rect">
            <a:avLst/>
          </a:prstGeom>
          <a:noFill/>
        </p:spPr>
        <p:txBody>
          <a:bodyPr wrap="square">
            <a:spAutoFit/>
          </a:bodyPr>
          <a:lstStyle/>
          <a:p>
            <a:pPr lvl="0">
              <a:spcBef>
                <a:spcPts val="600"/>
              </a:spcBef>
              <a:defRPr/>
            </a:pPr>
            <a:r>
              <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“Muuxannoo</a:t>
            </a:r>
            <a:r>
              <a:rPr kumimoji="0" lang="en" sz="32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adda addaa Ibiroonni qabaatan mana barumsaa qophaa’inaa mana isa Kana’anitti argamu isa waadaa isaaniif galame sanaati. Waaqayyo saba Ofii Isaatii bara kana keessa qaba, kan garaa cabaadhaa fi hafuura barsiifamuu danda’uun qormaata Israa’eloonni durii keessa darban keessa kan darban, qophii Kana’an isa waaqa irraatiif godhaniif kan </a:t>
            </a:r>
            <a:r>
              <a:rPr kumimoji="0" lang="en" sz="3200" b="1" i="0" u="none" strike="noStrike" kern="1200" cap="none" spc="0" normalizeH="0" noProof="0">
                <a:ln>
                  <a:noFill/>
                </a:ln>
                <a:solidFill>
                  <a:prstClr val="black"/>
                </a:solidFill>
                <a:effectLst/>
                <a:uLnTx/>
                <a:uFillTx/>
                <a:latin typeface="Constantia" panose="02030602050306030303" pitchFamily="18" charset="0"/>
                <a:ea typeface="+mn-ea"/>
                <a:cs typeface="+mn-cs"/>
              </a:rPr>
              <a:t>qajeelfaman.</a:t>
            </a:r>
            <a:r>
              <a:rPr kumimoji="0" lang="en" sz="3200" b="1" i="0" u="none" strike="noStrike" kern="1200" cap="none" spc="0" normalizeH="0" baseline="0" noProof="0">
                <a:ln>
                  <a:noFill/>
                </a:ln>
                <a:solidFill>
                  <a:prstClr val="black"/>
                </a:solidFill>
                <a:effectLst/>
                <a:uLnTx/>
                <a:uFillTx/>
                <a:latin typeface="Constantia" panose="02030602050306030303" pitchFamily="18" charset="0"/>
                <a:ea typeface="+mn-ea"/>
                <a:cs typeface="+mn-cs"/>
              </a:rPr>
              <a:t>”</a:t>
            </a:r>
            <a:endParaRPr kumimoji="0" lang="en"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25079DD6-9B15-8E6F-3BAF-DDED7B6167B8}"/>
              </a:ext>
            </a:extLst>
          </p:cNvPr>
          <p:cNvSpPr txBox="1"/>
          <p:nvPr/>
        </p:nvSpPr>
        <p:spPr>
          <a:xfrm>
            <a:off x="8491552" y="5566230"/>
            <a:ext cx="3542894"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(Patriarchs and Prophets, p. 293)</a:t>
            </a:r>
          </a:p>
        </p:txBody>
      </p:sp>
    </p:spTree>
    <p:extLst>
      <p:ext uri="{BB962C8B-B14F-4D97-AF65-F5344CB8AC3E}">
        <p14:creationId xmlns:p14="http://schemas.microsoft.com/office/powerpoint/2010/main" val="384622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687AFDC2-72E3-41CF-EEC5-0712B6244D95}"/>
              </a:ext>
            </a:extLst>
          </p:cNvPr>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D98F3313-86E1-2B3F-00FE-2E5CEE1C6C39}"/>
              </a:ext>
            </a:extLst>
          </p:cNvPr>
          <p:cNvSpPr txBox="1"/>
          <p:nvPr/>
        </p:nvSpPr>
        <p:spPr>
          <a:xfrm>
            <a:off x="0" y="-79168"/>
            <a:ext cx="63470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BISHAAN WAL’AANAME</a:t>
            </a:r>
          </a:p>
        </p:txBody>
      </p:sp>
      <p:sp>
        <p:nvSpPr>
          <p:cNvPr id="5" name="CuadroTexto 4">
            <a:extLst>
              <a:ext uri="{FF2B5EF4-FFF2-40B4-BE49-F238E27FC236}">
                <a16:creationId xmlns:a16="http://schemas.microsoft.com/office/drawing/2014/main" id="{BD444960-AFCA-6996-562F-5F1B5ECA270B}"/>
              </a:ext>
            </a:extLst>
          </p:cNvPr>
          <p:cNvSpPr txBox="1"/>
          <p:nvPr/>
        </p:nvSpPr>
        <p:spPr>
          <a:xfrm>
            <a:off x="6282772" y="43943"/>
            <a:ext cx="5774635" cy="1200329"/>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t>
            </a:r>
            <a:r>
              <a:rPr lang="en-US" b="1" dirty="0" err="1">
                <a:solidFill>
                  <a:prstClr val="white"/>
                </a:solidFill>
                <a:effectLst>
                  <a:glow rad="127000">
                    <a:srgbClr val="C03600"/>
                  </a:glow>
                </a:effectLst>
                <a:latin typeface="Comic Sans MS" panose="030F0702030302020204" pitchFamily="66" charset="0"/>
              </a:rPr>
              <a:t>Isaanis</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yommuu</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Maaraa</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ga’anitti</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bishaan</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isaa</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dhuguu</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hin</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dandeenye</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bishaan</a:t>
            </a:r>
            <a:r>
              <a:rPr lang="en-US" b="1" dirty="0">
                <a:solidFill>
                  <a:prstClr val="white"/>
                </a:solidFill>
                <a:effectLst>
                  <a:glow rad="127000">
                    <a:srgbClr val="C03600"/>
                  </a:glow>
                </a:effectLst>
                <a:latin typeface="Comic Sans MS" panose="030F0702030302020204" pitchFamily="66" charset="0"/>
              </a:rPr>
              <a:t> sun </a:t>
            </a:r>
            <a:r>
              <a:rPr lang="en-US" b="1" dirty="0" err="1">
                <a:solidFill>
                  <a:prstClr val="white"/>
                </a:solidFill>
                <a:effectLst>
                  <a:glow rad="127000">
                    <a:srgbClr val="C03600"/>
                  </a:glow>
                </a:effectLst>
                <a:latin typeface="Comic Sans MS" panose="030F0702030302020204" pitchFamily="66" charset="0"/>
              </a:rPr>
              <a:t>hadha’aa</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tureetii</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Wanni</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iddoon</a:t>
            </a:r>
            <a:r>
              <a:rPr lang="en-US" b="1" dirty="0">
                <a:solidFill>
                  <a:prstClr val="white"/>
                </a:solidFill>
                <a:effectLst>
                  <a:glow rad="127000">
                    <a:srgbClr val="C03600"/>
                  </a:glow>
                </a:effectLst>
                <a:latin typeface="Comic Sans MS" panose="030F0702030302020204" pitchFamily="66" charset="0"/>
              </a:rPr>
              <a:t> sun </a:t>
            </a:r>
            <a:r>
              <a:rPr lang="en-US" b="1" dirty="0" err="1">
                <a:solidFill>
                  <a:prstClr val="white"/>
                </a:solidFill>
                <a:effectLst>
                  <a:glow rad="127000">
                    <a:srgbClr val="C03600"/>
                  </a:glow>
                </a:effectLst>
                <a:latin typeface="Comic Sans MS" panose="030F0702030302020204" pitchFamily="66" charset="0"/>
              </a:rPr>
              <a:t>Maaraa</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jedhameefis</a:t>
            </a:r>
            <a:r>
              <a:rPr lang="en-US" b="1" dirty="0">
                <a:solidFill>
                  <a:prstClr val="white"/>
                </a:solidFill>
                <a:effectLst>
                  <a:glow rad="127000">
                    <a:srgbClr val="C03600"/>
                  </a:glow>
                </a:effectLst>
                <a:latin typeface="Comic Sans MS" panose="030F0702030302020204" pitchFamily="66" charset="0"/>
              </a:rPr>
              <a:t> </a:t>
            </a:r>
            <a:r>
              <a:rPr lang="en-US" b="1" dirty="0" err="1">
                <a:solidFill>
                  <a:prstClr val="white"/>
                </a:solidFill>
                <a:effectLst>
                  <a:glow rad="127000">
                    <a:srgbClr val="C03600"/>
                  </a:glow>
                </a:effectLst>
                <a:latin typeface="Comic Sans MS" panose="030F0702030302020204" pitchFamily="66" charset="0"/>
              </a:rPr>
              <a:t>kanuma</a:t>
            </a:r>
            <a:r>
              <a:rPr lang="en-US" b="1" dirty="0">
                <a:solidFill>
                  <a:prstClr val="white"/>
                </a:solidFill>
                <a:effectLst>
                  <a:glow rad="127000">
                    <a:srgbClr val="C03600"/>
                  </a:glow>
                </a:effectLst>
                <a:latin typeface="Comic Sans MS" panose="030F0702030302020204" pitchFamily="66" charset="0"/>
              </a:rPr>
              <a:t>.</a:t>
            </a:r>
            <a:r>
              <a:rPr kumimoji="0" lang="en"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(Ba’uu 15:23)</a:t>
            </a:r>
          </a:p>
        </p:txBody>
      </p:sp>
      <p:sp>
        <p:nvSpPr>
          <p:cNvPr id="6" name="CuadroTexto 5">
            <a:extLst>
              <a:ext uri="{FF2B5EF4-FFF2-40B4-BE49-F238E27FC236}">
                <a16:creationId xmlns:a16="http://schemas.microsoft.com/office/drawing/2014/main" id="{005BF254-468E-492A-754F-614F4206FCCF}"/>
              </a:ext>
            </a:extLst>
          </p:cNvPr>
          <p:cNvSpPr txBox="1"/>
          <p:nvPr/>
        </p:nvSpPr>
        <p:spPr>
          <a:xfrm>
            <a:off x="3870555" y="1377785"/>
            <a:ext cx="83214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Waaqayyo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nu wajjin taanaan, waanti hamaan akkamitti nurratti taa’a?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Erga galaana diimaa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ce’anii booda, falaasamni ijoollee Israa’el akkas fakkaata.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8" name="Imagen 7" descr="Un dibujo de una persona&#10;&#10;El contenido generado por IA puede ser incorrecto.">
            <a:extLst>
              <a:ext uri="{FF2B5EF4-FFF2-40B4-BE49-F238E27FC236}">
                <a16:creationId xmlns:a16="http://schemas.microsoft.com/office/drawing/2014/main" id="{DF695542-5ACD-99F9-112A-BC40562B791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5199" y="3433793"/>
            <a:ext cx="4742207" cy="3236956"/>
          </a:xfrm>
          <a:prstGeom prst="roundRect">
            <a:avLst>
              <a:gd name="adj" fmla="val 4167"/>
            </a:avLst>
          </a:prstGeom>
          <a:solidFill>
            <a:srgbClr val="FFFFFF"/>
          </a:solidFill>
          <a:ln w="76200" cap="sq">
            <a:solidFill>
              <a:srgbClr val="FF8300"/>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a:extLst>
              <a:ext uri="{FF2B5EF4-FFF2-40B4-BE49-F238E27FC236}">
                <a16:creationId xmlns:a16="http://schemas.microsoft.com/office/drawing/2014/main" id="{BD11CC32-8221-3D13-D86D-5EAA58A62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DAF1C02-0915-059C-F0A7-7885F72BA7EF}"/>
              </a:ext>
            </a:extLst>
          </p:cNvPr>
          <p:cNvSpPr txBox="1"/>
          <p:nvPr/>
        </p:nvSpPr>
        <p:spPr>
          <a:xfrm>
            <a:off x="9085" y="5201133"/>
            <a:ext cx="676316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Waaqayyo jiraachuu Isaa akka beeknu barbaada, ajaja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Isaa akka eegnuu fi Isaa wajjin akka wal taanu barbaada.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E33A5814-4475-AE42-B020-BA57C10DF522}"/>
              </a:ext>
            </a:extLst>
          </p:cNvPr>
          <p:cNvSpPr txBox="1"/>
          <p:nvPr/>
        </p:nvSpPr>
        <p:spPr>
          <a:xfrm>
            <a:off x="3870555" y="3311131"/>
            <a:ext cx="334603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Museen akka inni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dinqii sana godhuuf isa gaafate, muka keessa buusee bishaanicha akka inni qulqulleessuuf itti hime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(Ba’uu 15:25).</a:t>
            </a:r>
          </a:p>
        </p:txBody>
      </p:sp>
      <p:sp>
        <p:nvSpPr>
          <p:cNvPr id="4" name="CuadroTexto 3">
            <a:extLst>
              <a:ext uri="{FF2B5EF4-FFF2-40B4-BE49-F238E27FC236}">
                <a16:creationId xmlns:a16="http://schemas.microsoft.com/office/drawing/2014/main" id="{7BA9CE89-03DA-5A6B-E918-638A76B1DD36}"/>
              </a:ext>
            </a:extLst>
          </p:cNvPr>
          <p:cNvSpPr txBox="1"/>
          <p:nvPr/>
        </p:nvSpPr>
        <p:spPr>
          <a:xfrm>
            <a:off x="3870555" y="2344458"/>
            <a:ext cx="832144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Bishaan dhuguuf</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balaa qabu yeroo argan komee kaasan, “Maal dhugna jedhan”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15:24). Waaqayyo utuu isaan achi hin ga’in bishaanicha qulleessuu ni danda’a ture, garuu yeroo sirrii eege. </a:t>
            </a:r>
          </a:p>
        </p:txBody>
      </p:sp>
      <p:sp>
        <p:nvSpPr>
          <p:cNvPr id="9" name="CuadroTexto 8">
            <a:extLst>
              <a:ext uri="{FF2B5EF4-FFF2-40B4-BE49-F238E27FC236}">
                <a16:creationId xmlns:a16="http://schemas.microsoft.com/office/drawing/2014/main" id="{F409450F-0D44-B6CA-8A05-C3940AC2F029}"/>
              </a:ext>
            </a:extLst>
          </p:cNvPr>
          <p:cNvSpPr txBox="1"/>
          <p:nvPr/>
        </p:nvSpPr>
        <p:spPr>
          <a:xfrm>
            <a:off x="4992" y="5860027"/>
            <a:ext cx="6942651" cy="9694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Israa’el utuu</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waan Waaqayyo isa gaafatu guuteera ta’ee, seera Waaqayyo isaaf kenne abboomameera utuu ta’ee, hamaa irraa akka eegaman ni mirkaneeffatu turan </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(Ba’uu 15:26).</a:t>
            </a:r>
          </a:p>
        </p:txBody>
      </p:sp>
    </p:spTree>
    <p:extLst>
      <p:ext uri="{BB962C8B-B14F-4D97-AF65-F5344CB8AC3E}">
        <p14:creationId xmlns:p14="http://schemas.microsoft.com/office/powerpoint/2010/main" val="22529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6"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1+#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48A3A16-0542-77D1-8AF7-6182FC3B7AAD}"/>
            </a:ext>
          </a:extLst>
        </p:cNvPr>
        <p:cNvGrpSpPr/>
        <p:nvPr/>
      </p:nvGrpSpPr>
      <p:grpSpPr>
        <a:xfrm>
          <a:off x="0" y="0"/>
          <a:ext cx="0" cy="0"/>
          <a:chOff x="0" y="0"/>
          <a:chExt cx="0" cy="0"/>
        </a:xfrm>
      </p:grpSpPr>
      <p:sp>
        <p:nvSpPr>
          <p:cNvPr id="15" name="Rectángulo 14">
            <a:extLst>
              <a:ext uri="{FF2B5EF4-FFF2-40B4-BE49-F238E27FC236}">
                <a16:creationId xmlns:a16="http://schemas.microsoft.com/office/drawing/2014/main" id="{46014E6F-87A7-8CE5-E0F3-9B6E44F35D60}"/>
              </a:ext>
            </a:extLst>
          </p:cNvPr>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A67EC0DC-B6FE-832C-EE29-748DB5A3D930}"/>
              </a:ext>
            </a:extLst>
          </p:cNvPr>
          <p:cNvSpPr txBox="1"/>
          <p:nvPr/>
        </p:nvSpPr>
        <p:spPr>
          <a:xfrm>
            <a:off x="0" y="0"/>
            <a:ext cx="12192000"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w="22225">
                  <a:noFill/>
                  <a:prstDash val="solid"/>
                </a:ln>
                <a:solidFill>
                  <a:srgbClr val="7030A0"/>
                </a:solidFill>
                <a:effectLst/>
                <a:uLnTx/>
                <a:uFillTx/>
                <a:latin typeface="Aptos" panose="02110004020202020204"/>
                <a:ea typeface="+mn-ea"/>
                <a:cs typeface="+mn-cs"/>
              </a:rPr>
              <a:t>BUDDEEN SAMII IRRAA</a:t>
            </a:r>
          </a:p>
        </p:txBody>
      </p:sp>
      <p:sp>
        <p:nvSpPr>
          <p:cNvPr id="5" name="CuadroTexto 4">
            <a:extLst>
              <a:ext uri="{FF2B5EF4-FFF2-40B4-BE49-F238E27FC236}">
                <a16:creationId xmlns:a16="http://schemas.microsoft.com/office/drawing/2014/main" id="{92D91EE3-4BFF-D19E-323E-8A9D8973ED40}"/>
              </a:ext>
            </a:extLst>
          </p:cNvPr>
          <p:cNvSpPr txBox="1"/>
          <p:nvPr/>
        </p:nvSpPr>
        <p:spPr>
          <a:xfrm>
            <a:off x="-71718" y="600372"/>
            <a:ext cx="12326471" cy="600164"/>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5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rPr>
              <a:t>“</a:t>
            </a:r>
            <a:r>
              <a:rPr lang="en-US" sz="1500" b="1" dirty="0" err="1">
                <a:solidFill>
                  <a:srgbClr val="00CC00">
                    <a:lumMod val="75000"/>
                  </a:srgbClr>
                </a:solidFill>
                <a:latin typeface="Comic Sans MS" panose="030F0702030302020204" pitchFamily="66" charset="0"/>
              </a:rPr>
              <a:t>Israa’eloonnis</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yommuu</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waan</a:t>
            </a:r>
            <a:r>
              <a:rPr lang="en-US" sz="1500" b="1" dirty="0">
                <a:solidFill>
                  <a:srgbClr val="00CC00">
                    <a:lumMod val="75000"/>
                  </a:srgbClr>
                </a:solidFill>
                <a:latin typeface="Comic Sans MS" panose="030F0702030302020204" pitchFamily="66" charset="0"/>
              </a:rPr>
              <a:t> kana </a:t>
            </a:r>
            <a:r>
              <a:rPr lang="en-US" sz="1500" b="1" dirty="0" err="1">
                <a:solidFill>
                  <a:srgbClr val="00CC00">
                    <a:lumMod val="75000"/>
                  </a:srgbClr>
                </a:solidFill>
                <a:latin typeface="Comic Sans MS" panose="030F0702030302020204" pitchFamily="66" charset="0"/>
              </a:rPr>
              <a:t>arganitti</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Wanni</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kun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maali</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Waliin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jedhan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Isaan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wanni</a:t>
            </a:r>
            <a:r>
              <a:rPr lang="en-US" sz="1500" b="1" dirty="0">
                <a:solidFill>
                  <a:srgbClr val="00CC00">
                    <a:lumMod val="75000"/>
                  </a:srgbClr>
                </a:solidFill>
                <a:latin typeface="Comic Sans MS" panose="030F0702030302020204" pitchFamily="66" charset="0"/>
              </a:rPr>
              <a:t> sun </a:t>
            </a:r>
            <a:r>
              <a:rPr lang="en-US" sz="1500" b="1" dirty="0" err="1">
                <a:solidFill>
                  <a:srgbClr val="00CC00">
                    <a:lumMod val="75000"/>
                  </a:srgbClr>
                </a:solidFill>
                <a:latin typeface="Comic Sans MS" panose="030F0702030302020204" pitchFamily="66" charset="0"/>
              </a:rPr>
              <a:t>maal</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akka</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ta’e</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hin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beekne</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tureetii</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Museenis</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akkana</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isaaniin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jedhe</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Wanni</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kun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buddeena</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akka</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isin</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nyaattaniif</a:t>
            </a:r>
            <a:r>
              <a:rPr lang="en-US" sz="1500" b="1" dirty="0">
                <a:solidFill>
                  <a:srgbClr val="00CC00">
                    <a:lumMod val="75000"/>
                  </a:srgbClr>
                </a:solidFill>
                <a:latin typeface="Comic Sans MS" panose="030F0702030302020204" pitchFamily="66" charset="0"/>
              </a:rPr>
              <a:t> WAAAQAYYO </a:t>
            </a:r>
            <a:r>
              <a:rPr lang="en-US" sz="1500" b="1" dirty="0" err="1">
                <a:solidFill>
                  <a:srgbClr val="00CC00">
                    <a:lumMod val="75000"/>
                  </a:srgbClr>
                </a:solidFill>
                <a:latin typeface="Comic Sans MS" panose="030F0702030302020204" pitchFamily="66" charset="0"/>
              </a:rPr>
              <a:t>isiniif</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kennee</a:t>
            </a:r>
            <a:r>
              <a:rPr lang="en-US" sz="1500" b="1" dirty="0">
                <a:solidFill>
                  <a:srgbClr val="00CC00">
                    <a:lumMod val="75000"/>
                  </a:srgbClr>
                </a:solidFill>
                <a:latin typeface="Comic Sans MS" panose="030F0702030302020204" pitchFamily="66" charset="0"/>
              </a:rPr>
              <a:t> </a:t>
            </a:r>
            <a:r>
              <a:rPr lang="en-US" sz="1500" b="1" dirty="0" err="1">
                <a:solidFill>
                  <a:srgbClr val="00CC00">
                    <a:lumMod val="75000"/>
                  </a:srgbClr>
                </a:solidFill>
                <a:latin typeface="Comic Sans MS" panose="030F0702030302020204" pitchFamily="66" charset="0"/>
              </a:rPr>
              <a:t>dha</a:t>
            </a:r>
            <a:r>
              <a:rPr lang="en-US" sz="1500" b="1" dirty="0">
                <a:solidFill>
                  <a:srgbClr val="00CC00">
                    <a:lumMod val="75000"/>
                  </a:srgbClr>
                </a:solidFill>
                <a:latin typeface="Comic Sans MS" panose="030F0702030302020204" pitchFamily="66" charset="0"/>
              </a:rPr>
              <a:t>.</a:t>
            </a:r>
            <a:r>
              <a:rPr kumimoji="0" lang="en" sz="15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rPr>
              <a:t>”</a:t>
            </a:r>
            <a:r>
              <a:rPr kumimoji="0" lang="en" sz="18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(Ba’uu 16:15)</a:t>
            </a:r>
          </a:p>
        </p:txBody>
      </p:sp>
      <p:sp>
        <p:nvSpPr>
          <p:cNvPr id="6" name="CuadroTexto 5">
            <a:extLst>
              <a:ext uri="{FF2B5EF4-FFF2-40B4-BE49-F238E27FC236}">
                <a16:creationId xmlns:a16="http://schemas.microsoft.com/office/drawing/2014/main" id="{76E7B4A7-FED2-47DC-2DB5-73FDC24196BD}"/>
              </a:ext>
            </a:extLst>
          </p:cNvPr>
          <p:cNvSpPr txBox="1"/>
          <p:nvPr/>
        </p:nvSpPr>
        <p:spPr>
          <a:xfrm>
            <a:off x="139148" y="1246703"/>
            <a:ext cx="4711147"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Hawwiin foon nyaachuuf qaban akka Israa’eloonni Musee fi Aaron irratti gunguman isaan taasise (Ba’uu 16:2-3). Garuu</a:t>
            </a:r>
            <a:r>
              <a:rPr kumimoji="0" lang="en" sz="1900" b="1" i="0" u="none" strike="noStrike" kern="1200" cap="none" spc="0" normalizeH="0" noProof="0" dirty="0">
                <a:ln>
                  <a:noFill/>
                </a:ln>
                <a:solidFill>
                  <a:prstClr val="black"/>
                </a:solidFill>
                <a:effectLst/>
                <a:uLnTx/>
                <a:uFillTx/>
                <a:latin typeface="Aptos" panose="02110004020202020204"/>
                <a:ea typeface="+mn-ea"/>
                <a:cs typeface="+mn-cs"/>
              </a:rPr>
              <a:t> gumgummiin isaanii Waaqayyo irratti ture</a:t>
            </a: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 (Ba’uu 16:8). Rakkoon isaanii maal ture?</a:t>
            </a:r>
          </a:p>
        </p:txBody>
      </p:sp>
      <p:grpSp>
        <p:nvGrpSpPr>
          <p:cNvPr id="30" name="Grupo 29">
            <a:extLst>
              <a:ext uri="{FF2B5EF4-FFF2-40B4-BE49-F238E27FC236}">
                <a16:creationId xmlns:a16="http://schemas.microsoft.com/office/drawing/2014/main" id="{6613660C-3A41-C1E7-84CC-92E48323A09C}"/>
              </a:ext>
            </a:extLst>
          </p:cNvPr>
          <p:cNvGrpSpPr/>
          <p:nvPr/>
        </p:nvGrpSpPr>
        <p:grpSpPr>
          <a:xfrm>
            <a:off x="4851738" y="1689968"/>
            <a:ext cx="2016785" cy="2372689"/>
            <a:chOff x="4851738" y="1689968"/>
            <a:chExt cx="2016785" cy="2372689"/>
          </a:xfrm>
        </p:grpSpPr>
        <p:sp>
          <p:nvSpPr>
            <p:cNvPr id="8" name="Rectángulo 7">
              <a:extLst>
                <a:ext uri="{FF2B5EF4-FFF2-40B4-BE49-F238E27FC236}">
                  <a16:creationId xmlns:a16="http://schemas.microsoft.com/office/drawing/2014/main" id="{BDA2D677-9CFE-7B13-5786-078EE36E6F35}"/>
                </a:ext>
              </a:extLst>
            </p:cNvPr>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9" name="Rectángulo 8">
              <a:extLst>
                <a:ext uri="{FF2B5EF4-FFF2-40B4-BE49-F238E27FC236}">
                  <a16:creationId xmlns:a16="http://schemas.microsoft.com/office/drawing/2014/main" id="{54B1DE16-0954-431B-D52B-F25CF1422B29}"/>
                </a:ext>
              </a:extLst>
            </p:cNvPr>
            <p:cNvSpPr/>
            <p:nvPr/>
          </p:nvSpPr>
          <p:spPr>
            <a:xfrm>
              <a:off x="4952578" y="1745455"/>
              <a:ext cx="1815107" cy="1542247"/>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1" name="Forma libre: forma 10">
              <a:extLst>
                <a:ext uri="{FF2B5EF4-FFF2-40B4-BE49-F238E27FC236}">
                  <a16:creationId xmlns:a16="http://schemas.microsoft.com/office/drawing/2014/main" id="{01B3602A-2D78-093A-1B69-A23F5C7C1C2E}"/>
                </a:ext>
              </a:extLst>
            </p:cNvPr>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Aduun</a:t>
              </a:r>
              <a:r>
                <a:rPr lang="en-US" sz="1800" b="1" kern="1200" dirty="0"/>
                <a:t> </a:t>
              </a:r>
              <a:r>
                <a:rPr lang="en-US" sz="1800" b="1" kern="1200" dirty="0" err="1"/>
                <a:t>yeroo</a:t>
              </a:r>
              <a:r>
                <a:rPr lang="en-US" sz="1800" b="1" kern="1200" dirty="0"/>
                <a:t> </a:t>
              </a:r>
              <a:r>
                <a:rPr lang="en-US" sz="1800" b="1" kern="1200" dirty="0" err="1"/>
                <a:t>ba’u</a:t>
              </a:r>
              <a:r>
                <a:rPr lang="en-US" sz="1800" b="1" kern="1200" dirty="0"/>
                <a:t> in </a:t>
              </a:r>
              <a:r>
                <a:rPr lang="en-US" sz="1800" b="1" kern="1200" dirty="0" err="1"/>
                <a:t>baqa</a:t>
              </a:r>
              <a:br>
                <a:rPr lang="es-ES" sz="1800" b="1" kern="1200" dirty="0"/>
              </a:br>
              <a:r>
                <a:rPr lang="en" sz="1800" b="1" kern="1200" dirty="0"/>
                <a:t>(</a:t>
              </a:r>
              <a:r>
                <a:rPr lang="en-US" sz="1800" b="1" kern="1200" dirty="0" err="1"/>
                <a:t>Ba’uu</a:t>
              </a:r>
              <a:r>
                <a:rPr lang="en" sz="1800" b="1" kern="1200" dirty="0"/>
                <a:t> 16:21)</a:t>
              </a:r>
              <a:endParaRPr lang="es-ES" sz="1800" kern="1200" dirty="0"/>
            </a:p>
          </p:txBody>
        </p:sp>
      </p:grpSp>
      <p:grpSp>
        <p:nvGrpSpPr>
          <p:cNvPr id="31" name="Grupo 30">
            <a:extLst>
              <a:ext uri="{FF2B5EF4-FFF2-40B4-BE49-F238E27FC236}">
                <a16:creationId xmlns:a16="http://schemas.microsoft.com/office/drawing/2014/main" id="{B645D603-42AE-F1DD-2D7C-6F4DA842ECBD}"/>
              </a:ext>
            </a:extLst>
          </p:cNvPr>
          <p:cNvGrpSpPr/>
          <p:nvPr/>
        </p:nvGrpSpPr>
        <p:grpSpPr>
          <a:xfrm>
            <a:off x="6969364" y="1689968"/>
            <a:ext cx="2568600" cy="2372689"/>
            <a:chOff x="7197782" y="1689968"/>
            <a:chExt cx="2340181" cy="2372689"/>
          </a:xfrm>
        </p:grpSpPr>
        <p:sp>
          <p:nvSpPr>
            <p:cNvPr id="13" name="Rectángulo 12">
              <a:extLst>
                <a:ext uri="{FF2B5EF4-FFF2-40B4-BE49-F238E27FC236}">
                  <a16:creationId xmlns:a16="http://schemas.microsoft.com/office/drawing/2014/main" id="{5F1C8EB4-31EA-5289-2CAE-9C7614705C8E}"/>
                </a:ext>
              </a:extLst>
            </p:cNvPr>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6" name="Rectángulo 15">
              <a:extLst>
                <a:ext uri="{FF2B5EF4-FFF2-40B4-BE49-F238E27FC236}">
                  <a16:creationId xmlns:a16="http://schemas.microsoft.com/office/drawing/2014/main" id="{740BFDB7-3071-2657-2AEA-093AC3EB7990}"/>
                </a:ext>
              </a:extLst>
            </p:cNvPr>
            <p:cNvSpPr/>
            <p:nvPr/>
          </p:nvSpPr>
          <p:spPr>
            <a:xfrm>
              <a:off x="7528500" y="1745455"/>
              <a:ext cx="1715873" cy="1542247"/>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17" name="Forma libre: forma 16">
              <a:extLst>
                <a:ext uri="{FF2B5EF4-FFF2-40B4-BE49-F238E27FC236}">
                  <a16:creationId xmlns:a16="http://schemas.microsoft.com/office/drawing/2014/main" id="{7343C6E3-1021-DC13-476D-A428EEB89F28}"/>
                </a:ext>
              </a:extLst>
            </p:cNvPr>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600" b="1" kern="1200" dirty="0" err="1"/>
                <a:t>Baayyina</a:t>
              </a:r>
              <a:r>
                <a:rPr lang="en-US" sz="1600" b="1" kern="1200" dirty="0"/>
                <a:t> </a:t>
              </a:r>
              <a:r>
                <a:rPr lang="en-US" sz="1600" b="1" kern="1200" dirty="0" err="1"/>
                <a:t>wal-fakkaataatu</a:t>
              </a:r>
              <a:r>
                <a:rPr lang="en-US" sz="1600" b="1" kern="1200" dirty="0"/>
                <a:t> </a:t>
              </a:r>
              <a:r>
                <a:rPr lang="en-US" sz="1600" b="1" kern="1200" dirty="0" err="1"/>
                <a:t>guyyoota</a:t>
              </a:r>
              <a:r>
                <a:rPr lang="en-US" sz="1600" b="1" kern="1200" dirty="0"/>
                <a:t> </a:t>
              </a:r>
              <a:r>
                <a:rPr lang="en-US" sz="1600" b="1" kern="1200" dirty="0" err="1"/>
                <a:t>shaniif</a:t>
              </a:r>
              <a:r>
                <a:rPr lang="en-US" sz="1600" b="1" kern="1200" dirty="0"/>
                <a:t> </a:t>
              </a:r>
              <a:r>
                <a:rPr lang="en-US" sz="1600" b="1" kern="1200" dirty="0" err="1"/>
                <a:t>bu’a</a:t>
              </a:r>
              <a:br>
                <a:rPr lang="en-US" sz="1600" b="1" kern="1200" dirty="0"/>
              </a:br>
              <a:r>
                <a:rPr lang="en" sz="1600" b="1" kern="1200" dirty="0"/>
                <a:t>(</a:t>
              </a:r>
              <a:r>
                <a:rPr lang="en-US" sz="1600" b="1" kern="1200" dirty="0" err="1"/>
                <a:t>Ba’uu</a:t>
              </a:r>
              <a:r>
                <a:rPr lang="en" sz="1600" b="1" kern="1200" dirty="0"/>
                <a:t> 16:16)</a:t>
              </a:r>
              <a:endParaRPr lang="es-ES" sz="1600" kern="1200" dirty="0"/>
            </a:p>
          </p:txBody>
        </p:sp>
      </p:grpSp>
      <p:grpSp>
        <p:nvGrpSpPr>
          <p:cNvPr id="32" name="Grupo 31">
            <a:extLst>
              <a:ext uri="{FF2B5EF4-FFF2-40B4-BE49-F238E27FC236}">
                <a16:creationId xmlns:a16="http://schemas.microsoft.com/office/drawing/2014/main" id="{3C289420-3A68-68B4-735B-4774CD0B14D2}"/>
              </a:ext>
            </a:extLst>
          </p:cNvPr>
          <p:cNvGrpSpPr/>
          <p:nvPr/>
        </p:nvGrpSpPr>
        <p:grpSpPr>
          <a:xfrm>
            <a:off x="9741676" y="1689968"/>
            <a:ext cx="2263700" cy="2372689"/>
            <a:chOff x="9741676" y="1689968"/>
            <a:chExt cx="2263700" cy="2372689"/>
          </a:xfrm>
        </p:grpSpPr>
        <p:sp>
          <p:nvSpPr>
            <p:cNvPr id="18" name="Rectángulo 17">
              <a:extLst>
                <a:ext uri="{FF2B5EF4-FFF2-40B4-BE49-F238E27FC236}">
                  <a16:creationId xmlns:a16="http://schemas.microsoft.com/office/drawing/2014/main" id="{F2FBB4DD-3D3B-E464-2EFD-39B2ABD7B978}"/>
                </a:ext>
              </a:extLst>
            </p:cNvPr>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19" name="Rectángulo 18">
              <a:extLst>
                <a:ext uri="{FF2B5EF4-FFF2-40B4-BE49-F238E27FC236}">
                  <a16:creationId xmlns:a16="http://schemas.microsoft.com/office/drawing/2014/main" id="{B85D455D-AEBD-2DBD-E977-7388C8ADBBEA}"/>
                </a:ext>
              </a:extLst>
            </p:cNvPr>
            <p:cNvSpPr/>
            <p:nvPr/>
          </p:nvSpPr>
          <p:spPr>
            <a:xfrm>
              <a:off x="9965985" y="1745455"/>
              <a:ext cx="1815107" cy="154224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0" name="Forma libre: forma 19">
              <a:extLst>
                <a:ext uri="{FF2B5EF4-FFF2-40B4-BE49-F238E27FC236}">
                  <a16:creationId xmlns:a16="http://schemas.microsoft.com/office/drawing/2014/main" id="{394A6C50-9F01-0D86-09A9-4D50F0EFB854}"/>
                </a:ext>
              </a:extLst>
            </p:cNvPr>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Guyyaa</a:t>
              </a:r>
              <a:r>
                <a:rPr lang="en-US" sz="1800" b="1" kern="1200" dirty="0"/>
                <a:t> </a:t>
              </a:r>
              <a:r>
                <a:rPr lang="en-US" sz="1800" b="1" kern="1200" dirty="0" err="1"/>
                <a:t>ja’affaatti</a:t>
              </a:r>
              <a:r>
                <a:rPr lang="en-US" sz="1800" b="1" kern="1200" dirty="0"/>
                <a:t> </a:t>
              </a:r>
              <a:r>
                <a:rPr lang="en-US" sz="1800" b="1" kern="1200" dirty="0" err="1"/>
                <a:t>dachaa</a:t>
              </a:r>
              <a:r>
                <a:rPr lang="en-US" sz="1800" b="1" kern="1200" dirty="0"/>
                <a:t> </a:t>
              </a:r>
              <a:r>
                <a:rPr lang="en-US" sz="1800" b="1" kern="1200" dirty="0" err="1"/>
                <a:t>lamatu</a:t>
              </a:r>
              <a:r>
                <a:rPr lang="en-US" sz="1800" b="1" kern="1200" dirty="0"/>
                <a:t> </a:t>
              </a:r>
              <a:r>
                <a:rPr lang="en-US" sz="1800" b="1" kern="1200" dirty="0" err="1"/>
                <a:t>bu’a</a:t>
              </a:r>
              <a:r>
                <a:rPr lang="en-US" sz="1800" b="1" kern="1200" dirty="0"/>
                <a:t> </a:t>
              </a:r>
              <a:r>
                <a:rPr lang="en" sz="1800" b="1" kern="1200" dirty="0"/>
                <a:t>(</a:t>
              </a:r>
              <a:r>
                <a:rPr lang="en-US" sz="1800" b="1" kern="1200" dirty="0" err="1"/>
                <a:t>Ba’uu</a:t>
              </a:r>
              <a:r>
                <a:rPr lang="en" sz="1800" b="1" kern="1200" dirty="0"/>
                <a:t> 16:22)</a:t>
              </a:r>
              <a:endParaRPr lang="es-ES" sz="1800" kern="1200" dirty="0"/>
            </a:p>
          </p:txBody>
        </p:sp>
      </p:grpSp>
      <p:grpSp>
        <p:nvGrpSpPr>
          <p:cNvPr id="33" name="Grupo 32">
            <a:extLst>
              <a:ext uri="{FF2B5EF4-FFF2-40B4-BE49-F238E27FC236}">
                <a16:creationId xmlns:a16="http://schemas.microsoft.com/office/drawing/2014/main" id="{D3EEECF3-D9C1-477D-140A-A809A3453D2B}"/>
              </a:ext>
            </a:extLst>
          </p:cNvPr>
          <p:cNvGrpSpPr/>
          <p:nvPr/>
        </p:nvGrpSpPr>
        <p:grpSpPr>
          <a:xfrm>
            <a:off x="4875681" y="4264335"/>
            <a:ext cx="2016785" cy="2372689"/>
            <a:chOff x="4875681" y="4264335"/>
            <a:chExt cx="2016785" cy="2372689"/>
          </a:xfrm>
        </p:grpSpPr>
        <p:sp>
          <p:nvSpPr>
            <p:cNvPr id="21" name="Rectángulo 20">
              <a:extLst>
                <a:ext uri="{FF2B5EF4-FFF2-40B4-BE49-F238E27FC236}">
                  <a16:creationId xmlns:a16="http://schemas.microsoft.com/office/drawing/2014/main" id="{4F72F857-1A82-F7B2-E267-6A2A3959FAAC}"/>
                </a:ext>
              </a:extLst>
            </p:cNvPr>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2" name="Rectángulo 21">
              <a:extLst>
                <a:ext uri="{FF2B5EF4-FFF2-40B4-BE49-F238E27FC236}">
                  <a16:creationId xmlns:a16="http://schemas.microsoft.com/office/drawing/2014/main" id="{1F80B1ED-28CA-461B-4FB6-1FD9A0DCD6D5}"/>
                </a:ext>
              </a:extLst>
            </p:cNvPr>
            <p:cNvSpPr/>
            <p:nvPr/>
          </p:nvSpPr>
          <p:spPr>
            <a:xfrm>
              <a:off x="4976520" y="4319823"/>
              <a:ext cx="1815107" cy="154224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3" name="Forma libre: forma 22">
              <a:extLst>
                <a:ext uri="{FF2B5EF4-FFF2-40B4-BE49-F238E27FC236}">
                  <a16:creationId xmlns:a16="http://schemas.microsoft.com/office/drawing/2014/main" id="{0229EE69-D486-3117-39E7-F7E08F081192}"/>
                </a:ext>
              </a:extLst>
            </p:cNvPr>
            <p:cNvSpPr/>
            <p:nvPr/>
          </p:nvSpPr>
          <p:spPr>
            <a:xfrm>
              <a:off x="4877191" y="5940902"/>
              <a:ext cx="1941332"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700" b="1" kern="1200" dirty="0" err="1"/>
                <a:t>Gaafa</a:t>
              </a:r>
              <a:r>
                <a:rPr lang="en-US" sz="1700" b="1" kern="1200" dirty="0"/>
                <a:t> </a:t>
              </a:r>
              <a:r>
                <a:rPr lang="en-US" sz="1700" b="1" kern="1200" dirty="0" err="1"/>
                <a:t>Sanbataa</a:t>
              </a:r>
              <a:r>
                <a:rPr lang="en-US" sz="1700" b="1" kern="1200" dirty="0"/>
                <a:t> </a:t>
              </a:r>
              <a:r>
                <a:rPr lang="en-US" sz="1700" b="1" kern="1200" dirty="0" err="1"/>
                <a:t>homtinuu</a:t>
              </a:r>
              <a:r>
                <a:rPr lang="en-US" sz="1700" b="1" kern="1200" dirty="0"/>
                <a:t> </a:t>
              </a:r>
              <a:r>
                <a:rPr lang="en-US" sz="1700" b="1" kern="1200" dirty="0" err="1"/>
                <a:t>hin</a:t>
              </a:r>
              <a:r>
                <a:rPr lang="en-US" sz="1700" b="1" kern="1200" dirty="0"/>
                <a:t> </a:t>
              </a:r>
              <a:r>
                <a:rPr lang="en-US" sz="1700" b="1" kern="1200" dirty="0" err="1"/>
                <a:t>bu’u</a:t>
              </a:r>
              <a:r>
                <a:rPr lang="en-US" sz="1700" b="1" kern="1200" dirty="0"/>
                <a:t> </a:t>
              </a:r>
              <a:r>
                <a:rPr lang="en" sz="1700" b="1" kern="1200" dirty="0"/>
                <a:t>(</a:t>
              </a:r>
              <a:r>
                <a:rPr lang="en-US" sz="1700" b="1" kern="1200" dirty="0" err="1"/>
                <a:t>Ba’uu</a:t>
              </a:r>
              <a:r>
                <a:rPr lang="en" sz="1700" b="1" kern="1200" dirty="0"/>
                <a:t> 16:26)</a:t>
              </a:r>
              <a:endParaRPr lang="es-ES" sz="1700" kern="1200" dirty="0"/>
            </a:p>
          </p:txBody>
        </p:sp>
      </p:grpSp>
      <p:grpSp>
        <p:nvGrpSpPr>
          <p:cNvPr id="34" name="Grupo 33">
            <a:extLst>
              <a:ext uri="{FF2B5EF4-FFF2-40B4-BE49-F238E27FC236}">
                <a16:creationId xmlns:a16="http://schemas.microsoft.com/office/drawing/2014/main" id="{9FF53F2C-F5AC-BD81-620C-AED4ACCB4247}"/>
              </a:ext>
            </a:extLst>
          </p:cNvPr>
          <p:cNvGrpSpPr/>
          <p:nvPr/>
        </p:nvGrpSpPr>
        <p:grpSpPr>
          <a:xfrm>
            <a:off x="7058265" y="4264335"/>
            <a:ext cx="2391505" cy="2372689"/>
            <a:chOff x="7204725" y="4264335"/>
            <a:chExt cx="2391505" cy="2372689"/>
          </a:xfrm>
        </p:grpSpPr>
        <p:sp>
          <p:nvSpPr>
            <p:cNvPr id="24" name="Rectángulo 23">
              <a:extLst>
                <a:ext uri="{FF2B5EF4-FFF2-40B4-BE49-F238E27FC236}">
                  <a16:creationId xmlns:a16="http://schemas.microsoft.com/office/drawing/2014/main" id="{D81240B1-99BF-49A6-FC06-0ECE3613F8B8}"/>
                </a:ext>
              </a:extLst>
            </p:cNvPr>
            <p:cNvSpPr/>
            <p:nvPr/>
          </p:nvSpPr>
          <p:spPr>
            <a:xfrm>
              <a:off x="7228257" y="4264335"/>
              <a:ext cx="236797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5" name="Rectángulo 24">
              <a:extLst>
                <a:ext uri="{FF2B5EF4-FFF2-40B4-BE49-F238E27FC236}">
                  <a16:creationId xmlns:a16="http://schemas.microsoft.com/office/drawing/2014/main" id="{CD912226-356E-137F-2008-ABB4D1150C2D}"/>
                </a:ext>
              </a:extLst>
            </p:cNvPr>
            <p:cNvSpPr/>
            <p:nvPr/>
          </p:nvSpPr>
          <p:spPr>
            <a:xfrm>
              <a:off x="7478823" y="4319823"/>
              <a:ext cx="1815107" cy="1542247"/>
            </a:xfrm>
            <a:prstGeom prst="rect">
              <a:avLst/>
            </a:prstGeom>
            <a:blipFill dpi="0" rotWithShape="1">
              <a:blip r:embed="rId8"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6" name="Forma libre: forma 25">
              <a:extLst>
                <a:ext uri="{FF2B5EF4-FFF2-40B4-BE49-F238E27FC236}">
                  <a16:creationId xmlns:a16="http://schemas.microsoft.com/office/drawing/2014/main" id="{D2CDAB0A-E5ED-BF46-D67E-7C7D9FC97AC7}"/>
                </a:ext>
              </a:extLst>
            </p:cNvPr>
            <p:cNvSpPr/>
            <p:nvPr/>
          </p:nvSpPr>
          <p:spPr>
            <a:xfrm>
              <a:off x="7204725" y="5940902"/>
              <a:ext cx="2369097"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err="1"/>
                <a:t>Guyyaa</a:t>
              </a:r>
              <a:r>
                <a:rPr lang="en-US" sz="1800" b="1" kern="1200" dirty="0"/>
                <a:t> </a:t>
              </a:r>
              <a:r>
                <a:rPr lang="en-US" sz="1800" b="1" kern="1200" dirty="0" err="1"/>
                <a:t>tokko</a:t>
              </a:r>
              <a:r>
                <a:rPr lang="en-US" sz="1800" b="1" kern="1200" dirty="0"/>
                <a:t> </a:t>
              </a:r>
              <a:r>
                <a:rPr lang="en-US" sz="1800" b="1" kern="1200" dirty="0" err="1"/>
                <a:t>irraa</a:t>
              </a:r>
              <a:r>
                <a:rPr lang="en-US" sz="1800" b="1" kern="1200" dirty="0"/>
                <a:t> </a:t>
              </a:r>
              <a:r>
                <a:rPr lang="en-US" sz="1800" b="1" kern="1200" dirty="0" err="1"/>
                <a:t>kan</a:t>
              </a:r>
              <a:r>
                <a:rPr lang="en-US" sz="1800" b="1" kern="1200" dirty="0"/>
                <a:t> </a:t>
              </a:r>
              <a:r>
                <a:rPr lang="en-US" sz="1800" b="1" kern="1200" dirty="0" err="1"/>
                <a:t>hafu</a:t>
              </a:r>
              <a:r>
                <a:rPr lang="en-US" sz="1800" b="1" kern="1200" dirty="0"/>
                <a:t> </a:t>
              </a:r>
              <a:r>
                <a:rPr lang="en-US" sz="1800" b="1" kern="1200" dirty="0" err="1"/>
                <a:t>ni</a:t>
              </a:r>
              <a:r>
                <a:rPr lang="en-US" sz="1800" b="1" kern="1200" dirty="0"/>
                <a:t> </a:t>
              </a:r>
              <a:r>
                <a:rPr lang="en-US" sz="1800" b="1" kern="1200" dirty="0" err="1"/>
                <a:t>raamma’a</a:t>
              </a:r>
              <a:r>
                <a:rPr lang="en" sz="1800" b="1" kern="1200" dirty="0"/>
                <a:t> (</a:t>
              </a:r>
              <a:r>
                <a:rPr lang="en-US" sz="1800" b="1" kern="1200" dirty="0" err="1"/>
                <a:t>Ba’uu</a:t>
              </a:r>
              <a:r>
                <a:rPr lang="en" sz="1800" b="1" kern="1200" dirty="0"/>
                <a:t> 16:20)</a:t>
              </a:r>
              <a:endParaRPr lang="es-ES" sz="1800" kern="1200" dirty="0"/>
            </a:p>
          </p:txBody>
        </p:sp>
      </p:grpSp>
      <p:grpSp>
        <p:nvGrpSpPr>
          <p:cNvPr id="35" name="Grupo 34">
            <a:extLst>
              <a:ext uri="{FF2B5EF4-FFF2-40B4-BE49-F238E27FC236}">
                <a16:creationId xmlns:a16="http://schemas.microsoft.com/office/drawing/2014/main" id="{866BF4AC-B7C2-E7AD-DF1C-5835894299D0}"/>
              </a:ext>
            </a:extLst>
          </p:cNvPr>
          <p:cNvGrpSpPr/>
          <p:nvPr/>
        </p:nvGrpSpPr>
        <p:grpSpPr>
          <a:xfrm>
            <a:off x="9555894" y="4264335"/>
            <a:ext cx="2568600" cy="2372689"/>
            <a:chOff x="9555894" y="4264335"/>
            <a:chExt cx="2568600" cy="2372689"/>
          </a:xfrm>
        </p:grpSpPr>
        <p:sp>
          <p:nvSpPr>
            <p:cNvPr id="27" name="Rectángulo 26">
              <a:extLst>
                <a:ext uri="{FF2B5EF4-FFF2-40B4-BE49-F238E27FC236}">
                  <a16:creationId xmlns:a16="http://schemas.microsoft.com/office/drawing/2014/main" id="{267AFA1B-B4AF-4D94-341E-16B68DC4F693}"/>
                </a:ext>
              </a:extLst>
            </p:cNvPr>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a:p>
          </p:txBody>
        </p:sp>
        <p:sp>
          <p:nvSpPr>
            <p:cNvPr id="28" name="Rectángulo 27">
              <a:extLst>
                <a:ext uri="{FF2B5EF4-FFF2-40B4-BE49-F238E27FC236}">
                  <a16:creationId xmlns:a16="http://schemas.microsoft.com/office/drawing/2014/main" id="{36B6AEEC-0F73-F30C-B55D-30F90D55049E}"/>
                </a:ext>
              </a:extLst>
            </p:cNvPr>
            <p:cNvSpPr/>
            <p:nvPr/>
          </p:nvSpPr>
          <p:spPr>
            <a:xfrm>
              <a:off x="9936353" y="4319823"/>
              <a:ext cx="1815107" cy="1542247"/>
            </a:xfrm>
            <a:prstGeom prst="rect">
              <a:avLst/>
            </a:prstGeom>
            <a:blipFill dpi="0" rotWithShape="1">
              <a:blip r:embed="rId9"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9" name="Forma libre: forma 28">
              <a:extLst>
                <a:ext uri="{FF2B5EF4-FFF2-40B4-BE49-F238E27FC236}">
                  <a16:creationId xmlns:a16="http://schemas.microsoft.com/office/drawing/2014/main" id="{5B6D62D1-FA83-F0D0-4B25-1DAAC4EF5E10}"/>
                </a:ext>
              </a:extLst>
            </p:cNvPr>
            <p:cNvSpPr/>
            <p:nvPr/>
          </p:nvSpPr>
          <p:spPr>
            <a:xfrm>
              <a:off x="9555894" y="5940902"/>
              <a:ext cx="2568600"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400" b="1" kern="1200" dirty="0" err="1"/>
                <a:t>Inni</a:t>
              </a:r>
              <a:r>
                <a:rPr lang="en-US" sz="1400" b="1" kern="1200" dirty="0"/>
                <a:t> </a:t>
              </a:r>
              <a:r>
                <a:rPr lang="en-US" sz="1400" b="1" kern="1200" dirty="0" err="1"/>
                <a:t>Jimaata</a:t>
              </a:r>
              <a:r>
                <a:rPr lang="en-US" sz="1400" b="1" kern="1200" dirty="0"/>
                <a:t> </a:t>
              </a:r>
              <a:r>
                <a:rPr lang="en-US" sz="1400" b="1" kern="1200" dirty="0" err="1"/>
                <a:t>irraa</a:t>
              </a:r>
              <a:r>
                <a:rPr lang="en-US" sz="1400" b="1" kern="1200" dirty="0"/>
                <a:t> </a:t>
              </a:r>
              <a:r>
                <a:rPr lang="en-US" sz="1400" b="1" kern="1200" dirty="0" err="1"/>
                <a:t>gara</a:t>
              </a:r>
              <a:r>
                <a:rPr lang="en-US" sz="1400" b="1" kern="1200" dirty="0"/>
                <a:t> </a:t>
              </a:r>
              <a:r>
                <a:rPr lang="en-US" sz="1400" b="1" kern="1200" dirty="0" err="1"/>
                <a:t>Sanbataatti</a:t>
              </a:r>
              <a:r>
                <a:rPr lang="en-US" sz="1400" b="1" kern="1200" dirty="0"/>
                <a:t> </a:t>
              </a:r>
              <a:r>
                <a:rPr lang="en-US" sz="1400" b="1" kern="1200" dirty="0" err="1"/>
                <a:t>ce’u</a:t>
              </a:r>
              <a:r>
                <a:rPr lang="en-US" sz="1400" b="1" kern="1200" dirty="0"/>
                <a:t> </a:t>
              </a:r>
              <a:r>
                <a:rPr lang="en-US" sz="1400" b="1" kern="1200" dirty="0" err="1"/>
                <a:t>garuu</a:t>
              </a:r>
              <a:r>
                <a:rPr lang="en-US" sz="1400" b="1" kern="1200" dirty="0"/>
                <a:t> </a:t>
              </a:r>
              <a:r>
                <a:rPr lang="en-US" sz="1400" b="1" kern="1200" dirty="0" err="1"/>
                <a:t>homaa</a:t>
              </a:r>
              <a:r>
                <a:rPr lang="en-US" sz="1400" b="1" kern="1200" dirty="0"/>
                <a:t> </a:t>
              </a:r>
              <a:r>
                <a:rPr lang="en-US" sz="1400" b="1" kern="1200" dirty="0" err="1"/>
                <a:t>hin</a:t>
              </a:r>
              <a:r>
                <a:rPr lang="en-US" sz="1400" b="1" kern="1200" dirty="0"/>
                <a:t> </a:t>
              </a:r>
              <a:r>
                <a:rPr lang="en-US" sz="1400" b="1" kern="1200" dirty="0" err="1"/>
                <a:t>ta’u</a:t>
              </a:r>
              <a:r>
                <a:rPr lang="en" sz="1400" b="1" kern="1200" dirty="0"/>
                <a:t> (</a:t>
              </a:r>
              <a:r>
                <a:rPr lang="en-US" sz="1400" b="1" kern="1200" dirty="0" err="1"/>
                <a:t>Ba’uu</a:t>
              </a:r>
              <a:r>
                <a:rPr lang="en" sz="1400" b="1" kern="1200" dirty="0"/>
                <a:t> 16:23-24)</a:t>
              </a:r>
              <a:endParaRPr lang="es-ES" sz="1400" kern="1200" dirty="0"/>
            </a:p>
          </p:txBody>
        </p:sp>
      </p:grpSp>
      <p:sp>
        <p:nvSpPr>
          <p:cNvPr id="7" name="CuadroTexto 6">
            <a:extLst>
              <a:ext uri="{FF2B5EF4-FFF2-40B4-BE49-F238E27FC236}">
                <a16:creationId xmlns:a16="http://schemas.microsoft.com/office/drawing/2014/main" id="{3881F52B-DF63-5882-0634-11E1DDD32BB5}"/>
              </a:ext>
            </a:extLst>
          </p:cNvPr>
          <p:cNvSpPr txBox="1"/>
          <p:nvPr/>
        </p:nvSpPr>
        <p:spPr>
          <a:xfrm>
            <a:off x="1896798" y="4729241"/>
            <a:ext cx="2920615" cy="213904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1900" b="1" i="0" u="none" strike="noStrike" kern="1200" cap="none" spc="0" normalizeH="0" baseline="0" noProof="0" dirty="0">
                <a:ln>
                  <a:noFill/>
                </a:ln>
                <a:solidFill>
                  <a:prstClr val="black"/>
                </a:solidFill>
                <a:effectLst/>
                <a:uLnTx/>
                <a:uFillTx/>
                <a:latin typeface="Aptos" panose="02110004020202020204"/>
                <a:ea typeface="+mn-ea"/>
                <a:cs typeface="+mn-cs"/>
              </a:rPr>
              <a:t>Erga dimbiriqqee nayaataaf isaaniif kennee booda, buddeen gaa’aa guyyuma guyyaatti isaaniif kenne waggoota 40f (Ba’uu 16:35)</a:t>
            </a:r>
          </a:p>
        </p:txBody>
      </p:sp>
      <p:graphicFrame>
        <p:nvGraphicFramePr>
          <p:cNvPr id="10" name="Diagrama 9">
            <a:extLst>
              <a:ext uri="{FF2B5EF4-FFF2-40B4-BE49-F238E27FC236}">
                <a16:creationId xmlns:a16="http://schemas.microsoft.com/office/drawing/2014/main" id="{15778F61-EECF-A140-ADE2-AF41EA95D538}"/>
              </a:ext>
            </a:extLst>
          </p:cNvPr>
          <p:cNvGraphicFramePr/>
          <p:nvPr>
            <p:extLst>
              <p:ext uri="{D42A27DB-BD31-4B8C-83A1-F6EECF244321}">
                <p14:modId xmlns:p14="http://schemas.microsoft.com/office/powerpoint/2010/main" val="2696376078"/>
              </p:ext>
            </p:extLst>
          </p:nvPr>
        </p:nvGraphicFramePr>
        <p:xfrm>
          <a:off x="139148" y="3039282"/>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a:extLst>
              <a:ext uri="{FF2B5EF4-FFF2-40B4-BE49-F238E27FC236}">
                <a16:creationId xmlns:a16="http://schemas.microsoft.com/office/drawing/2014/main" id="{8741A5B7-BA5B-7066-2C63-DAF30BDC58D0}"/>
              </a:ext>
            </a:extLst>
          </p:cNvPr>
          <p:cNvSpPr txBox="1"/>
          <p:nvPr/>
        </p:nvSpPr>
        <p:spPr>
          <a:xfrm>
            <a:off x="4914068" y="1294267"/>
            <a:ext cx="7138783"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Buddeen samiidhaa dhufe kun dhugumatti iyyuu dinqii dha:</a:t>
            </a:r>
          </a:p>
        </p:txBody>
      </p:sp>
      <p:pic>
        <p:nvPicPr>
          <p:cNvPr id="14" name="Imagen 13" descr="Imagen que contiene montaña, tela, caminando, hombre&#10;&#10;El contenido generado por IA puede ser incorrecto.">
            <a:extLst>
              <a:ext uri="{FF2B5EF4-FFF2-40B4-BE49-F238E27FC236}">
                <a16:creationId xmlns:a16="http://schemas.microsoft.com/office/drawing/2014/main" id="{6104720C-AA4A-98A9-07ED-DF00738AF1B8}"/>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a:fillRect/>
          </a:stretch>
        </p:blipFill>
        <p:spPr>
          <a:xfrm>
            <a:off x="139148" y="4820448"/>
            <a:ext cx="1699382" cy="1972287"/>
          </a:xfrm>
          <a:prstGeom prst="rect">
            <a:avLst/>
          </a:prstGeom>
          <a:effectLst>
            <a:innerShdw blurRad="114300">
              <a:prstClr val="black"/>
            </a:innerShdw>
          </a:effectLst>
        </p:spPr>
      </p:pic>
    </p:spTree>
    <p:extLst>
      <p:ext uri="{BB962C8B-B14F-4D97-AF65-F5344CB8AC3E}">
        <p14:creationId xmlns:p14="http://schemas.microsoft.com/office/powerpoint/2010/main" val="116683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26"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27"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28" dur="500"/>
                                        <p:tgtEl>
                                          <p:spTgt spid="10">
                                            <p:graphicEl>
                                              <a:dgm id="{E571139B-0752-42D3-95E6-C7C8C5B6DF0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3"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34"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35" dur="500"/>
                                        <p:tgtEl>
                                          <p:spTgt spid="10">
                                            <p:graphicEl>
                                              <a:dgm id="{B0D67868-C119-4015-8311-3B0E1C4212B1}"/>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0"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1"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2" dur="500"/>
                                        <p:tgtEl>
                                          <p:spTgt spid="10">
                                            <p:graphicEl>
                                              <a:dgm id="{4C715E65-C8AB-467E-93B9-D6726804322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500" fill="hold"/>
                                        <p:tgtEl>
                                          <p:spTgt spid="33"/>
                                        </p:tgtEl>
                                        <p:attrNameLst>
                                          <p:attrName>ppt_w</p:attrName>
                                        </p:attrNameLst>
                                      </p:cBhvr>
                                      <p:tavLst>
                                        <p:tav tm="0">
                                          <p:val>
                                            <p:fltVal val="0"/>
                                          </p:val>
                                        </p:tav>
                                        <p:tav tm="100000">
                                          <p:val>
                                            <p:strVal val="#ppt_w"/>
                                          </p:val>
                                        </p:tav>
                                      </p:tavLst>
                                    </p:anim>
                                    <p:anim calcmode="lin" valueType="num">
                                      <p:cBhvr>
                                        <p:cTn id="89" dur="500" fill="hold"/>
                                        <p:tgtEl>
                                          <p:spTgt spid="33"/>
                                        </p:tgtEl>
                                        <p:attrNameLst>
                                          <p:attrName>ppt_h</p:attrName>
                                        </p:attrNameLst>
                                      </p:cBhvr>
                                      <p:tavLst>
                                        <p:tav tm="0">
                                          <p:val>
                                            <p:fltVal val="0"/>
                                          </p:val>
                                        </p:tav>
                                        <p:tav tm="100000">
                                          <p:val>
                                            <p:strVal val="#ppt_h"/>
                                          </p:val>
                                        </p:tav>
                                      </p:tavLst>
                                    </p:anim>
                                    <p:animEffect transition="in" filter="fade">
                                      <p:cBhvr>
                                        <p:cTn id="90" dur="500"/>
                                        <p:tgtEl>
                                          <p:spTgt spid="33"/>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p:cTn id="95" dur="500" fill="hold"/>
                                        <p:tgtEl>
                                          <p:spTgt spid="34"/>
                                        </p:tgtEl>
                                        <p:attrNameLst>
                                          <p:attrName>ppt_w</p:attrName>
                                        </p:attrNameLst>
                                      </p:cBhvr>
                                      <p:tavLst>
                                        <p:tav tm="0">
                                          <p:val>
                                            <p:fltVal val="0"/>
                                          </p:val>
                                        </p:tav>
                                        <p:tav tm="100000">
                                          <p:val>
                                            <p:strVal val="#ppt_w"/>
                                          </p:val>
                                        </p:tav>
                                      </p:tavLst>
                                    </p:anim>
                                    <p:anim calcmode="lin" valueType="num">
                                      <p:cBhvr>
                                        <p:cTn id="96" dur="500" fill="hold"/>
                                        <p:tgtEl>
                                          <p:spTgt spid="34"/>
                                        </p:tgtEl>
                                        <p:attrNameLst>
                                          <p:attrName>ppt_h</p:attrName>
                                        </p:attrNameLst>
                                      </p:cBhvr>
                                      <p:tavLst>
                                        <p:tav tm="0">
                                          <p:val>
                                            <p:fltVal val="0"/>
                                          </p:val>
                                        </p:tav>
                                        <p:tav tm="100000">
                                          <p:val>
                                            <p:strVal val="#ppt_h"/>
                                          </p:val>
                                        </p:tav>
                                      </p:tavLst>
                                    </p:anim>
                                    <p:animEffect transition="in" filter="fade">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 calcmode="lin" valueType="num">
                                      <p:cBhvr>
                                        <p:cTn id="102" dur="500" fill="hold"/>
                                        <p:tgtEl>
                                          <p:spTgt spid="35"/>
                                        </p:tgtEl>
                                        <p:attrNameLst>
                                          <p:attrName>ppt_w</p:attrName>
                                        </p:attrNameLst>
                                      </p:cBhvr>
                                      <p:tavLst>
                                        <p:tav tm="0">
                                          <p:val>
                                            <p:fltVal val="0"/>
                                          </p:val>
                                        </p:tav>
                                        <p:tav tm="100000">
                                          <p:val>
                                            <p:strVal val="#ppt_w"/>
                                          </p:val>
                                        </p:tav>
                                      </p:tavLst>
                                    </p:anim>
                                    <p:anim calcmode="lin" valueType="num">
                                      <p:cBhvr>
                                        <p:cTn id="103" dur="500" fill="hold"/>
                                        <p:tgtEl>
                                          <p:spTgt spid="35"/>
                                        </p:tgtEl>
                                        <p:attrNameLst>
                                          <p:attrName>ppt_h</p:attrName>
                                        </p:attrNameLst>
                                      </p:cBhvr>
                                      <p:tavLst>
                                        <p:tav tm="0">
                                          <p:val>
                                            <p:fltVal val="0"/>
                                          </p:val>
                                        </p:tav>
                                        <p:tav tm="100000">
                                          <p:val>
                                            <p:strVal val="#ppt_h"/>
                                          </p:val>
                                        </p:tav>
                                      </p:tavLst>
                                    </p:anim>
                                    <p:animEffect transition="in" filter="fade">
                                      <p:cBhvr>
                                        <p:cTn id="10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a:extLst>
              <a:ext uri="{FF2B5EF4-FFF2-40B4-BE49-F238E27FC236}">
                <a16:creationId xmlns:a16="http://schemas.microsoft.com/office/drawing/2014/main" id="{33338577-30A0-23A9-D3C7-1E7AEBEF0F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28667" y="1475059"/>
            <a:ext cx="7124268" cy="5219533"/>
          </a:xfrm>
          <a:prstGeom prst="roundRect">
            <a:avLst>
              <a:gd name="adj" fmla="val 5119"/>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4" name="Imagen 3">
            <a:extLst>
              <a:ext uri="{FF2B5EF4-FFF2-40B4-BE49-F238E27FC236}">
                <a16:creationId xmlns:a16="http://schemas.microsoft.com/office/drawing/2014/main" id="{8BE3300E-0789-EFA2-2CF9-0746311D518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928667" y="1475060"/>
            <a:ext cx="7101408" cy="5219534"/>
          </a:xfrm>
          <a:prstGeom prst="roundRect">
            <a:avLst>
              <a:gd name="adj" fmla="val 5119"/>
            </a:avLst>
          </a:prstGeom>
          <a:solidFill>
            <a:srgbClr val="FFFFFF"/>
          </a:solidFill>
          <a:ln w="76200" cap="sq">
            <a:solidFill>
              <a:srgbClr val="9D8777"/>
            </a:solidFill>
            <a:miter lim="800000"/>
          </a:ln>
          <a:effectLst/>
          <a:scene3d>
            <a:camera prst="orthographicFront"/>
            <a:lightRig rig="threePt" dir="t">
              <a:rot lat="0" lon="0" rev="2700000"/>
            </a:lightRig>
          </a:scene3d>
          <a:sp3d>
            <a:bevelT h="38100"/>
            <a:contourClr>
              <a:srgbClr val="C0C0C0"/>
            </a:contourClr>
          </a:sp3d>
        </p:spPr>
      </p:pic>
      <p:sp>
        <p:nvSpPr>
          <p:cNvPr id="9" name="Rectángulo 8">
            <a:extLst>
              <a:ext uri="{FF2B5EF4-FFF2-40B4-BE49-F238E27FC236}">
                <a16:creationId xmlns:a16="http://schemas.microsoft.com/office/drawing/2014/main" id="{0955B358-0E45-2AD4-CDDF-910921345D1A}"/>
              </a:ext>
            </a:extLst>
          </p:cNvPr>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68E53A22-1B9B-1F60-795C-22E6E084DE45}"/>
              </a:ext>
            </a:extLst>
          </p:cNvPr>
          <p:cNvSpPr txBox="1"/>
          <p:nvPr/>
        </p:nvSpPr>
        <p:spPr>
          <a:xfrm>
            <a:off x="0" y="0"/>
            <a:ext cx="12191999"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a:solidFill>
                  <a:srgbClr val="0099FF">
                    <a:lumMod val="75000"/>
                  </a:srgbClr>
                </a:solidFill>
                <a:effectLst>
                  <a:outerShdw blurRad="50800" dist="38100" dir="2700000" algn="tl" rotWithShape="0">
                    <a:srgbClr val="FF9900">
                      <a:lumMod val="60000"/>
                      <a:lumOff val="40000"/>
                      <a:alpha val="92000"/>
                    </a:srgbClr>
                  </a:outerShdw>
                </a:effectLst>
                <a:uLnTx/>
                <a:uFillTx/>
                <a:latin typeface="Aptos" panose="02110004020202020204"/>
                <a:ea typeface="+mn-ea"/>
                <a:cs typeface="+mn-cs"/>
              </a:rPr>
              <a:t>KATTAA HOOREEB</a:t>
            </a:r>
          </a:p>
        </p:txBody>
      </p:sp>
      <p:sp>
        <p:nvSpPr>
          <p:cNvPr id="5" name="CuadroTexto 4">
            <a:extLst>
              <a:ext uri="{FF2B5EF4-FFF2-40B4-BE49-F238E27FC236}">
                <a16:creationId xmlns:a16="http://schemas.microsoft.com/office/drawing/2014/main" id="{CBD9F2CA-6C40-3AE6-39EB-575E322D8C4C}"/>
              </a:ext>
            </a:extLst>
          </p:cNvPr>
          <p:cNvSpPr txBox="1"/>
          <p:nvPr/>
        </p:nvSpPr>
        <p:spPr>
          <a:xfrm>
            <a:off x="-62753" y="604748"/>
            <a:ext cx="12317505" cy="615553"/>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6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lang="en-US" sz="1600" b="1" dirty="0" err="1">
                <a:solidFill>
                  <a:srgbClr val="785048"/>
                </a:solidFill>
                <a:latin typeface="Comic Sans MS" panose="030F0702030302020204" pitchFamily="66" charset="0"/>
              </a:rPr>
              <a:t>Kunoo</a:t>
            </a:r>
            <a:r>
              <a:rPr lang="en-US" sz="1600" b="1" dirty="0">
                <a:solidFill>
                  <a:srgbClr val="785048"/>
                </a:solidFill>
                <a:latin typeface="Comic Sans MS" panose="030F0702030302020204" pitchFamily="66" charset="0"/>
              </a:rPr>
              <a:t> ani </a:t>
            </a:r>
            <a:r>
              <a:rPr lang="en-US" sz="1600" b="1" dirty="0" err="1">
                <a:solidFill>
                  <a:srgbClr val="785048"/>
                </a:solidFill>
                <a:latin typeface="Comic Sans MS" panose="030F0702030302020204" pitchFamily="66" charset="0"/>
              </a:rPr>
              <a:t>kattaa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Kooreeb</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sana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bira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fuula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kee</a:t>
            </a:r>
            <a:r>
              <a:rPr lang="en-US" sz="1600" b="1" dirty="0">
                <a:solidFill>
                  <a:srgbClr val="785048"/>
                </a:solidFill>
                <a:latin typeface="Comic Sans MS" panose="030F0702030302020204" pitchFamily="66" charset="0"/>
              </a:rPr>
              <a:t> dura </a:t>
            </a:r>
            <a:r>
              <a:rPr lang="en-US" sz="1600" b="1" dirty="0" err="1">
                <a:solidFill>
                  <a:srgbClr val="785048"/>
                </a:solidFill>
                <a:latin typeface="Comic Sans MS" panose="030F0702030302020204" pitchFamily="66" charset="0"/>
              </a:rPr>
              <a:t>achi</a:t>
            </a:r>
            <a:r>
              <a:rPr lang="en-US" sz="1600" b="1" dirty="0">
                <a:solidFill>
                  <a:srgbClr val="785048"/>
                </a:solidFill>
                <a:latin typeface="Comic Sans MS" panose="030F0702030302020204" pitchFamily="66" charset="0"/>
              </a:rPr>
              <a:t> nan </a:t>
            </a:r>
            <a:r>
              <a:rPr lang="en-US" sz="1600" b="1" dirty="0" err="1">
                <a:solidFill>
                  <a:srgbClr val="785048"/>
                </a:solidFill>
                <a:latin typeface="Comic Sans MS" panose="030F0702030302020204" pitchFamily="66" charset="0"/>
              </a:rPr>
              <a:t>dhaabadha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akka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namoonni</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bishaan</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dhuganiif</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ati</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kattaa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sana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dha’i</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bishaanis</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isa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keessaa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ni</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ba’a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kanaafuu</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Museen</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fuula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maanguddoota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Israa’el</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duratti</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akkasuma</a:t>
            </a:r>
            <a:r>
              <a:rPr lang="en-US" sz="1600" b="1" dirty="0">
                <a:solidFill>
                  <a:srgbClr val="785048"/>
                </a:solidFill>
                <a:latin typeface="Comic Sans MS" panose="030F0702030302020204" pitchFamily="66" charset="0"/>
              </a:rPr>
              <a:t> </a:t>
            </a:r>
            <a:r>
              <a:rPr lang="en-US" sz="1600" b="1" dirty="0" err="1">
                <a:solidFill>
                  <a:srgbClr val="785048"/>
                </a:solidFill>
                <a:latin typeface="Comic Sans MS" panose="030F0702030302020204" pitchFamily="66" charset="0"/>
              </a:rPr>
              <a:t>godhe</a:t>
            </a:r>
            <a:r>
              <a:rPr lang="en-US" sz="1600" b="1" dirty="0">
                <a:solidFill>
                  <a:srgbClr val="785048"/>
                </a:solidFill>
                <a:latin typeface="Comic Sans MS" panose="030F0702030302020204" pitchFamily="66" charset="0"/>
              </a:rPr>
              <a:t>.</a:t>
            </a:r>
            <a:r>
              <a:rPr kumimoji="0" lang="en" sz="16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a:t>
            </a:r>
            <a:r>
              <a:rPr kumimoji="0" lang="en" sz="18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 </a:t>
            </a:r>
            <a:r>
              <a:rPr kumimoji="0" lang="en" sz="12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rPr>
              <a:t>(Ba’uu 17:6)</a:t>
            </a:r>
            <a:endParaRPr kumimoji="0" lang="en" sz="1400" b="1" i="0" u="none" strike="noStrike" kern="1200" cap="none" spc="0" normalizeH="0" baseline="0" noProof="0" dirty="0">
              <a:ln>
                <a:noFill/>
              </a:ln>
              <a:solidFill>
                <a:srgbClr val="785048"/>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F19D20A1-4C2B-7467-ABF1-33C5C5E0E9E7}"/>
              </a:ext>
            </a:extLst>
          </p:cNvPr>
          <p:cNvSpPr txBox="1"/>
          <p:nvPr/>
        </p:nvSpPr>
        <p:spPr>
          <a:xfrm>
            <a:off x="11430" y="1318582"/>
            <a:ext cx="4869946"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“WAAQAYYO nu gidduu jiramoo hin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jiru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17:7). Waaqayyo guyyaa guyyaatti buddeen samii irraa isaaniif buusaa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hin turree?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Duumessa keessaan Isa arguu hin dandeenyee isaan?</a:t>
            </a:r>
          </a:p>
        </p:txBody>
      </p:sp>
      <p:sp>
        <p:nvSpPr>
          <p:cNvPr id="7" name="CuadroTexto 6">
            <a:extLst>
              <a:ext uri="{FF2B5EF4-FFF2-40B4-BE49-F238E27FC236}">
                <a16:creationId xmlns:a16="http://schemas.microsoft.com/office/drawing/2014/main" id="{DDA51EA4-BCD6-E2A2-BC34-D2BEF5CC8774}"/>
              </a:ext>
            </a:extLst>
          </p:cNvPr>
          <p:cNvSpPr txBox="1"/>
          <p:nvPr/>
        </p:nvSpPr>
        <p:spPr>
          <a:xfrm>
            <a:off x="0" y="6146030"/>
            <a:ext cx="486994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Isaaniif,</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akkuma nuufis ta’e, Burqaa jireenyaa fi madda jireenya bara baraati.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CuadroTexto 9">
            <a:extLst>
              <a:ext uri="{FF2B5EF4-FFF2-40B4-BE49-F238E27FC236}">
                <a16:creationId xmlns:a16="http://schemas.microsoft.com/office/drawing/2014/main" id="{5F56DCF8-7EDB-2635-920E-87E191589D12}"/>
              </a:ext>
            </a:extLst>
          </p:cNvPr>
          <p:cNvSpPr txBox="1"/>
          <p:nvPr/>
        </p:nvSpPr>
        <p:spPr>
          <a:xfrm>
            <a:off x="0" y="4331696"/>
            <a:ext cx="488137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Amantii dhabiisa isaanii kana keessaa, Waaqayyo dhagaa keessaa bishaan baasee guutummaa adeemsa isaanii keessatti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isaan obaasaa ture. Inni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“Kattaa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hafuura isa isaan hordofaa ture dha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 Qor. 10:4).</a:t>
            </a:r>
          </a:p>
        </p:txBody>
      </p:sp>
      <p:sp>
        <p:nvSpPr>
          <p:cNvPr id="13" name="CuadroTexto 12">
            <a:extLst>
              <a:ext uri="{FF2B5EF4-FFF2-40B4-BE49-F238E27FC236}">
                <a16:creationId xmlns:a16="http://schemas.microsoft.com/office/drawing/2014/main" id="{E524A512-28C9-CA45-4F67-A33972936F23}"/>
              </a:ext>
            </a:extLst>
          </p:cNvPr>
          <p:cNvSpPr txBox="1"/>
          <p:nvPr/>
        </p:nvSpPr>
        <p:spPr>
          <a:xfrm>
            <a:off x="0" y="2825139"/>
            <a:ext cx="4869946"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Amantii dhabiisi Israa’el irraa mul’ate ajaa’ibsiisaa ture. Garuu Phaawuloos fakkeenya amantii dhabiisaa akkasiitti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akka hin kufneef nu akeekkachiisa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(Ibro. 3:12).</a:t>
            </a:r>
          </a:p>
        </p:txBody>
      </p:sp>
    </p:spTree>
    <p:extLst>
      <p:ext uri="{BB962C8B-B14F-4D97-AF65-F5344CB8AC3E}">
        <p14:creationId xmlns:p14="http://schemas.microsoft.com/office/powerpoint/2010/main" val="89420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175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2000"/>
                                        <p:tgtEl>
                                          <p:spTgt spid="11"/>
                                        </p:tgtEl>
                                      </p:cBhvr>
                                    </p:animEffect>
                                    <p:set>
                                      <p:cBhvr>
                                        <p:cTn id="38" dur="1" fill="hold">
                                          <p:stCondLst>
                                            <p:cond delay="1999"/>
                                          </p:stCondLst>
                                        </p:cTn>
                                        <p:tgtEl>
                                          <p:spTgt spid="11"/>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000"/>
                                        <p:tgtEl>
                                          <p:spTgt spid="4"/>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99B80F0-9DBF-8409-0A8C-5224678767E4}"/>
              </a:ext>
            </a:extLst>
          </p:cNvPr>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186C62E2-AE28-F480-96F5-70E4C8E2A86D}"/>
              </a:ext>
            </a:extLst>
          </p:cNvPr>
          <p:cNvSpPr txBox="1"/>
          <p:nvPr/>
        </p:nvSpPr>
        <p:spPr>
          <a:xfrm>
            <a:off x="0" y="0"/>
            <a:ext cx="12191999" cy="76944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Aptos" panose="02110004020202020204"/>
                <a:ea typeface="+mn-ea"/>
                <a:cs typeface="+mn-cs"/>
              </a:rPr>
              <a:t>HARKA OL KAAFAME</a:t>
            </a:r>
          </a:p>
        </p:txBody>
      </p:sp>
      <p:sp>
        <p:nvSpPr>
          <p:cNvPr id="5" name="CuadroTexto 4">
            <a:extLst>
              <a:ext uri="{FF2B5EF4-FFF2-40B4-BE49-F238E27FC236}">
                <a16:creationId xmlns:a16="http://schemas.microsoft.com/office/drawing/2014/main" id="{F21593F3-51B7-60BA-1975-29C741CAC33D}"/>
              </a:ext>
            </a:extLst>
          </p:cNvPr>
          <p:cNvSpPr txBox="1"/>
          <p:nvPr/>
        </p:nvSpPr>
        <p:spPr>
          <a:xfrm>
            <a:off x="2038349" y="691247"/>
            <a:ext cx="9042516" cy="369332"/>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lang="en-US" b="1" dirty="0" err="1">
                <a:solidFill>
                  <a:srgbClr val="FFFF66">
                    <a:lumMod val="75000"/>
                  </a:srgbClr>
                </a:solidFill>
                <a:latin typeface="Comic Sans MS" panose="030F0702030302020204" pitchFamily="66" charset="0"/>
              </a:rPr>
              <a:t>Amaaleqoonni</a:t>
            </a:r>
            <a:r>
              <a:rPr lang="en-US" b="1" dirty="0">
                <a:solidFill>
                  <a:srgbClr val="FFFF66">
                    <a:lumMod val="75000"/>
                  </a:srgbClr>
                </a:solidFill>
                <a:latin typeface="Comic Sans MS" panose="030F0702030302020204" pitchFamily="66" charset="0"/>
              </a:rPr>
              <a:t> </a:t>
            </a:r>
            <a:r>
              <a:rPr lang="en-US" b="1" dirty="0" err="1">
                <a:solidFill>
                  <a:srgbClr val="FFFF66">
                    <a:lumMod val="75000"/>
                  </a:srgbClr>
                </a:solidFill>
                <a:latin typeface="Comic Sans MS" panose="030F0702030302020204" pitchFamily="66" charset="0"/>
              </a:rPr>
              <a:t>dhufanii</a:t>
            </a:r>
            <a:r>
              <a:rPr lang="en-US" b="1" dirty="0">
                <a:solidFill>
                  <a:srgbClr val="FFFF66">
                    <a:lumMod val="75000"/>
                  </a:srgbClr>
                </a:solidFill>
                <a:latin typeface="Comic Sans MS" panose="030F0702030302020204" pitchFamily="66" charset="0"/>
              </a:rPr>
              <a:t> </a:t>
            </a:r>
            <a:r>
              <a:rPr lang="en-US" b="1" dirty="0" err="1">
                <a:solidFill>
                  <a:srgbClr val="FFFF66">
                    <a:lumMod val="75000"/>
                  </a:srgbClr>
                </a:solidFill>
                <a:latin typeface="Comic Sans MS" panose="030F0702030302020204" pitchFamily="66" charset="0"/>
              </a:rPr>
              <a:t>Refiidiimitti</a:t>
            </a:r>
            <a:r>
              <a:rPr lang="en-US" b="1" dirty="0">
                <a:solidFill>
                  <a:srgbClr val="FFFF66">
                    <a:lumMod val="75000"/>
                  </a:srgbClr>
                </a:solidFill>
                <a:latin typeface="Comic Sans MS" panose="030F0702030302020204" pitchFamily="66" charset="0"/>
              </a:rPr>
              <a:t> </a:t>
            </a:r>
            <a:r>
              <a:rPr lang="en-US" b="1" dirty="0" err="1">
                <a:solidFill>
                  <a:srgbClr val="FFFF66">
                    <a:lumMod val="75000"/>
                  </a:srgbClr>
                </a:solidFill>
                <a:latin typeface="Comic Sans MS" panose="030F0702030302020204" pitchFamily="66" charset="0"/>
              </a:rPr>
              <a:t>Israa’eloota</a:t>
            </a:r>
            <a:r>
              <a:rPr lang="en-US" b="1" dirty="0">
                <a:solidFill>
                  <a:srgbClr val="FFFF66">
                    <a:lumMod val="75000"/>
                  </a:srgbClr>
                </a:solidFill>
                <a:latin typeface="Comic Sans MS" panose="030F0702030302020204" pitchFamily="66" charset="0"/>
              </a:rPr>
              <a:t> </a:t>
            </a:r>
            <a:r>
              <a:rPr lang="en-US" b="1" dirty="0" err="1">
                <a:solidFill>
                  <a:srgbClr val="FFFF66">
                    <a:lumMod val="75000"/>
                  </a:srgbClr>
                </a:solidFill>
                <a:latin typeface="Comic Sans MS" panose="030F0702030302020204" pitchFamily="66" charset="0"/>
              </a:rPr>
              <a:t>lolan</a:t>
            </a:r>
            <a:r>
              <a:rPr kumimoji="0" lang="en"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(Ba’uu 17:8)</a:t>
            </a:r>
          </a:p>
        </p:txBody>
      </p:sp>
      <p:sp>
        <p:nvSpPr>
          <p:cNvPr id="6" name="CuadroTexto 5">
            <a:extLst>
              <a:ext uri="{FF2B5EF4-FFF2-40B4-BE49-F238E27FC236}">
                <a16:creationId xmlns:a16="http://schemas.microsoft.com/office/drawing/2014/main" id="{89B3FCA8-C217-11C5-97DD-5BFCE9D4C0D2}"/>
              </a:ext>
            </a:extLst>
          </p:cNvPr>
          <p:cNvSpPr txBox="1"/>
          <p:nvPr/>
        </p:nvSpPr>
        <p:spPr>
          <a:xfrm>
            <a:off x="3567953" y="1256955"/>
            <a:ext cx="4332107"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Gammoojjii keessa adeemsa isaanii yeroo itti fufanitti,</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Amaaleqonni isaan rukutan,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Museen akka Iyyaasuun isaan</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irraa qolatuuf isa gaafate, ammasitti inni, Aaroonii fi Uur “ulee Waaqayyoo qabatanii” gaaratti ol ba’anii akka kadhatan itti hime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(Ba’uu 17:8-10).</a:t>
            </a:r>
          </a:p>
        </p:txBody>
      </p:sp>
      <p:pic>
        <p:nvPicPr>
          <p:cNvPr id="4" name="Imagen 3" descr="Imagen que contiene persona, hombre, parado, cama&#10;&#10;El contenido generado por IA puede ser incorrecto.">
            <a:extLst>
              <a:ext uri="{FF2B5EF4-FFF2-40B4-BE49-F238E27FC236}">
                <a16:creationId xmlns:a16="http://schemas.microsoft.com/office/drawing/2014/main" id="{B48ECC1D-856E-B84C-7B37-C3914E8F56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19524"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a:extLst>
              <a:ext uri="{FF2B5EF4-FFF2-40B4-BE49-F238E27FC236}">
                <a16:creationId xmlns:a16="http://schemas.microsoft.com/office/drawing/2014/main" id="{C85831E2-D407-3CCA-B84D-5A87E30E5D99}"/>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a:extLst>
              <a:ext uri="{FF2B5EF4-FFF2-40B4-BE49-F238E27FC236}">
                <a16:creationId xmlns:a16="http://schemas.microsoft.com/office/drawing/2014/main" id="{2AFF97BC-9B06-1691-89F9-1D04AF086CF3}"/>
              </a:ext>
            </a:extLst>
          </p:cNvPr>
          <p:cNvSpPr txBox="1"/>
          <p:nvPr/>
        </p:nvSpPr>
        <p:spPr>
          <a:xfrm>
            <a:off x="1" y="3682169"/>
            <a:ext cx="790006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Waan Waaqayyo Gibxitti godhe dhaga’aniiru. Garuu, akka Kana’anota warra kaanii isaan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hin sodaanne.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Garuu Waaqayyotti qoosanii Isaan mormuu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isaanii saba Isaa rukutanii, Isarra jaboo ta’uu isaanii mirkaneessuu barbaadan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17:16).</a:t>
            </a:r>
          </a:p>
        </p:txBody>
      </p:sp>
      <p:sp>
        <p:nvSpPr>
          <p:cNvPr id="8" name="CuadroTexto 7">
            <a:extLst>
              <a:ext uri="{FF2B5EF4-FFF2-40B4-BE49-F238E27FC236}">
                <a16:creationId xmlns:a16="http://schemas.microsoft.com/office/drawing/2014/main" id="{02F40EF4-ABE8-6431-B098-4C0130D6CB08}"/>
              </a:ext>
            </a:extLst>
          </p:cNvPr>
          <p:cNvSpPr txBox="1"/>
          <p:nvPr/>
        </p:nvSpPr>
        <p:spPr>
          <a:xfrm>
            <a:off x="3388658" y="3249736"/>
            <a:ext cx="448743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Amaaleqoonni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maaliif isaan rukutan?</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E0E70140-9B3A-2515-E455-420967464020}"/>
              </a:ext>
            </a:extLst>
          </p:cNvPr>
          <p:cNvSpPr txBox="1"/>
          <p:nvPr/>
        </p:nvSpPr>
        <p:spPr>
          <a:xfrm>
            <a:off x="0" y="5698105"/>
            <a:ext cx="790005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Yeroo itti geggeessitoonni warri kaan ba’aa irraa qooddatantu dhufe. Aaroonii fi Uur Musee gargaaranii hojiin Waaqayyoo akka milkaa’u godhan, akkasitti diina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mo’atan</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(Ba’uu 17:12).</a:t>
            </a:r>
          </a:p>
        </p:txBody>
      </p:sp>
      <p:sp>
        <p:nvSpPr>
          <p:cNvPr id="14" name="CuadroTexto 13">
            <a:extLst>
              <a:ext uri="{FF2B5EF4-FFF2-40B4-BE49-F238E27FC236}">
                <a16:creationId xmlns:a16="http://schemas.microsoft.com/office/drawing/2014/main" id="{21E494E1-B3AC-0C99-FCF0-415FC6B61A09}"/>
              </a:ext>
            </a:extLst>
          </p:cNvPr>
          <p:cNvSpPr txBox="1"/>
          <p:nvPr/>
        </p:nvSpPr>
        <p:spPr>
          <a:xfrm>
            <a:off x="0" y="5005608"/>
            <a:ext cx="80951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Yeroo Museen ulee Waaqayyoo ol kaasu, Israa’elotatu injifata.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Garuu yeroo harki Musee dadhabu Israa’elotatu mo’ama (Ba’uu 17:11).</a:t>
            </a:r>
          </a:p>
        </p:txBody>
      </p:sp>
    </p:spTree>
    <p:extLst>
      <p:ext uri="{BB962C8B-B14F-4D97-AF65-F5344CB8AC3E}">
        <p14:creationId xmlns:p14="http://schemas.microsoft.com/office/powerpoint/2010/main" val="61428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3" presetClass="entr" presetSubtype="32"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plus(out)">
                                      <p:cBhvr>
                                        <p:cTn id="51" dur="750"/>
                                        <p:tgtEl>
                                          <p:spTgt spid="4"/>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3183244-CCF0-8986-1216-3EC7A716C366}"/>
              </a:ext>
            </a:extLst>
          </p:cNvPr>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uadroTexto 2">
            <a:extLst>
              <a:ext uri="{FF2B5EF4-FFF2-40B4-BE49-F238E27FC236}">
                <a16:creationId xmlns:a16="http://schemas.microsoft.com/office/drawing/2014/main" id="{E9C99D86-3B63-D9A4-5ED4-D1C8C5E50D8C}"/>
              </a:ext>
            </a:extLst>
          </p:cNvPr>
          <p:cNvSpPr txBox="1"/>
          <p:nvPr/>
        </p:nvSpPr>
        <p:spPr>
          <a:xfrm>
            <a:off x="0" y="-68824"/>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Aptos" panose="02110004020202020204"/>
                <a:ea typeface="+mn-ea"/>
                <a:cs typeface="+mn-cs"/>
              </a:rPr>
              <a:t>GORSA GAARII</a:t>
            </a:r>
          </a:p>
        </p:txBody>
      </p:sp>
      <p:sp>
        <p:nvSpPr>
          <p:cNvPr id="5" name="CuadroTexto 4">
            <a:extLst>
              <a:ext uri="{FF2B5EF4-FFF2-40B4-BE49-F238E27FC236}">
                <a16:creationId xmlns:a16="http://schemas.microsoft.com/office/drawing/2014/main" id="{BADC779F-8227-4772-19F2-980564FE9725}"/>
              </a:ext>
            </a:extLst>
          </p:cNvPr>
          <p:cNvSpPr txBox="1"/>
          <p:nvPr/>
        </p:nvSpPr>
        <p:spPr>
          <a:xfrm>
            <a:off x="257175" y="595842"/>
            <a:ext cx="11677649" cy="923330"/>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en-US" b="1" dirty="0" err="1">
                <a:solidFill>
                  <a:srgbClr val="FF5050">
                    <a:lumMod val="50000"/>
                  </a:srgbClr>
                </a:solidFill>
                <a:latin typeface="Comic Sans MS" panose="030F0702030302020204" pitchFamily="66" charset="0"/>
              </a:rPr>
              <a:t>Ati</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saba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hundumaa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keessaa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namoota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dandeettii</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qaban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jechuunis</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namoota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Waaqa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sodaatan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namoota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amanamoo</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kanneen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matta’aa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jibban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filadhuutii</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ajajjuuwwaan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kumaa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ajajjuuwwan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dhibbaa</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ajajjuuwwan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shantamaatii</a:t>
            </a:r>
            <a:r>
              <a:rPr lang="en-US" b="1" dirty="0">
                <a:solidFill>
                  <a:srgbClr val="FF5050">
                    <a:lumMod val="50000"/>
                  </a:srgbClr>
                </a:solidFill>
                <a:latin typeface="Comic Sans MS" panose="030F0702030302020204" pitchFamily="66" charset="0"/>
              </a:rPr>
              <a:t> fi </a:t>
            </a:r>
            <a:r>
              <a:rPr lang="en-US" b="1" dirty="0" err="1">
                <a:solidFill>
                  <a:srgbClr val="FF5050">
                    <a:lumMod val="50000"/>
                  </a:srgbClr>
                </a:solidFill>
                <a:latin typeface="Comic Sans MS" panose="030F0702030302020204" pitchFamily="66" charset="0"/>
              </a:rPr>
              <a:t>ajajjuuwwan</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kudhanii</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godhii</a:t>
            </a:r>
            <a:r>
              <a:rPr lang="en-US" b="1" dirty="0">
                <a:solidFill>
                  <a:srgbClr val="FF5050">
                    <a:lumMod val="50000"/>
                  </a:srgbClr>
                </a:solidFill>
                <a:latin typeface="Comic Sans MS" panose="030F0702030302020204" pitchFamily="66" charset="0"/>
              </a:rPr>
              <a:t> </a:t>
            </a:r>
            <a:r>
              <a:rPr lang="en-US" b="1" dirty="0" err="1">
                <a:solidFill>
                  <a:srgbClr val="FF5050">
                    <a:lumMod val="50000"/>
                  </a:srgbClr>
                </a:solidFill>
                <a:latin typeface="Comic Sans MS" panose="030F0702030302020204" pitchFamily="66" charset="0"/>
              </a:rPr>
              <a:t>muuddadhu</a:t>
            </a:r>
            <a:r>
              <a:rPr lang="en-US" b="1" dirty="0">
                <a:solidFill>
                  <a:srgbClr val="FF5050">
                    <a:lumMod val="50000"/>
                  </a:srgbClr>
                </a:solidFill>
                <a:latin typeface="Comic Sans MS" panose="030F0702030302020204" pitchFamily="66" charset="0"/>
              </a:rPr>
              <a:t>.</a:t>
            </a:r>
            <a:r>
              <a:rPr kumimoji="0" lang="en"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(Ba’uu 18:21)</a:t>
            </a:r>
          </a:p>
        </p:txBody>
      </p:sp>
      <p:sp>
        <p:nvSpPr>
          <p:cNvPr id="6" name="CuadroTexto 5">
            <a:extLst>
              <a:ext uri="{FF2B5EF4-FFF2-40B4-BE49-F238E27FC236}">
                <a16:creationId xmlns:a16="http://schemas.microsoft.com/office/drawing/2014/main" id="{F732FC7D-9C23-7179-A268-2B6A4E7D5AF6}"/>
              </a:ext>
            </a:extLst>
          </p:cNvPr>
          <p:cNvSpPr txBox="1"/>
          <p:nvPr/>
        </p:nvSpPr>
        <p:spPr>
          <a:xfrm>
            <a:off x="4329397" y="1511388"/>
            <a:ext cx="7862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Mallattoo Waaqayyo Museetti dubbachuu Isaatii ilaaluudhaan,</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Yeetiroo fi Sifooraan ilmaan Musee dabalatanii isa dubbisuuf gara Hooreeb dhufan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(Ba’uu 3:12; 18:1-5).</a:t>
            </a:r>
          </a:p>
        </p:txBody>
      </p:sp>
      <p:graphicFrame>
        <p:nvGraphicFramePr>
          <p:cNvPr id="8" name="Diagrama 7">
            <a:extLst>
              <a:ext uri="{FF2B5EF4-FFF2-40B4-BE49-F238E27FC236}">
                <a16:creationId xmlns:a16="http://schemas.microsoft.com/office/drawing/2014/main" id="{B777713F-4B97-C6F6-1F30-34C829C5F797}"/>
              </a:ext>
            </a:extLst>
          </p:cNvPr>
          <p:cNvGraphicFramePr/>
          <p:nvPr>
            <p:extLst>
              <p:ext uri="{D42A27DB-BD31-4B8C-83A1-F6EECF244321}">
                <p14:modId xmlns:p14="http://schemas.microsoft.com/office/powerpoint/2010/main" val="1624273033"/>
              </p:ext>
            </p:extLst>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a:extLst>
              <a:ext uri="{FF2B5EF4-FFF2-40B4-BE49-F238E27FC236}">
                <a16:creationId xmlns:a16="http://schemas.microsoft.com/office/drawing/2014/main" id="{A1FE1769-00EF-BAEE-02E3-8DCCAA5C658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5010" y="1586035"/>
            <a:ext cx="4142666" cy="5022793"/>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30F7878B-715C-970D-61BA-D33697C5A6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34575" y="5162729"/>
            <a:ext cx="2095499" cy="1571624"/>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643FF370-CE0E-FF59-0A32-020171BC17BB}"/>
              </a:ext>
            </a:extLst>
          </p:cNvPr>
          <p:cNvSpPr txBox="1"/>
          <p:nvPr/>
        </p:nvSpPr>
        <p:spPr>
          <a:xfrm>
            <a:off x="4329396" y="4266294"/>
            <a:ext cx="786862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Museen gorsa Waaqayyo as</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keessatti isaaf kenne kana gadi of deebisuudhaan fudhate.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Gorsa abbiyyuun isaa isaaf kenne kana fudhachuudhaan,</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namoota itti gaafatamummaa baachuu danda’an fo’ate. </a:t>
            </a:r>
            <a:endParaRPr kumimoji="0" lang="en"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5E8C4D05-0BA3-6BFB-0A3C-0E24BF7261FE}"/>
              </a:ext>
            </a:extLst>
          </p:cNvPr>
          <p:cNvSpPr txBox="1"/>
          <p:nvPr/>
        </p:nvSpPr>
        <p:spPr>
          <a:xfrm>
            <a:off x="4329396" y="3440325"/>
            <a:ext cx="784957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Guyyaa</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itti aanu, guutummaa sabaatiif akka Museen firdii kennu yeroo arge, gorsa ogummaadhaan guute tokko isa gorse: innis itti gaafatamummaa akka inni qoodu dha</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 (Ba’uu 18:17-23).</a:t>
            </a:r>
          </a:p>
        </p:txBody>
      </p:sp>
      <p:sp>
        <p:nvSpPr>
          <p:cNvPr id="14" name="CuadroTexto 13">
            <a:extLst>
              <a:ext uri="{FF2B5EF4-FFF2-40B4-BE49-F238E27FC236}">
                <a16:creationId xmlns:a16="http://schemas.microsoft.com/office/drawing/2014/main" id="{A082FE61-D15B-DCBD-9FC1-29CD3203F076}"/>
              </a:ext>
            </a:extLst>
          </p:cNvPr>
          <p:cNvSpPr txBox="1"/>
          <p:nvPr/>
        </p:nvSpPr>
        <p:spPr>
          <a:xfrm>
            <a:off x="4329396" y="2337357"/>
            <a:ext cx="784957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Yeetiroon, yooma qomoo</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Israa’el keessaa miti ta’e iyyuu Waaqayyoon ni waaqessa. </a:t>
            </a: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Kanaaf, gabaasa waanta</a:t>
            </a:r>
            <a:r>
              <a:rPr kumimoji="0" lang="en" b="1" i="0" u="none" strike="noStrike" kern="1200" cap="none" spc="0" normalizeH="0" noProof="0" dirty="0">
                <a:ln>
                  <a:noFill/>
                </a:ln>
                <a:solidFill>
                  <a:prstClr val="black"/>
                </a:solidFill>
                <a:effectLst/>
                <a:uLnTx/>
                <a:uFillTx/>
                <a:latin typeface="Aptos" panose="02110004020202020204"/>
                <a:ea typeface="+mn-ea"/>
                <a:cs typeface="+mn-cs"/>
              </a:rPr>
              <a:t> Gibxoota irratti ta’ee Musee irraa erga dhaggeeffatee booda, Waaqayyoon galateeffatee aarsaa dhiheesse </a:t>
            </a:r>
            <a:br>
              <a:rPr kumimoji="0" lang="en" b="1" i="0" u="none" strike="noStrike" kern="1200" cap="none" spc="0" normalizeH="0" noProof="0" dirty="0">
                <a:ln>
                  <a:noFill/>
                </a:ln>
                <a:solidFill>
                  <a:prstClr val="black"/>
                </a:solidFill>
                <a:effectLst/>
                <a:uLnTx/>
                <a:uFillTx/>
                <a:latin typeface="Aptos" panose="02110004020202020204"/>
                <a:ea typeface="+mn-ea"/>
                <a:cs typeface="+mn-cs"/>
              </a:rPr>
            </a:br>
            <a:r>
              <a:rPr kumimoji="0" lang="en" b="1" i="0" u="none" strike="noStrike" kern="1200" cap="none" spc="0" normalizeH="0" baseline="0" noProof="0" dirty="0">
                <a:ln>
                  <a:noFill/>
                </a:ln>
                <a:solidFill>
                  <a:prstClr val="black"/>
                </a:solidFill>
                <a:effectLst/>
                <a:uLnTx/>
                <a:uFillTx/>
                <a:latin typeface="Aptos" panose="02110004020202020204"/>
                <a:ea typeface="+mn-ea"/>
                <a:cs typeface="+mn-cs"/>
              </a:rPr>
              <a:t>(Ba’uu 18:8-12).</a:t>
            </a:r>
          </a:p>
        </p:txBody>
      </p:sp>
    </p:spTree>
    <p:extLst>
      <p:ext uri="{BB962C8B-B14F-4D97-AF65-F5344CB8AC3E}">
        <p14:creationId xmlns:p14="http://schemas.microsoft.com/office/powerpoint/2010/main" val="3683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0"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1"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2" dur="500"/>
                                        <p:tgtEl>
                                          <p:spTgt spid="8">
                                            <p:graphicEl>
                                              <a:dgm id="{98878BA1-5A16-4F3D-BE7F-202C58D67B2B}"/>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57"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58"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59" dur="500"/>
                                        <p:tgtEl>
                                          <p:spTgt spid="8">
                                            <p:graphicEl>
                                              <a:dgm id="{A5BC1136-7AB0-4B0C-A76E-5ADA0EC67691}"/>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3" dur="500"/>
                                        <p:tgtEl>
                                          <p:spTgt spid="8">
                                            <p:graphicEl>
                                              <a:dgm id="{1802C615-AE9F-41B9-8F7D-80D193B2C02F}"/>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68"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69"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0" dur="500"/>
                                        <p:tgtEl>
                                          <p:spTgt spid="8">
                                            <p:graphicEl>
                                              <a:dgm id="{B3D9C14E-83C8-4248-BED5-4F63A04A2943}"/>
                                            </p:graphicEl>
                                          </p:spTgt>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74" dur="500"/>
                                        <p:tgtEl>
                                          <p:spTgt spid="8">
                                            <p:graphicEl>
                                              <a:dgm id="{E64FA3F8-6085-45A8-9EAC-8441BAB3BC30}"/>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79"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0"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1" dur="500"/>
                                        <p:tgtEl>
                                          <p:spTgt spid="8">
                                            <p:graphicEl>
                                              <a:dgm id="{22CA8874-A2BE-4681-8FD8-D91CAE23CEBD}"/>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85"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1076</TotalTime>
  <Words>1401</Words>
  <Application>Microsoft Office PowerPoint</Application>
  <PresentationFormat>Panorámica</PresentationFormat>
  <Paragraphs>70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73</cp:revision>
  <dcterms:created xsi:type="dcterms:W3CDTF">2025-07-19T23:48:58Z</dcterms:created>
  <dcterms:modified xsi:type="dcterms:W3CDTF">2025-08-15T12:29:41Z</dcterms:modified>
</cp:coreProperties>
</file>