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" sz="1900" b="1" dirty="0"/>
            <a:t>Amantiin dhugaa hin haalu; hubannaa kallattii biraatiin jiru agarsiisa malee</a:t>
          </a:r>
          <a:endParaRPr lang="es-ES" sz="19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" sz="2000" b="1" dirty="0"/>
            <a:t>Komii kaasuu irra, karoora Waaqayyoo akka amannuu fi akka itti of laannuuf waamamne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" sz="2000" b="1" dirty="0"/>
            <a:t>Eebbi warra raawwatanii Waaqayyotti hafaniif dhufa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" sz="2000" b="1" dirty="0"/>
            <a:t>Jireenyi gama hundumaan iyyuu akka karoora Waaqayyo hundeesseetti jiraatamuu qaba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" sz="2000" b="1" dirty="0"/>
            <a:t>Waaqayyotti dhihaatanii jiraachuun bu’aa guddaa qaba</a:t>
          </a:r>
          <a:br>
            <a:rPr lang="es-ES" sz="2000" b="1" dirty="0"/>
          </a:br>
          <a:r>
            <a:rPr lang="en" sz="2000" b="1" dirty="0"/>
            <a:t>(Faar.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Amantiin dhugaa hin haalu; hubannaa kallattii biraatiin jiru agarsiisa malee</a:t>
          </a:r>
          <a:endParaRPr lang="es-ES" sz="19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Komii kaasuu irra, karoora Waaqayyoo akka amannuu fi akka itti of laannuuf waamamne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Eebbi warra raawwatanii Waaqayyotti hafaniif dhufa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Jireenyi gama hundumaan iyyuu akka karoora Waaqayyo hundeesseetti jiraatamuu qaba</a:t>
          </a:r>
          <a:endParaRPr lang="es-ES" sz="20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Waaqayyotti dhihaatanii jiraachuun bu’aa guddaa qaba</a:t>
          </a:r>
          <a:br>
            <a:rPr lang="es-ES" sz="2000" b="1" kern="1200" dirty="0"/>
          </a:br>
          <a:r>
            <a:rPr lang="en" sz="2000" b="1" kern="1200" dirty="0"/>
            <a:t>(Faar.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3"/>
                </a:solidFill>
              </a:rPr>
              <a:t>GURGUDDOOTA AMANTII</a:t>
            </a:r>
            <a:r>
              <a:rPr lang="en" sz="4800" b="1" dirty="0">
                <a:ln/>
                <a:solidFill>
                  <a:schemeClr val="accent3"/>
                </a:solidFill>
              </a:rPr>
              <a:t>: </a:t>
            </a:r>
            <a:br>
              <a:rPr lang="es-ES" sz="4800" b="1" dirty="0">
                <a:ln/>
                <a:solidFill>
                  <a:schemeClr val="accent3"/>
                </a:solidFill>
              </a:rPr>
            </a:br>
            <a:r>
              <a:rPr lang="en-US" sz="4800" b="1" dirty="0">
                <a:ln/>
                <a:solidFill>
                  <a:schemeClr val="accent3"/>
                </a:solidFill>
              </a:rPr>
              <a:t>IYYAASUU FI KAALEB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7E6000"/>
                </a:solidFill>
              </a:rPr>
              <a:t>Barnoota</a:t>
            </a:r>
            <a:r>
              <a:rPr lang="en-US" sz="1600" b="1" dirty="0">
                <a:solidFill>
                  <a:srgbClr val="7E6000"/>
                </a:solidFill>
              </a:rPr>
              <a:t> 8ffaa</a:t>
            </a:r>
            <a:r>
              <a:rPr lang="en" sz="1600" b="1" dirty="0">
                <a:solidFill>
                  <a:srgbClr val="7E6000"/>
                </a:solidFill>
              </a:rPr>
              <a:t> </a:t>
            </a:r>
            <a:r>
              <a:rPr lang="en-US" sz="1600" b="1" dirty="0" err="1">
                <a:solidFill>
                  <a:srgbClr val="7E6000"/>
                </a:solidFill>
              </a:rPr>
              <a:t>Sadaasa</a:t>
            </a:r>
            <a:r>
              <a:rPr lang="en" sz="1600" b="1" dirty="0">
                <a:solidFill>
                  <a:srgbClr val="7E6000"/>
                </a:solidFill>
              </a:rPr>
              <a:t>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156966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9A37C9"/>
                </a:solidFill>
              </a:rPr>
              <a:t>AKKA ITTI AMANTII ARGATAN</a:t>
            </a:r>
            <a:endParaRPr lang="en" sz="4800" b="1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773723" y="72560"/>
            <a:ext cx="10946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Kanaafuu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dhuga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baatota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duumessa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guddaa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akkanaatiin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marfamneef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kottaa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ba’aa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cubbuu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xaxee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qabates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baafnee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gannaa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dorgommii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fuula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keenya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jirus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jabaannee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fiignaa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kottaa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Yesuus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jalqabaa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fiixaan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baasaa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amantii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keenyaa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keenya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kaa’annaa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Innis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gammachuu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fuula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jiruuf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jedhee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qaanii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fannoo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tuffachuun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fannoo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obese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mirga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teessoo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taa’e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(Ibroot.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9" y="1609725"/>
            <a:ext cx="9086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Amalli keenya waan arginu calaqqisiisuutti duufa. “Mirror neurons" kan jedhaman waa ilaaluu fi waa hojjechuu gidduu garaa garummaa jiru kan dimismiseessan jiru. </a:t>
            </a:r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209549" y="3710289"/>
            <a:ext cx="3698334" cy="305484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19"/>
          <a:stretch>
            <a:fillRect/>
          </a:stretch>
        </p:blipFill>
        <p:spPr>
          <a:xfrm>
            <a:off x="10143977" y="4618346"/>
            <a:ext cx="1914674" cy="2146786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598407"/>
            <a:ext cx="75862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Jireenya namoota amantii kan akka Kaalebii fi Iyyaasuu qayyabachuudhaan, akka isaaniitti Waaqayyoon amanachuu barra; akka isaanii gadi of deebisuu; dhugaadhaaf ija jabinaan akka isaanii dhugaa ba’uu barra.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900523"/>
            <a:ext cx="6010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Garuu akkamitti jijjiiramna? Macaafni Qulqulluun ifaa dha: Hafuurri Qulqulluun akka nu keessatti hojjetuuf heyyamuu dhaan (2 Qor. 3:18). Kun hojii ho’aa dha. Akka Kaalebiin jijjiiramnee hojiitti ba’uu qabna. Waaqayyoof aarsaa jiraatoo ta’uuf waamamne (Rom. 12:1-2).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604066"/>
            <a:ext cx="83189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Macaafni Qulqulluun fakkeenya gootota amantii akka nuy ilaalluuf waamicha nuuf godha, Yesuus Isa fakkeenya olaan ta’ irratti xiyyeeffachuu dhaan (Ibroota 12:1-2).</a:t>
            </a:r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603868"/>
            <a:ext cx="10467975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“Har’a namoota amantii dhaabbataa qaban nu barbaachisa, namoota Waaqayyoon guutummaatti hordofan, namoota yeroo dubbachuun isaan irra jirutti hin callifne, qajeelfamaaf buluu irratti kan akka sibiilaa jabaatan, </a:t>
            </a:r>
            <a:r>
              <a:rPr lang="en-US" sz="2200" b="1" dirty="0" err="1">
                <a:latin typeface="Constantia" panose="02030602050306030303" pitchFamily="18" charset="0"/>
              </a:rPr>
              <a:t>nama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qabne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ta’uuf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akkeessine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garuu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nama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Waaqayyoo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wajjin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gadi</a:t>
            </a:r>
            <a:r>
              <a:rPr lang="en-US" sz="2200" b="1" dirty="0">
                <a:latin typeface="Constantia" panose="02030602050306030303" pitchFamily="18" charset="0"/>
              </a:rPr>
              <a:t> of </a:t>
            </a:r>
            <a:r>
              <a:rPr lang="en-US" sz="2200" b="1" dirty="0" err="1">
                <a:latin typeface="Constantia" panose="02030602050306030303" pitchFamily="18" charset="0"/>
              </a:rPr>
              <a:t>deebisuudhaan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obsaan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garraamummaadhaan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hundumaa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ofitti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qabuudhaan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gara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laafinaan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adeemu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nama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saayinsiin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kadhataa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amantii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jiraachuu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ta’e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hubatee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hojii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ulfina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Waaqayyoo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dubbatu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agarsiisu</a:t>
            </a:r>
            <a:r>
              <a:rPr lang="en-US" sz="2200" b="1" dirty="0">
                <a:latin typeface="Constantia" panose="02030602050306030303" pitchFamily="18" charset="0"/>
              </a:rPr>
              <a:t> fi </a:t>
            </a:r>
            <a:r>
              <a:rPr lang="en-US" sz="2200" b="1" dirty="0" err="1">
                <a:latin typeface="Constantia" panose="02030602050306030303" pitchFamily="18" charset="0"/>
              </a:rPr>
              <a:t>saba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Isaaf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gaarii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godhu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dha</a:t>
            </a:r>
            <a:r>
              <a:rPr lang="en-US" sz="2200" b="1" dirty="0">
                <a:latin typeface="Constantia" panose="02030602050306030303" pitchFamily="18" charset="0"/>
              </a:rPr>
              <a:t>.... </a:t>
            </a:r>
            <a:r>
              <a:rPr lang="en-US" sz="2200" b="1" dirty="0" err="1">
                <a:latin typeface="Constantia" panose="02030602050306030303" pitchFamily="18" charset="0"/>
              </a:rPr>
              <a:t>Yesuusiin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hordofuun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jalqabumaa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kaa’anii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garaa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guutuu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geedderamuu</a:t>
            </a:r>
            <a:r>
              <a:rPr lang="en-US" sz="2200" b="1" dirty="0">
                <a:latin typeface="Constantia" panose="02030602050306030303" pitchFamily="18" charset="0"/>
              </a:rPr>
              <a:t> fi </a:t>
            </a:r>
            <a:r>
              <a:rPr lang="en-US" sz="2200" b="1" dirty="0" err="1">
                <a:latin typeface="Constantia" panose="02030602050306030303" pitchFamily="18" charset="0"/>
              </a:rPr>
              <a:t>geedderama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irra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deddeebiin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guyyaa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guyyaatti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jiraachuu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dha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endParaRPr lang="en" sz="2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b="1" dirty="0" err="1">
                <a:latin typeface="Constantia" panose="02030602050306030303" pitchFamily="18" charset="0"/>
              </a:rPr>
              <a:t>Amantii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Kaaleb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Waaqayyo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irratti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qabu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jabeesse</a:t>
            </a:r>
            <a:r>
              <a:rPr lang="en-US" sz="2200" b="1" dirty="0">
                <a:latin typeface="Constantia" panose="02030602050306030303" pitchFamily="18" charset="0"/>
              </a:rPr>
              <a:t>, soda </a:t>
            </a:r>
            <a:r>
              <a:rPr lang="en-US" sz="2200" b="1" dirty="0" err="1">
                <a:latin typeface="Constantia" panose="02030602050306030303" pitchFamily="18" charset="0"/>
              </a:rPr>
              <a:t>namaa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irraa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eegee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jabinaan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dhaabatee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waanta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sirriif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inni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falmu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taasise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Humnuma</a:t>
            </a:r>
            <a:r>
              <a:rPr lang="en-US" sz="2200" b="1" dirty="0">
                <a:latin typeface="Constantia" panose="02030602050306030303" pitchFamily="18" charset="0"/>
              </a:rPr>
              <a:t> Isa </a:t>
            </a:r>
            <a:r>
              <a:rPr lang="en-US" sz="2200" b="1" dirty="0" err="1">
                <a:latin typeface="Constantia" panose="02030602050306030303" pitchFamily="18" charset="0"/>
              </a:rPr>
              <a:t>oogganaa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Walii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Galaa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loltoota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samii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ta’ee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irratti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hirkachuudhaan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loltuu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fannoo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dhugaa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ta’e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hundinuu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jabinaa</a:t>
            </a:r>
            <a:r>
              <a:rPr lang="en-US" sz="2200" b="1" dirty="0">
                <a:latin typeface="Constantia" panose="02030602050306030303" pitchFamily="18" charset="0"/>
              </a:rPr>
              <a:t> fi </a:t>
            </a:r>
            <a:r>
              <a:rPr lang="en-US" sz="2200" b="1" dirty="0" err="1">
                <a:latin typeface="Constantia" panose="02030602050306030303" pitchFamily="18" charset="0"/>
              </a:rPr>
              <a:t>ija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jabina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ittiin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danqaa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darbamne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fakkaatu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hundumaa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darbu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fudhata</a:t>
            </a:r>
            <a:r>
              <a:rPr lang="en-US" sz="2200" b="1">
                <a:latin typeface="Constantia" panose="02030602050306030303" pitchFamily="18" charset="0"/>
              </a:rPr>
              <a:t>.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175893"/>
            <a:ext cx="4014047" cy="643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Hooggantoota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keessan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warra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dubbii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Waaqaa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isinitti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himanii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turan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sana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yaadadhaa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Waan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jireenya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isaanii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irraa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argames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ilaalaa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amantii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isaanii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duukaa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bu’aa</a:t>
            </a:r>
            <a:r>
              <a:rPr kumimoji="0" lang="en-U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Ibroot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6973402" y="3988825"/>
            <a:ext cx="533289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rgbClr val="436EBB"/>
                </a:solidFill>
              </a:rPr>
              <a:t>Amantii</a:t>
            </a:r>
            <a:r>
              <a:rPr lang="es-ES" sz="2000" b="1" dirty="0">
                <a:solidFill>
                  <a:srgbClr val="436EBB"/>
                </a:solidFill>
              </a:rPr>
              <a:t> </a:t>
            </a:r>
            <a:r>
              <a:rPr lang="es-ES" sz="2000" b="1" dirty="0" err="1">
                <a:solidFill>
                  <a:srgbClr val="436EBB"/>
                </a:solidFill>
              </a:rPr>
              <a:t>Kaaleb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Waan</a:t>
            </a:r>
            <a:r>
              <a:rPr lang="es-ES" sz="2000" b="1" dirty="0"/>
              <a:t> hin </a:t>
            </a:r>
            <a:r>
              <a:rPr lang="es-ES" sz="2000" b="1" dirty="0" err="1"/>
              <a:t>dandaa’amne</a:t>
            </a:r>
            <a:r>
              <a:rPr lang="es-ES" sz="2000" b="1" dirty="0"/>
              <a:t> </a:t>
            </a:r>
            <a:r>
              <a:rPr lang="es-ES" sz="2000" b="1" dirty="0" err="1"/>
              <a:t>dandeessisuu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Amantii</a:t>
            </a:r>
            <a:r>
              <a:rPr lang="es-ES" sz="2000" b="1" dirty="0"/>
              <a:t> </a:t>
            </a:r>
            <a:r>
              <a:rPr lang="es-ES" sz="2000" b="1" dirty="0" err="1"/>
              <a:t>hojiidhaan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Xomboricha</a:t>
            </a:r>
            <a:r>
              <a:rPr lang="es-ES" sz="2000" b="1" dirty="0"/>
              <a:t> </a:t>
            </a:r>
            <a:r>
              <a:rPr lang="es-ES" sz="2000" b="1" dirty="0" err="1"/>
              <a:t>dabarsuu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es-ES" sz="2000" b="1" dirty="0" err="1">
                <a:solidFill>
                  <a:srgbClr val="349479"/>
                </a:solidFill>
              </a:rPr>
              <a:t>Amantii</a:t>
            </a:r>
            <a:r>
              <a:rPr lang="es-ES" sz="2000" b="1" dirty="0">
                <a:solidFill>
                  <a:srgbClr val="349479"/>
                </a:solidFill>
              </a:rPr>
              <a:t> </a:t>
            </a:r>
            <a:r>
              <a:rPr lang="es-ES" sz="2000" b="1" dirty="0" err="1">
                <a:solidFill>
                  <a:srgbClr val="349479"/>
                </a:solidFill>
              </a:rPr>
              <a:t>Iyyaasuu</a:t>
            </a:r>
            <a:r>
              <a:rPr lang="en" sz="2000" b="1" dirty="0">
                <a:solidFill>
                  <a:srgbClr val="349479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CC5149"/>
                </a:solidFill>
              </a:rPr>
              <a:t>Akka </a:t>
            </a:r>
            <a:r>
              <a:rPr lang="es-ES" sz="2000" b="1" dirty="0" err="1">
                <a:solidFill>
                  <a:srgbClr val="CC5149"/>
                </a:solidFill>
              </a:rPr>
              <a:t>itti</a:t>
            </a:r>
            <a:r>
              <a:rPr lang="es-ES" sz="2000" b="1" dirty="0">
                <a:solidFill>
                  <a:srgbClr val="CC5149"/>
                </a:solidFill>
              </a:rPr>
              <a:t> </a:t>
            </a:r>
            <a:r>
              <a:rPr lang="es-ES" sz="2000" b="1" dirty="0" err="1">
                <a:solidFill>
                  <a:srgbClr val="CC5149"/>
                </a:solidFill>
              </a:rPr>
              <a:t>amantii</a:t>
            </a:r>
            <a:r>
              <a:rPr lang="es-ES" sz="2000" b="1" dirty="0">
                <a:solidFill>
                  <a:srgbClr val="CC5149"/>
                </a:solidFill>
              </a:rPr>
              <a:t> </a:t>
            </a:r>
            <a:r>
              <a:rPr lang="es-ES" sz="2000" b="1" dirty="0" err="1">
                <a:solidFill>
                  <a:srgbClr val="CC5149"/>
                </a:solidFill>
              </a:rPr>
              <a:t>argatan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Namoota kana kudhanan beektuu: </a:t>
            </a:r>
            <a:r>
              <a:rPr lang="es-ES" sz="2000" b="1" dirty="0" err="1"/>
              <a:t>Shaamu’aa</a:t>
            </a:r>
            <a:r>
              <a:rPr lang="en" sz="2000" b="1" dirty="0"/>
              <a:t>, </a:t>
            </a:r>
            <a:r>
              <a:rPr lang="es-ES" sz="2000" b="1" dirty="0" err="1"/>
              <a:t>Shaafaat</a:t>
            </a:r>
            <a:r>
              <a:rPr lang="en" sz="2000" b="1" dirty="0"/>
              <a:t>, Igaal, Paaltii, </a:t>
            </a:r>
            <a:r>
              <a:rPr lang="es-ES" sz="2000" b="1" dirty="0" err="1"/>
              <a:t>Gaadi’el</a:t>
            </a:r>
            <a:r>
              <a:rPr lang="en" sz="2000" b="1" dirty="0"/>
              <a:t>, </a:t>
            </a:r>
            <a:r>
              <a:rPr lang="es-ES" sz="2000" b="1" dirty="0" err="1"/>
              <a:t>Gaddi</a:t>
            </a:r>
            <a:r>
              <a:rPr lang="en" sz="2000" b="1" dirty="0"/>
              <a:t>, </a:t>
            </a:r>
            <a:r>
              <a:rPr lang="es-ES" sz="2000" b="1" dirty="0" err="1"/>
              <a:t>Ami’el</a:t>
            </a:r>
            <a:r>
              <a:rPr lang="en" sz="2000" b="1" dirty="0"/>
              <a:t>, </a:t>
            </a:r>
            <a:r>
              <a:rPr lang="es-ES" sz="2000" b="1" dirty="0" err="1"/>
              <a:t>Seetur</a:t>
            </a:r>
            <a:r>
              <a:rPr lang="en" sz="2000" b="1" dirty="0"/>
              <a:t>, Naahbii and Ge’u’el?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5" r="5735"/>
          <a:stretch>
            <a:fillRect/>
          </a:stretch>
        </p:blipFill>
        <p:spPr>
          <a:xfrm>
            <a:off x="285750" y="3445579"/>
            <a:ext cx="573405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489641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489641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6489641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09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09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409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2502" y="2694398"/>
            <a:ext cx="77265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Akkamitti amantii isaanii akkeessinee guutuu guutummaatti akka Waaqayyo waan hin danda’amne godhu akka isaaniitti amanna?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732596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Garuu, tarii namoota kana lamaan immoo dhageessaniittu taa’a: Iyyaasuu fi Kaalebiin. Jabaatanii dhaabatan, waadaa Waaqayyoo amanan, yeroo isaan raawwataman iluufis jiraatan (Lakk. 14:38).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70795"/>
            <a:ext cx="77265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“Maqaan” isaa humna Waaqayyoo mamuu isaatiin beekame, kanaanis ofii isaatii fi guutummaa dhalootaa irratti du’a fide. (Lakk. 14:36-37).</a:t>
            </a:r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195935"/>
            <a:ext cx="7177238" cy="92333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916941"/>
                </a:solidFill>
              </a:rPr>
              <a:t>AMANTII KAALEB</a:t>
            </a:r>
            <a:endParaRPr lang="en" sz="54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WAAN HIN DANDAA’AMNE DANDEESSISUU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631595" y="657522"/>
            <a:ext cx="10605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Obboloonni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koo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warri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wajjin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achi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dhaqan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garuu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akka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onneen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sabaa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sodaadhaan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baqxu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godhan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Ta’us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ani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garaa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koo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guutuudhaan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Waaqayyo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Waaqa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koo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duukaan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bu’e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(Iyyaas.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0" y="1302633"/>
            <a:ext cx="5842201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Maqaan “Kaaleb” jedhu “saree” jechuu dha. Akkuma jireenya isaa irraa mul’atu, sababa amanamummaa isaa isa hin sochoonee, maqaa sana akka jecha gaddeebiitti hin fudhanne. </a:t>
            </a:r>
            <a:r>
              <a:rPr lang="en-US" sz="1900" b="1" dirty="0"/>
              <a:t>B</a:t>
            </a:r>
            <a:r>
              <a:rPr lang="en" sz="1900" b="1" dirty="0"/>
              <a:t>akka warri kaan hin amanamnetti inni amanamaa ture. </a:t>
            </a:r>
            <a:r>
              <a:rPr lang="en-US" sz="1900" b="1" dirty="0"/>
              <a:t>Y</a:t>
            </a:r>
            <a:r>
              <a:rPr lang="en" sz="1900" b="1" dirty="0"/>
              <a:t>eroo warri kaan sodaa irraa kan ka’e duuba deebi’an inni Waaqayyoof amanamee hafe. </a:t>
            </a:r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0275" y="1466291"/>
            <a:ext cx="6004129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-3" y="5811109"/>
            <a:ext cx="58422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Fakkeenyi isaa, akka nuy Waaqa waan hin danda’amne dandeessisu amannuuf nu jajjabeessa.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-4" y="4846097"/>
            <a:ext cx="58422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Iyyaasuu (quxisuu isaa kan ta’ee) wajjin, yooma sabni dhagaan isa rukutuu barbaadan illee yaada isaa irraa hin mittiqne (Lakk. 14:10).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0" y="3339651"/>
            <a:ext cx="584220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Yeroo gaaddonni kudhan magaalota qabachuun hin danda’amne argan, gurguddoota mo’uun hin danda’amne argan, Kaaleb, magaalota qabachuun danda’amuu fi gurguddoota “akka buddeeniitti” nyaachuun danda’amu arge (Lakk. 13:28-33; 14:6-9).</a:t>
            </a:r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AMANTII HOJIIDHAAN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Egaa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amma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biyya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gaaraa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kan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Waaqayyo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gaafa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sana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waadaa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gale kana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kenni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Ati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mataan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kee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iyyuu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akka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Anaaqonni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achi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keessa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jiraatan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akka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magaalaawwan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isaanii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gurguddaa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taa’anii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fi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dallaa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jabaan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marfaman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gaafas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dhageesseerta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;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yoo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Waaqayyo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gargaare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garuu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ani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akkuma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Waaqayyo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jedhe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sanatti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ari’ee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isaan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baasa</a:t>
            </a:r>
            <a:r>
              <a:rPr lang="en-US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(Iyya.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541640"/>
            <a:ext cx="5403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Akka Kaaleb jedhutti, yeroo Museen ana ergetti, “gabaasa waan mirkaneeffadhe sanaa nan fideef” (Iyya. 14:7), “garaa koo guutuunis Waaqayyoon Waaqakoo amanadhe” (Iyya. 14:8). Sababa amanamummaa isaatii, yeroo basaasuuf deeman lafa miilli isaa ejjete akka dhaalu waadaan seenameef (Iyya. 14:9).</a:t>
            </a:r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283" y="1740310"/>
            <a:ext cx="3951127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041130"/>
            <a:ext cx="54037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Kaaleb yeroo akka basaastuutti ergame nama waggaa 40 ti. Laficha qabatanii waggaa 5 booda ammoo jaarsa waggaa 85 ti (Iyya. 14:10). Qaamni isaa fi sammuun isaa amma illee akkuma sana, yaadni isaas akkuma duraati (Iyya. 14:11).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925067"/>
            <a:ext cx="8048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Amma yeroo itti waadaa isaaf seename gaafatanii fi dubbiin isaa akkasumaan akka hin turre itti mirkaneessu ture. Gargaarsa Waaqayyootiin, gurguddoota liqimsee magaalota isaanii qabachuuf adeema (Iyya. 14:12-14).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XOMBORICHA DABARSUU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Kaalebis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“Ani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Kiriyaati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Seefer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lolee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qabatutti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intala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Aaksaa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heerumsiisa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(Iyyaasuu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Yeroo</a:t>
            </a:r>
            <a:r>
              <a:rPr lang="en-US" sz="2000" b="1" dirty="0"/>
              <a:t> </a:t>
            </a:r>
            <a:r>
              <a:rPr lang="en-US" sz="2000" b="1" dirty="0" err="1"/>
              <a:t>gartokkoo</a:t>
            </a:r>
            <a:r>
              <a:rPr lang="en-US" sz="2000" b="1" dirty="0"/>
              <a:t> </a:t>
            </a:r>
            <a:r>
              <a:rPr lang="en-US" sz="2000" b="1" dirty="0" err="1"/>
              <a:t>laficha</a:t>
            </a:r>
            <a:r>
              <a:rPr lang="en-US" sz="2000" b="1" dirty="0"/>
              <a:t> </a:t>
            </a:r>
            <a:r>
              <a:rPr lang="en-US" sz="2000" b="1" dirty="0" err="1"/>
              <a:t>isa</a:t>
            </a:r>
            <a:r>
              <a:rPr lang="en-US" sz="2000" b="1" dirty="0"/>
              <a:t> </a:t>
            </a:r>
            <a:r>
              <a:rPr lang="en-US" sz="2000" b="1" dirty="0" err="1"/>
              <a:t>seeraan</a:t>
            </a:r>
            <a:r>
              <a:rPr lang="en-US" sz="2000" b="1" dirty="0"/>
              <a:t> </a:t>
            </a:r>
            <a:r>
              <a:rPr lang="en-US" sz="2000" b="1" dirty="0" err="1"/>
              <a:t>kan</a:t>
            </a:r>
            <a:r>
              <a:rPr lang="en-US" sz="2000" b="1" dirty="0"/>
              <a:t> </a:t>
            </a:r>
            <a:r>
              <a:rPr lang="en-US" sz="2000" b="1" dirty="0" err="1"/>
              <a:t>isaa</a:t>
            </a:r>
            <a:r>
              <a:rPr lang="en-US" sz="2000" b="1" dirty="0"/>
              <a:t> </a:t>
            </a:r>
            <a:r>
              <a:rPr lang="en-US" sz="2000" b="1" dirty="0" err="1"/>
              <a:t>ta’e</a:t>
            </a:r>
            <a:r>
              <a:rPr lang="en-US" sz="2000" b="1" dirty="0"/>
              <a:t> </a:t>
            </a:r>
            <a:r>
              <a:rPr lang="en-US" sz="2000" b="1" dirty="0" err="1"/>
              <a:t>qabate</a:t>
            </a:r>
            <a:r>
              <a:rPr lang="en-US" sz="2000" b="1" dirty="0"/>
              <a:t>, </a:t>
            </a:r>
            <a:r>
              <a:rPr lang="en-US" sz="2000" b="1" dirty="0" err="1"/>
              <a:t>Kaaleb</a:t>
            </a:r>
            <a:r>
              <a:rPr lang="en-US" sz="2000" b="1" dirty="0"/>
              <a:t> </a:t>
            </a:r>
            <a:r>
              <a:rPr lang="en-US" sz="2000" b="1" dirty="0" err="1"/>
              <a:t>duudhaa</a:t>
            </a:r>
            <a:r>
              <a:rPr lang="en-US" sz="2000" b="1" dirty="0"/>
              <a:t> </a:t>
            </a:r>
            <a:r>
              <a:rPr lang="en-US" sz="2000" b="1" dirty="0" err="1"/>
              <a:t>hambisee</a:t>
            </a:r>
            <a:r>
              <a:rPr lang="en-US" sz="2000" b="1" dirty="0"/>
              <a:t> </a:t>
            </a:r>
            <a:r>
              <a:rPr lang="en-US" sz="2000" b="1" dirty="0" err="1"/>
              <a:t>darbu</a:t>
            </a:r>
            <a:r>
              <a:rPr lang="en-US" sz="2000" b="1" dirty="0"/>
              <a:t> </a:t>
            </a:r>
            <a:r>
              <a:rPr lang="en-US" sz="2000" b="1" dirty="0" err="1"/>
              <a:t>yaade</a:t>
            </a:r>
            <a:r>
              <a:rPr lang="en-US" sz="2000" b="1" dirty="0"/>
              <a:t>. Warri </a:t>
            </a:r>
            <a:r>
              <a:rPr lang="en-US" sz="2000" b="1" dirty="0" err="1"/>
              <a:t>isa</a:t>
            </a:r>
            <a:r>
              <a:rPr lang="en-US" sz="2000" b="1" dirty="0"/>
              <a:t> </a:t>
            </a:r>
            <a:r>
              <a:rPr lang="en-US" sz="2000" b="1" dirty="0" err="1"/>
              <a:t>duubaan</a:t>
            </a:r>
            <a:r>
              <a:rPr lang="en-US" sz="2000" b="1" dirty="0"/>
              <a:t> </a:t>
            </a:r>
            <a:r>
              <a:rPr lang="en-US" sz="2000" b="1" dirty="0" err="1"/>
              <a:t>dhufan</a:t>
            </a:r>
            <a:r>
              <a:rPr lang="en-US" sz="2000" b="1" dirty="0"/>
              <a:t> </a:t>
            </a:r>
            <a:r>
              <a:rPr lang="en-US" sz="2000" b="1" dirty="0" err="1"/>
              <a:t>akkuma</a:t>
            </a:r>
            <a:r>
              <a:rPr lang="en-US" sz="2000" b="1" dirty="0"/>
              <a:t> </a:t>
            </a:r>
            <a:r>
              <a:rPr lang="en-US" sz="2000" b="1" dirty="0" err="1"/>
              <a:t>inni</a:t>
            </a:r>
            <a:r>
              <a:rPr lang="en-US" sz="2000" b="1" dirty="0"/>
              <a:t> </a:t>
            </a:r>
            <a:r>
              <a:rPr lang="en-US" sz="2000" b="1" dirty="0" err="1"/>
              <a:t>Waaqayyoon</a:t>
            </a:r>
            <a:r>
              <a:rPr lang="en-US" sz="2000" b="1" dirty="0"/>
              <a:t> </a:t>
            </a:r>
            <a:r>
              <a:rPr lang="en-US" sz="2000" b="1" dirty="0" err="1"/>
              <a:t>amanatetti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amanatuu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743327" y="3302333"/>
            <a:ext cx="61922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Sababa kanaa, nama Kiriyaat Seefer ishee dur Debiir jedhamtee waamamtu lolee qabateef intala isaa akka itti heerumsiisu waadaa seene </a:t>
            </a:r>
            <a:br>
              <a:rPr lang="en" sz="2000" b="1" dirty="0"/>
            </a:br>
            <a:r>
              <a:rPr lang="en" sz="2000" b="1" dirty="0"/>
              <a:t>(Iyya. 15:15-16).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41476"/>
            <a:ext cx="6673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Waaqayyo akka amanamuu danda’u mirkaneesseera, xomboricha itti dabarsuu waan barbaadeef, amma nama amantii walfakkaataa qabu barbaade.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724753" y="5531822"/>
            <a:ext cx="6210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Erga inni Aksaa intala Kaalebiin fuudhee booda, nama Kaaleebiin dhaaluun isaaf malu ta’uu isaa agarsiisuuf, daangaa isaa ballisee akka inni qabatuuf intalli Kaaleb isa gaafatte (Iyya. 15:18-19).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743327" y="4570966"/>
            <a:ext cx="6210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Mucaan obboleessa isaatii, Otini’el nama jabaa magaalicha qabatu ta’e, abbaa murtii Israa’el isa jalqabaas ta’e (Iyya. 15:17; Ab. Firdii 3:9-11).</a:t>
            </a:r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107996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C15C16"/>
                </a:solidFill>
              </a:rPr>
              <a:t>AMANTII IYYAASUU</a:t>
            </a:r>
            <a:endParaRPr lang="en" sz="6600" b="1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Israa’elonnis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erga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biyyattii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ixaadhaan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qoodamte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hiranii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fixanii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booddee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gidduu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isaaniitti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Iyyaasuu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ilma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Nuunitiif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dhaala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kennan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(Iyyaas.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94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Dargaggummaa isaatti, Museen akka inni isa gargaaruuf Iyyaasuu filate. Innis abboomamaa, ija jabeessa, amantii qabeessa, gargaaruu kan danda’uu fi hojii Waaqaa kan hojjechuu jaallatu ta’uu isaa mirkaneesse (Ba’uu. 33:11).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049313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Seenaa isaa irraa waanti nuy barru: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2260129"/>
            <a:ext cx="6943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Yeroo lafa isaa fuchachuun dhufu, hamma gosi hundinuu fudhatanitti eegee, isa isaan irraa hafe magaalaa [Timinat-Seeraa] qabate (Iyya. 19:50), magaalattiinis Shiiloo, bakka itti Manni Qulqullummaa ijaarametti dhihoo dha. </a:t>
            </a:r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1207</Words>
  <Application>Microsoft Office PowerPoint</Application>
  <PresentationFormat>Panorámica</PresentationFormat>
  <Paragraphs>52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2025-10-19T08:16:14Z</dcterms:created>
  <dcterms:modified xsi:type="dcterms:W3CDTF">2025-11-18T08:08:47Z</dcterms:modified>
</cp:coreProperties>
</file>