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310" r:id="rId4"/>
    <p:sldId id="257" r:id="rId5"/>
    <p:sldId id="258" r:id="rId6"/>
    <p:sldId id="259" r:id="rId7"/>
    <p:sldId id="260" r:id="rId8"/>
    <p:sldId id="261" r:id="rId9"/>
    <p:sldId id="262" r:id="rId10"/>
    <p:sldId id="264"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F4B"/>
    <a:srgbClr val="036C94"/>
    <a:srgbClr val="B2BF5E"/>
    <a:srgbClr val="F7DC83"/>
    <a:srgbClr val="F389CD"/>
    <a:srgbClr val="9BFF9B"/>
    <a:srgbClr val="2E1500"/>
    <a:srgbClr val="752C24"/>
    <a:srgbClr val="E9B477"/>
    <a:srgbClr val="FDD7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5C10AE-1E1C-4EA3-A425-6F58F6688395}" type="doc">
      <dgm:prSet loTypeId="urn:microsoft.com/office/officeart/2005/8/layout/vProcess5" loCatId="process" qsTypeId="urn:microsoft.com/office/officeart/2005/8/quickstyle/simple3" qsCatId="simple" csTypeId="urn:microsoft.com/office/officeart/2005/8/colors/colorful1" csCatId="colorful" phldr="1"/>
      <dgm:spPr/>
      <dgm:t>
        <a:bodyPr/>
        <a:lstStyle/>
        <a:p>
          <a:endParaRPr lang="es-ES"/>
        </a:p>
      </dgm:t>
    </dgm:pt>
    <dgm:pt modelId="{69D3DE4F-B035-4419-AD42-BC19FCCA72FE}">
      <dgm:prSet custT="1"/>
      <dgm:spPr>
        <a:effectLst>
          <a:outerShdw blurRad="50800" dist="38100" dir="2700000" algn="tl" rotWithShape="0">
            <a:prstClr val="black">
              <a:alpha val="40000"/>
            </a:prstClr>
          </a:outerShdw>
        </a:effectLst>
      </dgm:spPr>
      <dgm:t>
        <a:bodyPr lIns="72000" rIns="0"/>
        <a:lstStyle/>
        <a:p>
          <a:r>
            <a:rPr lang="en" sz="1800" b="1" dirty="0"/>
            <a:t>Seenaa Waaqayyo barreesse (Iyya. 24:1-13)</a:t>
          </a:r>
          <a:endParaRPr lang="es-ES" sz="1800" dirty="0"/>
        </a:p>
      </dgm:t>
    </dgm:pt>
    <dgm:pt modelId="{A1B53E60-9D13-4BE9-91F7-7B16909B0AEF}" type="parTrans" cxnId="{97D0D79E-C93E-499D-9A9D-28C6673EB9ED}">
      <dgm:prSet/>
      <dgm:spPr/>
      <dgm:t>
        <a:bodyPr/>
        <a:lstStyle/>
        <a:p>
          <a:endParaRPr lang="es-ES" sz="1800"/>
        </a:p>
      </dgm:t>
    </dgm:pt>
    <dgm:pt modelId="{91A12EA2-232C-43CD-8203-FBE0C5DE4404}" type="sibTrans" cxnId="{97D0D79E-C93E-499D-9A9D-28C6673EB9ED}">
      <dgm:prSet custT="1"/>
      <dgm:spPr>
        <a:effectLst>
          <a:outerShdw blurRad="50800" dist="12700" dir="2700000" algn="tl" rotWithShape="0">
            <a:prstClr val="black"/>
          </a:outerShdw>
        </a:effectLst>
        <a:scene3d>
          <a:camera prst="orthographicFront"/>
          <a:lightRig rig="threePt" dir="t"/>
        </a:scene3d>
        <a:sp3d>
          <a:bevelT/>
        </a:sp3d>
      </dgm:spPr>
      <dgm:t>
        <a:bodyPr/>
        <a:lstStyle/>
        <a:p>
          <a:endParaRPr lang="es-ES" sz="1800"/>
        </a:p>
      </dgm:t>
    </dgm:pt>
    <dgm:pt modelId="{1A6284D3-E313-48D3-B99B-D0070036B406}">
      <dgm:prSet custT="1"/>
      <dgm:spPr>
        <a:effectLst>
          <a:outerShdw blurRad="50800" dist="38100" dir="2700000" algn="tl" rotWithShape="0">
            <a:prstClr val="black">
              <a:alpha val="40000"/>
            </a:prstClr>
          </a:outerShdw>
        </a:effectLst>
      </dgm:spPr>
      <dgm:t>
        <a:bodyPr lIns="72000" rIns="0"/>
        <a:lstStyle/>
        <a:p>
          <a:r>
            <a:rPr lang="en" sz="1800" b="1" dirty="0"/>
            <a:t>Waamicha amanamummaa (Iyya. 24:14-15)</a:t>
          </a:r>
          <a:endParaRPr lang="es-ES" sz="1800" dirty="0"/>
        </a:p>
      </dgm:t>
    </dgm:pt>
    <dgm:pt modelId="{49CF05A3-0305-44C5-B26D-D1CA93F52DB9}" type="parTrans" cxnId="{B4001F67-C065-4AE4-9419-B5FA3125DDB3}">
      <dgm:prSet/>
      <dgm:spPr/>
      <dgm:t>
        <a:bodyPr/>
        <a:lstStyle/>
        <a:p>
          <a:endParaRPr lang="es-ES" sz="1800"/>
        </a:p>
      </dgm:t>
    </dgm:pt>
    <dgm:pt modelId="{B70DD2CC-751A-4730-9BEE-743ABCDC9BBB}" type="sibTrans" cxnId="{B4001F67-C065-4AE4-9419-B5FA3125DDB3}">
      <dgm:prSet custT="1"/>
      <dgm:spPr>
        <a:effectLst>
          <a:outerShdw blurRad="50800" dist="12700" dir="2700000" algn="tl" rotWithShape="0">
            <a:prstClr val="black"/>
          </a:outerShdw>
        </a:effectLst>
        <a:scene3d>
          <a:camera prst="orthographicFront"/>
          <a:lightRig rig="threePt" dir="t"/>
        </a:scene3d>
        <a:sp3d>
          <a:bevelT/>
        </a:sp3d>
      </dgm:spPr>
      <dgm:t>
        <a:bodyPr/>
        <a:lstStyle/>
        <a:p>
          <a:endParaRPr lang="es-ES" sz="1800"/>
        </a:p>
      </dgm:t>
    </dgm:pt>
    <dgm:pt modelId="{B0754501-22AF-43A4-95CC-8DBB6EC082BD}">
      <dgm:prSet custT="1"/>
      <dgm:spPr>
        <a:effectLst>
          <a:outerShdw blurRad="50800" dist="38100" dir="2700000" algn="tl" rotWithShape="0">
            <a:prstClr val="black">
              <a:alpha val="40000"/>
            </a:prstClr>
          </a:outerShdw>
        </a:effectLst>
      </dgm:spPr>
      <dgm:t>
        <a:bodyPr lIns="72000" rIns="0"/>
        <a:lstStyle/>
        <a:p>
          <a:r>
            <a:rPr lang="en" sz="1800" b="1" dirty="0"/>
            <a:t>Filannoo sabaa (Iyya. 24:16-21)</a:t>
          </a:r>
          <a:endParaRPr lang="es-ES" sz="1800" dirty="0"/>
        </a:p>
      </dgm:t>
    </dgm:pt>
    <dgm:pt modelId="{AE2A275F-E5F3-4212-BC77-A4CDD94A7B18}" type="parTrans" cxnId="{F802C522-6422-4224-88CC-62D8C8E722BB}">
      <dgm:prSet/>
      <dgm:spPr/>
      <dgm:t>
        <a:bodyPr/>
        <a:lstStyle/>
        <a:p>
          <a:endParaRPr lang="es-ES" sz="1800"/>
        </a:p>
      </dgm:t>
    </dgm:pt>
    <dgm:pt modelId="{58DA6EA0-74B8-401E-AA9D-EC13163F1649}" type="sibTrans" cxnId="{F802C522-6422-4224-88CC-62D8C8E722BB}">
      <dgm:prSet custT="1"/>
      <dgm:spPr>
        <a:effectLst>
          <a:outerShdw blurRad="50800" dist="12700" dir="2700000" algn="tl" rotWithShape="0">
            <a:prstClr val="black"/>
          </a:outerShdw>
        </a:effectLst>
        <a:scene3d>
          <a:camera prst="orthographicFront"/>
          <a:lightRig rig="threePt" dir="t"/>
        </a:scene3d>
        <a:sp3d>
          <a:bevelT/>
        </a:sp3d>
      </dgm:spPr>
      <dgm:t>
        <a:bodyPr/>
        <a:lstStyle/>
        <a:p>
          <a:endParaRPr lang="es-ES" sz="1800"/>
        </a:p>
      </dgm:t>
    </dgm:pt>
    <dgm:pt modelId="{96ADB1B9-DB91-4486-8D5A-89A253DAD0F3}">
      <dgm:prSet custT="1"/>
      <dgm:spPr>
        <a:effectLst>
          <a:outerShdw blurRad="50800" dist="38100" dir="2700000" algn="tl" rotWithShape="0">
            <a:prstClr val="black">
              <a:alpha val="40000"/>
            </a:prstClr>
          </a:outerShdw>
        </a:effectLst>
      </dgm:spPr>
      <dgm:t>
        <a:bodyPr lIns="72000" rIns="0"/>
        <a:lstStyle/>
        <a:p>
          <a:r>
            <a:rPr lang="en" sz="1800" b="1" dirty="0"/>
            <a:t>Haareffamuu kakuu (Iyya. 24:22-28)</a:t>
          </a:r>
          <a:endParaRPr lang="es-ES" sz="1800" dirty="0"/>
        </a:p>
      </dgm:t>
    </dgm:pt>
    <dgm:pt modelId="{E23060D4-195C-4D2F-9188-99FC0E923E8A}" type="parTrans" cxnId="{8F841D31-1B66-4CD5-81FB-BDEC6215F39C}">
      <dgm:prSet/>
      <dgm:spPr/>
      <dgm:t>
        <a:bodyPr/>
        <a:lstStyle/>
        <a:p>
          <a:endParaRPr lang="es-ES" sz="1800"/>
        </a:p>
      </dgm:t>
    </dgm:pt>
    <dgm:pt modelId="{9107974C-75DB-4635-BA96-54C674F07C83}" type="sibTrans" cxnId="{8F841D31-1B66-4CD5-81FB-BDEC6215F39C}">
      <dgm:prSet custT="1"/>
      <dgm:spPr>
        <a:effectLst>
          <a:outerShdw blurRad="50800" dist="12700" dir="2700000" algn="tl" rotWithShape="0">
            <a:prstClr val="black"/>
          </a:outerShdw>
        </a:effectLst>
        <a:scene3d>
          <a:camera prst="orthographicFront"/>
          <a:lightRig rig="threePt" dir="t"/>
        </a:scene3d>
        <a:sp3d>
          <a:bevelT/>
        </a:sp3d>
      </dgm:spPr>
      <dgm:t>
        <a:bodyPr/>
        <a:lstStyle/>
        <a:p>
          <a:endParaRPr lang="es-ES" sz="1800"/>
        </a:p>
      </dgm:t>
    </dgm:pt>
    <dgm:pt modelId="{EAF55A3F-1180-4F60-BCD7-EEB76A322046}">
      <dgm:prSet custT="1"/>
      <dgm:spPr>
        <a:effectLst>
          <a:outerShdw blurRad="50800" dist="38100" dir="2700000" algn="tl" rotWithShape="0">
            <a:prstClr val="black">
              <a:alpha val="40000"/>
            </a:prstClr>
          </a:outerShdw>
        </a:effectLst>
      </dgm:spPr>
      <dgm:t>
        <a:bodyPr lIns="72000" rIns="0"/>
        <a:lstStyle/>
        <a:p>
          <a:r>
            <a:rPr lang="en" sz="1800" b="1" dirty="0"/>
            <a:t>Itti fufiinsa seenaa (Iyya. 24:29-33)</a:t>
          </a:r>
          <a:endParaRPr lang="es-ES" sz="1800" dirty="0"/>
        </a:p>
      </dgm:t>
    </dgm:pt>
    <dgm:pt modelId="{7F4AD1DA-3CDA-4037-980B-73E5F6F9EDA1}" type="parTrans" cxnId="{EA680ABF-567B-47B3-AADB-26012927175B}">
      <dgm:prSet/>
      <dgm:spPr/>
      <dgm:t>
        <a:bodyPr/>
        <a:lstStyle/>
        <a:p>
          <a:endParaRPr lang="es-ES" sz="1800"/>
        </a:p>
      </dgm:t>
    </dgm:pt>
    <dgm:pt modelId="{762135BC-7C22-4CCC-BC86-65612B40F1D6}" type="sibTrans" cxnId="{EA680ABF-567B-47B3-AADB-26012927175B}">
      <dgm:prSet/>
      <dgm:spPr/>
      <dgm:t>
        <a:bodyPr/>
        <a:lstStyle/>
        <a:p>
          <a:endParaRPr lang="es-ES" sz="1800"/>
        </a:p>
      </dgm:t>
    </dgm:pt>
    <dgm:pt modelId="{52AC8C0A-D394-4FD5-8DCB-AF5430D490F0}" type="pres">
      <dgm:prSet presAssocID="{7D5C10AE-1E1C-4EA3-A425-6F58F6688395}" presName="outerComposite" presStyleCnt="0">
        <dgm:presLayoutVars>
          <dgm:chMax val="5"/>
          <dgm:dir/>
          <dgm:resizeHandles val="exact"/>
        </dgm:presLayoutVars>
      </dgm:prSet>
      <dgm:spPr/>
    </dgm:pt>
    <dgm:pt modelId="{013482AC-7192-4E8E-8F9D-7C92992CA12E}" type="pres">
      <dgm:prSet presAssocID="{7D5C10AE-1E1C-4EA3-A425-6F58F6688395}" presName="dummyMaxCanvas" presStyleCnt="0">
        <dgm:presLayoutVars/>
      </dgm:prSet>
      <dgm:spPr/>
    </dgm:pt>
    <dgm:pt modelId="{2127D0A3-08E0-4B77-9149-12877E4553DC}" type="pres">
      <dgm:prSet presAssocID="{7D5C10AE-1E1C-4EA3-A425-6F58F6688395}" presName="FiveNodes_1" presStyleLbl="node1" presStyleIdx="0" presStyleCnt="5">
        <dgm:presLayoutVars>
          <dgm:bulletEnabled val="1"/>
        </dgm:presLayoutVars>
      </dgm:prSet>
      <dgm:spPr/>
    </dgm:pt>
    <dgm:pt modelId="{FC48FDAD-A8DC-4628-A83F-0C218EBE3173}" type="pres">
      <dgm:prSet presAssocID="{7D5C10AE-1E1C-4EA3-A425-6F58F6688395}" presName="FiveNodes_2" presStyleLbl="node1" presStyleIdx="1" presStyleCnt="5">
        <dgm:presLayoutVars>
          <dgm:bulletEnabled val="1"/>
        </dgm:presLayoutVars>
      </dgm:prSet>
      <dgm:spPr/>
    </dgm:pt>
    <dgm:pt modelId="{171BE40D-DF9A-40DE-B4BB-CCE5EF279C3E}" type="pres">
      <dgm:prSet presAssocID="{7D5C10AE-1E1C-4EA3-A425-6F58F6688395}" presName="FiveNodes_3" presStyleLbl="node1" presStyleIdx="2" presStyleCnt="5">
        <dgm:presLayoutVars>
          <dgm:bulletEnabled val="1"/>
        </dgm:presLayoutVars>
      </dgm:prSet>
      <dgm:spPr/>
    </dgm:pt>
    <dgm:pt modelId="{7A0EC5D2-A8C8-43F0-949B-679A0C3ED567}" type="pres">
      <dgm:prSet presAssocID="{7D5C10AE-1E1C-4EA3-A425-6F58F6688395}" presName="FiveNodes_4" presStyleLbl="node1" presStyleIdx="3" presStyleCnt="5">
        <dgm:presLayoutVars>
          <dgm:bulletEnabled val="1"/>
        </dgm:presLayoutVars>
      </dgm:prSet>
      <dgm:spPr/>
    </dgm:pt>
    <dgm:pt modelId="{A69A85D2-7D25-468F-B109-5D85D6A87DA0}" type="pres">
      <dgm:prSet presAssocID="{7D5C10AE-1E1C-4EA3-A425-6F58F6688395}" presName="FiveNodes_5" presStyleLbl="node1" presStyleIdx="4" presStyleCnt="5">
        <dgm:presLayoutVars>
          <dgm:bulletEnabled val="1"/>
        </dgm:presLayoutVars>
      </dgm:prSet>
      <dgm:spPr/>
    </dgm:pt>
    <dgm:pt modelId="{942E5999-5789-441C-A104-F2DD05307549}" type="pres">
      <dgm:prSet presAssocID="{7D5C10AE-1E1C-4EA3-A425-6F58F6688395}" presName="FiveConn_1-2" presStyleLbl="fgAccFollowNode1" presStyleIdx="0" presStyleCnt="4">
        <dgm:presLayoutVars>
          <dgm:bulletEnabled val="1"/>
        </dgm:presLayoutVars>
      </dgm:prSet>
      <dgm:spPr/>
    </dgm:pt>
    <dgm:pt modelId="{BC1B2083-8856-4B85-9091-BF19E4CB9BFA}" type="pres">
      <dgm:prSet presAssocID="{7D5C10AE-1E1C-4EA3-A425-6F58F6688395}" presName="FiveConn_2-3" presStyleLbl="fgAccFollowNode1" presStyleIdx="1" presStyleCnt="4">
        <dgm:presLayoutVars>
          <dgm:bulletEnabled val="1"/>
        </dgm:presLayoutVars>
      </dgm:prSet>
      <dgm:spPr/>
    </dgm:pt>
    <dgm:pt modelId="{C4F65A43-9A3C-4A61-BCB0-8631152C7599}" type="pres">
      <dgm:prSet presAssocID="{7D5C10AE-1E1C-4EA3-A425-6F58F6688395}" presName="FiveConn_3-4" presStyleLbl="fgAccFollowNode1" presStyleIdx="2" presStyleCnt="4">
        <dgm:presLayoutVars>
          <dgm:bulletEnabled val="1"/>
        </dgm:presLayoutVars>
      </dgm:prSet>
      <dgm:spPr/>
    </dgm:pt>
    <dgm:pt modelId="{E2A91DB1-799A-4297-93C2-42494D9CE027}" type="pres">
      <dgm:prSet presAssocID="{7D5C10AE-1E1C-4EA3-A425-6F58F6688395}" presName="FiveConn_4-5" presStyleLbl="fgAccFollowNode1" presStyleIdx="3" presStyleCnt="4">
        <dgm:presLayoutVars>
          <dgm:bulletEnabled val="1"/>
        </dgm:presLayoutVars>
      </dgm:prSet>
      <dgm:spPr/>
    </dgm:pt>
    <dgm:pt modelId="{180508B8-0DEE-4CAC-8443-C8FD4B94EDD4}" type="pres">
      <dgm:prSet presAssocID="{7D5C10AE-1E1C-4EA3-A425-6F58F6688395}" presName="FiveNodes_1_text" presStyleLbl="node1" presStyleIdx="4" presStyleCnt="5">
        <dgm:presLayoutVars>
          <dgm:bulletEnabled val="1"/>
        </dgm:presLayoutVars>
      </dgm:prSet>
      <dgm:spPr/>
    </dgm:pt>
    <dgm:pt modelId="{D5504A13-09B0-47C9-9B67-0B097066B96E}" type="pres">
      <dgm:prSet presAssocID="{7D5C10AE-1E1C-4EA3-A425-6F58F6688395}" presName="FiveNodes_2_text" presStyleLbl="node1" presStyleIdx="4" presStyleCnt="5">
        <dgm:presLayoutVars>
          <dgm:bulletEnabled val="1"/>
        </dgm:presLayoutVars>
      </dgm:prSet>
      <dgm:spPr/>
    </dgm:pt>
    <dgm:pt modelId="{95F916E9-4C9A-4EE6-9048-3FED81429CCC}" type="pres">
      <dgm:prSet presAssocID="{7D5C10AE-1E1C-4EA3-A425-6F58F6688395}" presName="FiveNodes_3_text" presStyleLbl="node1" presStyleIdx="4" presStyleCnt="5">
        <dgm:presLayoutVars>
          <dgm:bulletEnabled val="1"/>
        </dgm:presLayoutVars>
      </dgm:prSet>
      <dgm:spPr/>
    </dgm:pt>
    <dgm:pt modelId="{A06B007F-F2B4-4A30-B5C1-FAC497B4C24C}" type="pres">
      <dgm:prSet presAssocID="{7D5C10AE-1E1C-4EA3-A425-6F58F6688395}" presName="FiveNodes_4_text" presStyleLbl="node1" presStyleIdx="4" presStyleCnt="5">
        <dgm:presLayoutVars>
          <dgm:bulletEnabled val="1"/>
        </dgm:presLayoutVars>
      </dgm:prSet>
      <dgm:spPr/>
    </dgm:pt>
    <dgm:pt modelId="{5E7BF8F3-DF6A-4EAC-871F-3A9230D88A55}" type="pres">
      <dgm:prSet presAssocID="{7D5C10AE-1E1C-4EA3-A425-6F58F6688395}" presName="FiveNodes_5_text" presStyleLbl="node1" presStyleIdx="4" presStyleCnt="5">
        <dgm:presLayoutVars>
          <dgm:bulletEnabled val="1"/>
        </dgm:presLayoutVars>
      </dgm:prSet>
      <dgm:spPr/>
    </dgm:pt>
  </dgm:ptLst>
  <dgm:cxnLst>
    <dgm:cxn modelId="{BD50A80E-DE05-4D1F-922F-900FCC36881A}" type="presOf" srcId="{69D3DE4F-B035-4419-AD42-BC19FCCA72FE}" destId="{180508B8-0DEE-4CAC-8443-C8FD4B94EDD4}" srcOrd="1" destOrd="0" presId="urn:microsoft.com/office/officeart/2005/8/layout/vProcess5"/>
    <dgm:cxn modelId="{90C4A616-1B2F-4CAF-8173-8DB27BAEB8C7}" type="presOf" srcId="{58DA6EA0-74B8-401E-AA9D-EC13163F1649}" destId="{C4F65A43-9A3C-4A61-BCB0-8631152C7599}" srcOrd="0" destOrd="0" presId="urn:microsoft.com/office/officeart/2005/8/layout/vProcess5"/>
    <dgm:cxn modelId="{1978631C-27C1-491A-8303-F98F3DC645FC}" type="presOf" srcId="{9107974C-75DB-4635-BA96-54C674F07C83}" destId="{E2A91DB1-799A-4297-93C2-42494D9CE027}" srcOrd="0" destOrd="0" presId="urn:microsoft.com/office/officeart/2005/8/layout/vProcess5"/>
    <dgm:cxn modelId="{F802C522-6422-4224-88CC-62D8C8E722BB}" srcId="{7D5C10AE-1E1C-4EA3-A425-6F58F6688395}" destId="{B0754501-22AF-43A4-95CC-8DBB6EC082BD}" srcOrd="2" destOrd="0" parTransId="{AE2A275F-E5F3-4212-BC77-A4CDD94A7B18}" sibTransId="{58DA6EA0-74B8-401E-AA9D-EC13163F1649}"/>
    <dgm:cxn modelId="{8F841D31-1B66-4CD5-81FB-BDEC6215F39C}" srcId="{7D5C10AE-1E1C-4EA3-A425-6F58F6688395}" destId="{96ADB1B9-DB91-4486-8D5A-89A253DAD0F3}" srcOrd="3" destOrd="0" parTransId="{E23060D4-195C-4D2F-9188-99FC0E923E8A}" sibTransId="{9107974C-75DB-4635-BA96-54C674F07C83}"/>
    <dgm:cxn modelId="{CE2E9733-22B2-414E-AF0D-5B8C2EB8BC77}" type="presOf" srcId="{7D5C10AE-1E1C-4EA3-A425-6F58F6688395}" destId="{52AC8C0A-D394-4FD5-8DCB-AF5430D490F0}" srcOrd="0" destOrd="0" presId="urn:microsoft.com/office/officeart/2005/8/layout/vProcess5"/>
    <dgm:cxn modelId="{92DE0645-F61F-4CD9-9322-7A431E97DB57}" type="presOf" srcId="{91A12EA2-232C-43CD-8203-FBE0C5DE4404}" destId="{942E5999-5789-441C-A104-F2DD05307549}" srcOrd="0" destOrd="0" presId="urn:microsoft.com/office/officeart/2005/8/layout/vProcess5"/>
    <dgm:cxn modelId="{6C800647-5285-4DBD-8219-DE24891D1C18}" type="presOf" srcId="{96ADB1B9-DB91-4486-8D5A-89A253DAD0F3}" destId="{7A0EC5D2-A8C8-43F0-949B-679A0C3ED567}" srcOrd="0" destOrd="0" presId="urn:microsoft.com/office/officeart/2005/8/layout/vProcess5"/>
    <dgm:cxn modelId="{B4001F67-C065-4AE4-9419-B5FA3125DDB3}" srcId="{7D5C10AE-1E1C-4EA3-A425-6F58F6688395}" destId="{1A6284D3-E313-48D3-B99B-D0070036B406}" srcOrd="1" destOrd="0" parTransId="{49CF05A3-0305-44C5-B26D-D1CA93F52DB9}" sibTransId="{B70DD2CC-751A-4730-9BEE-743ABCDC9BBB}"/>
    <dgm:cxn modelId="{4D5DB26C-5312-471D-ADB6-73DC7A06F50E}" type="presOf" srcId="{B70DD2CC-751A-4730-9BEE-743ABCDC9BBB}" destId="{BC1B2083-8856-4B85-9091-BF19E4CB9BFA}" srcOrd="0" destOrd="0" presId="urn:microsoft.com/office/officeart/2005/8/layout/vProcess5"/>
    <dgm:cxn modelId="{7C56337E-00BF-4CFD-93A6-7A67B3E2AA04}" type="presOf" srcId="{EAF55A3F-1180-4F60-BCD7-EEB76A322046}" destId="{5E7BF8F3-DF6A-4EAC-871F-3A9230D88A55}" srcOrd="1" destOrd="0" presId="urn:microsoft.com/office/officeart/2005/8/layout/vProcess5"/>
    <dgm:cxn modelId="{97D0D79E-C93E-499D-9A9D-28C6673EB9ED}" srcId="{7D5C10AE-1E1C-4EA3-A425-6F58F6688395}" destId="{69D3DE4F-B035-4419-AD42-BC19FCCA72FE}" srcOrd="0" destOrd="0" parTransId="{A1B53E60-9D13-4BE9-91F7-7B16909B0AEF}" sibTransId="{91A12EA2-232C-43CD-8203-FBE0C5DE4404}"/>
    <dgm:cxn modelId="{20F619A1-3BA3-41BA-BF7C-FC63F0AB2BEC}" type="presOf" srcId="{B0754501-22AF-43A4-95CC-8DBB6EC082BD}" destId="{95F916E9-4C9A-4EE6-9048-3FED81429CCC}" srcOrd="1" destOrd="0" presId="urn:microsoft.com/office/officeart/2005/8/layout/vProcess5"/>
    <dgm:cxn modelId="{83E139AB-42A2-4C34-B669-2A979ECE2A42}" type="presOf" srcId="{96ADB1B9-DB91-4486-8D5A-89A253DAD0F3}" destId="{A06B007F-F2B4-4A30-B5C1-FAC497B4C24C}" srcOrd="1" destOrd="0" presId="urn:microsoft.com/office/officeart/2005/8/layout/vProcess5"/>
    <dgm:cxn modelId="{C5BE20BD-0317-415F-84A0-1B63451CAAB4}" type="presOf" srcId="{EAF55A3F-1180-4F60-BCD7-EEB76A322046}" destId="{A69A85D2-7D25-468F-B109-5D85D6A87DA0}" srcOrd="0" destOrd="0" presId="urn:microsoft.com/office/officeart/2005/8/layout/vProcess5"/>
    <dgm:cxn modelId="{EA680ABF-567B-47B3-AADB-26012927175B}" srcId="{7D5C10AE-1E1C-4EA3-A425-6F58F6688395}" destId="{EAF55A3F-1180-4F60-BCD7-EEB76A322046}" srcOrd="4" destOrd="0" parTransId="{7F4AD1DA-3CDA-4037-980B-73E5F6F9EDA1}" sibTransId="{762135BC-7C22-4CCC-BC86-65612B40F1D6}"/>
    <dgm:cxn modelId="{BE830ED1-2ECC-4E6F-A3C8-79C2FEFA23F5}" type="presOf" srcId="{1A6284D3-E313-48D3-B99B-D0070036B406}" destId="{D5504A13-09B0-47C9-9B67-0B097066B96E}" srcOrd="1" destOrd="0" presId="urn:microsoft.com/office/officeart/2005/8/layout/vProcess5"/>
    <dgm:cxn modelId="{0AD243DD-5C00-4EC8-842D-EE6214933BA6}" type="presOf" srcId="{B0754501-22AF-43A4-95CC-8DBB6EC082BD}" destId="{171BE40D-DF9A-40DE-B4BB-CCE5EF279C3E}" srcOrd="0" destOrd="0" presId="urn:microsoft.com/office/officeart/2005/8/layout/vProcess5"/>
    <dgm:cxn modelId="{FCE387E9-2EAF-4592-94B5-684BB76F9776}" type="presOf" srcId="{1A6284D3-E313-48D3-B99B-D0070036B406}" destId="{FC48FDAD-A8DC-4628-A83F-0C218EBE3173}" srcOrd="0" destOrd="0" presId="urn:microsoft.com/office/officeart/2005/8/layout/vProcess5"/>
    <dgm:cxn modelId="{349286FA-4086-43BF-970D-912C2F4787FC}" type="presOf" srcId="{69D3DE4F-B035-4419-AD42-BC19FCCA72FE}" destId="{2127D0A3-08E0-4B77-9149-12877E4553DC}" srcOrd="0" destOrd="0" presId="urn:microsoft.com/office/officeart/2005/8/layout/vProcess5"/>
    <dgm:cxn modelId="{8A7F8A19-40D5-45DC-B973-1D149C40F084}" type="presParOf" srcId="{52AC8C0A-D394-4FD5-8DCB-AF5430D490F0}" destId="{013482AC-7192-4E8E-8F9D-7C92992CA12E}" srcOrd="0" destOrd="0" presId="urn:microsoft.com/office/officeart/2005/8/layout/vProcess5"/>
    <dgm:cxn modelId="{FEC341C8-8547-4CE8-9F45-F8BA673D688E}" type="presParOf" srcId="{52AC8C0A-D394-4FD5-8DCB-AF5430D490F0}" destId="{2127D0A3-08E0-4B77-9149-12877E4553DC}" srcOrd="1" destOrd="0" presId="urn:microsoft.com/office/officeart/2005/8/layout/vProcess5"/>
    <dgm:cxn modelId="{F2D546D0-A159-4316-A1F3-D4FE4DF53238}" type="presParOf" srcId="{52AC8C0A-D394-4FD5-8DCB-AF5430D490F0}" destId="{FC48FDAD-A8DC-4628-A83F-0C218EBE3173}" srcOrd="2" destOrd="0" presId="urn:microsoft.com/office/officeart/2005/8/layout/vProcess5"/>
    <dgm:cxn modelId="{9B355BBB-6126-4771-BBFF-E2EBAE758C7A}" type="presParOf" srcId="{52AC8C0A-D394-4FD5-8DCB-AF5430D490F0}" destId="{171BE40D-DF9A-40DE-B4BB-CCE5EF279C3E}" srcOrd="3" destOrd="0" presId="urn:microsoft.com/office/officeart/2005/8/layout/vProcess5"/>
    <dgm:cxn modelId="{696E1FDA-35CF-424D-91C1-7DC74DCC8E9F}" type="presParOf" srcId="{52AC8C0A-D394-4FD5-8DCB-AF5430D490F0}" destId="{7A0EC5D2-A8C8-43F0-949B-679A0C3ED567}" srcOrd="4" destOrd="0" presId="urn:microsoft.com/office/officeart/2005/8/layout/vProcess5"/>
    <dgm:cxn modelId="{41BFC8CA-F71F-4365-A176-C46FCF83B99F}" type="presParOf" srcId="{52AC8C0A-D394-4FD5-8DCB-AF5430D490F0}" destId="{A69A85D2-7D25-468F-B109-5D85D6A87DA0}" srcOrd="5" destOrd="0" presId="urn:microsoft.com/office/officeart/2005/8/layout/vProcess5"/>
    <dgm:cxn modelId="{62649F23-4350-4B4A-9465-02C9952EF4BA}" type="presParOf" srcId="{52AC8C0A-D394-4FD5-8DCB-AF5430D490F0}" destId="{942E5999-5789-441C-A104-F2DD05307549}" srcOrd="6" destOrd="0" presId="urn:microsoft.com/office/officeart/2005/8/layout/vProcess5"/>
    <dgm:cxn modelId="{9EB95C67-EDA8-4927-A762-956A5CECFEA7}" type="presParOf" srcId="{52AC8C0A-D394-4FD5-8DCB-AF5430D490F0}" destId="{BC1B2083-8856-4B85-9091-BF19E4CB9BFA}" srcOrd="7" destOrd="0" presId="urn:microsoft.com/office/officeart/2005/8/layout/vProcess5"/>
    <dgm:cxn modelId="{B3881BE3-8119-4714-8527-11A6E14E66FC}" type="presParOf" srcId="{52AC8C0A-D394-4FD5-8DCB-AF5430D490F0}" destId="{C4F65A43-9A3C-4A61-BCB0-8631152C7599}" srcOrd="8" destOrd="0" presId="urn:microsoft.com/office/officeart/2005/8/layout/vProcess5"/>
    <dgm:cxn modelId="{41161A11-2727-42F0-B2ED-0798E7E8B2F5}" type="presParOf" srcId="{52AC8C0A-D394-4FD5-8DCB-AF5430D490F0}" destId="{E2A91DB1-799A-4297-93C2-42494D9CE027}" srcOrd="9" destOrd="0" presId="urn:microsoft.com/office/officeart/2005/8/layout/vProcess5"/>
    <dgm:cxn modelId="{B1FE44CD-4E38-4FCF-AD1A-8B36E5D85331}" type="presParOf" srcId="{52AC8C0A-D394-4FD5-8DCB-AF5430D490F0}" destId="{180508B8-0DEE-4CAC-8443-C8FD4B94EDD4}" srcOrd="10" destOrd="0" presId="urn:microsoft.com/office/officeart/2005/8/layout/vProcess5"/>
    <dgm:cxn modelId="{11F35ADC-8320-4BEB-86FF-B4C8B6F29248}" type="presParOf" srcId="{52AC8C0A-D394-4FD5-8DCB-AF5430D490F0}" destId="{D5504A13-09B0-47C9-9B67-0B097066B96E}" srcOrd="11" destOrd="0" presId="urn:microsoft.com/office/officeart/2005/8/layout/vProcess5"/>
    <dgm:cxn modelId="{5406C82C-9C6A-466B-AEFF-8B071E90DE12}" type="presParOf" srcId="{52AC8C0A-D394-4FD5-8DCB-AF5430D490F0}" destId="{95F916E9-4C9A-4EE6-9048-3FED81429CCC}" srcOrd="12" destOrd="0" presId="urn:microsoft.com/office/officeart/2005/8/layout/vProcess5"/>
    <dgm:cxn modelId="{A09A7486-9F65-4722-8159-D50CBFED7F1A}" type="presParOf" srcId="{52AC8C0A-D394-4FD5-8DCB-AF5430D490F0}" destId="{A06B007F-F2B4-4A30-B5C1-FAC497B4C24C}" srcOrd="13" destOrd="0" presId="urn:microsoft.com/office/officeart/2005/8/layout/vProcess5"/>
    <dgm:cxn modelId="{38865636-8BBC-49B5-B4DC-0FBCA15AD7EE}" type="presParOf" srcId="{52AC8C0A-D394-4FD5-8DCB-AF5430D490F0}" destId="{5E7BF8F3-DF6A-4EAC-871F-3A9230D88A55}"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C10BB6-9906-415A-9957-9AAB382B0671}"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s-ES"/>
        </a:p>
      </dgm:t>
    </dgm:pt>
    <dgm:pt modelId="{CD387350-E4A0-417A-8737-FF93E2BBE432}">
      <dgm:prSet custT="1"/>
      <dgm:spPr>
        <a:solidFill>
          <a:srgbClr val="7030A0"/>
        </a:solidFill>
      </dgm:spPr>
      <dgm:t>
        <a:bodyPr/>
        <a:lstStyle/>
        <a:p>
          <a:r>
            <a:rPr lang="en" sz="2000" b="1" dirty="0">
              <a:effectLst>
                <a:outerShdw blurRad="38100" dist="38100" dir="2700000" algn="tl">
                  <a:srgbClr val="000000">
                    <a:alpha val="43137"/>
                  </a:srgbClr>
                </a:outerShdw>
              </a:effectLst>
            </a:rPr>
            <a:t>1. Kanaa’an keessaa bakka jalqaba Abrahaam buufate dha (Uum. 12:6)</a:t>
          </a:r>
        </a:p>
      </dgm:t>
    </dgm:pt>
    <dgm:pt modelId="{4E04A33F-3951-4B2E-BDCB-6C608C23C2B9}" type="parTrans" cxnId="{DF583B94-4596-4A0D-B099-A88C06C373AE}">
      <dgm:prSet/>
      <dgm:spPr/>
      <dgm:t>
        <a:bodyPr/>
        <a:lstStyle/>
        <a:p>
          <a:endParaRPr lang="es-ES" sz="2000" b="1">
            <a:effectLst>
              <a:outerShdw blurRad="38100" dist="38100" dir="2700000" algn="tl">
                <a:srgbClr val="000000">
                  <a:alpha val="43137"/>
                </a:srgbClr>
              </a:outerShdw>
            </a:effectLst>
          </a:endParaRPr>
        </a:p>
      </dgm:t>
    </dgm:pt>
    <dgm:pt modelId="{D159C789-2916-481C-AC45-2AC6DEE08FF2}" type="sibTrans" cxnId="{DF583B94-4596-4A0D-B099-A88C06C373AE}">
      <dgm:prSet/>
      <dgm:spPr/>
      <dgm:t>
        <a:bodyPr/>
        <a:lstStyle/>
        <a:p>
          <a:endParaRPr lang="es-ES" sz="2000" b="1">
            <a:effectLst>
              <a:outerShdw blurRad="38100" dist="38100" dir="2700000" algn="tl">
                <a:srgbClr val="000000">
                  <a:alpha val="43137"/>
                </a:srgbClr>
              </a:outerShdw>
            </a:effectLst>
          </a:endParaRPr>
        </a:p>
      </dgm:t>
    </dgm:pt>
    <dgm:pt modelId="{798AB19D-ECD5-4E83-93C1-1F58EE9C9242}">
      <dgm:prSet custT="1"/>
      <dgm:spPr>
        <a:solidFill>
          <a:schemeClr val="accent4">
            <a:lumMod val="50000"/>
          </a:schemeClr>
        </a:solidFill>
      </dgm:spPr>
      <dgm:t>
        <a:bodyPr/>
        <a:lstStyle/>
        <a:p>
          <a:r>
            <a:rPr lang="en" sz="2000" b="1" dirty="0">
              <a:effectLst>
                <a:outerShdw blurRad="38100" dist="38100" dir="2700000" algn="tl">
                  <a:srgbClr val="000000">
                    <a:alpha val="43137"/>
                  </a:srgbClr>
                </a:outerShdw>
              </a:effectLst>
            </a:rPr>
            <a:t>2. Kanaa’an keessaa bakka jalqaba Yaaqoob buufate dha (Uum. 33:18)</a:t>
          </a:r>
        </a:p>
      </dgm:t>
    </dgm:pt>
    <dgm:pt modelId="{B31D8306-6909-42BF-A6B5-E5BFCA4E097A}" type="parTrans" cxnId="{5DA6ADCE-4E43-45EC-92C5-E6D7E74035A2}">
      <dgm:prSet/>
      <dgm:spPr/>
      <dgm:t>
        <a:bodyPr/>
        <a:lstStyle/>
        <a:p>
          <a:endParaRPr lang="es-ES" sz="2000" b="1">
            <a:effectLst>
              <a:outerShdw blurRad="38100" dist="38100" dir="2700000" algn="tl">
                <a:srgbClr val="000000">
                  <a:alpha val="43137"/>
                </a:srgbClr>
              </a:outerShdw>
            </a:effectLst>
          </a:endParaRPr>
        </a:p>
      </dgm:t>
    </dgm:pt>
    <dgm:pt modelId="{4E747D89-E1FA-4F40-B4AD-1013812343E6}" type="sibTrans" cxnId="{5DA6ADCE-4E43-45EC-92C5-E6D7E74035A2}">
      <dgm:prSet/>
      <dgm:spPr/>
      <dgm:t>
        <a:bodyPr/>
        <a:lstStyle/>
        <a:p>
          <a:endParaRPr lang="es-ES" sz="2000" b="1">
            <a:effectLst>
              <a:outerShdw blurRad="38100" dist="38100" dir="2700000" algn="tl">
                <a:srgbClr val="000000">
                  <a:alpha val="43137"/>
                </a:srgbClr>
              </a:outerShdw>
            </a:effectLst>
          </a:endParaRPr>
        </a:p>
      </dgm:t>
    </dgm:pt>
    <dgm:pt modelId="{D1932EA2-E8FC-4F08-9329-B9288A5015F7}">
      <dgm:prSet custT="1"/>
      <dgm:spPr>
        <a:solidFill>
          <a:schemeClr val="accent2">
            <a:lumMod val="50000"/>
          </a:schemeClr>
        </a:solidFill>
      </dgm:spPr>
      <dgm:t>
        <a:bodyPr/>
        <a:lstStyle/>
        <a:p>
          <a:r>
            <a:rPr lang="en" sz="2000" b="1" dirty="0">
              <a:effectLst>
                <a:outerShdw blurRad="38100" dist="38100" dir="2700000" algn="tl">
                  <a:srgbClr val="000000">
                    <a:alpha val="43137"/>
                  </a:srgbClr>
                </a:outerShdw>
              </a:effectLst>
            </a:rPr>
            <a:t>3. Qabeenya tokkicha Yaaqoob argate dha (Uum. 33:19)</a:t>
          </a:r>
        </a:p>
      </dgm:t>
    </dgm:pt>
    <dgm:pt modelId="{A6FF5F50-66DE-4BD0-B98A-7F76583B89BD}" type="parTrans" cxnId="{074F620C-B815-4835-A0E1-BF177369AD77}">
      <dgm:prSet/>
      <dgm:spPr/>
      <dgm:t>
        <a:bodyPr/>
        <a:lstStyle/>
        <a:p>
          <a:endParaRPr lang="es-ES" sz="2000" b="1">
            <a:effectLst>
              <a:outerShdw blurRad="38100" dist="38100" dir="2700000" algn="tl">
                <a:srgbClr val="000000">
                  <a:alpha val="43137"/>
                </a:srgbClr>
              </a:outerShdw>
            </a:effectLst>
          </a:endParaRPr>
        </a:p>
      </dgm:t>
    </dgm:pt>
    <dgm:pt modelId="{906B1D79-C48C-4C6E-9381-445E99C7E658}" type="sibTrans" cxnId="{074F620C-B815-4835-A0E1-BF177369AD77}">
      <dgm:prSet/>
      <dgm:spPr/>
      <dgm:t>
        <a:bodyPr/>
        <a:lstStyle/>
        <a:p>
          <a:endParaRPr lang="es-ES" sz="2000" b="1">
            <a:effectLst>
              <a:outerShdw blurRad="38100" dist="38100" dir="2700000" algn="tl">
                <a:srgbClr val="000000">
                  <a:alpha val="43137"/>
                </a:srgbClr>
              </a:outerShdw>
            </a:effectLst>
          </a:endParaRPr>
        </a:p>
      </dgm:t>
    </dgm:pt>
    <dgm:pt modelId="{7E1201E9-3500-4A94-AC51-4821C99C61EC}">
      <dgm:prSet custT="1"/>
      <dgm:spPr>
        <a:solidFill>
          <a:srgbClr val="375170"/>
        </a:solidFill>
      </dgm:spPr>
      <dgm:t>
        <a:bodyPr/>
        <a:lstStyle/>
        <a:p>
          <a:r>
            <a:rPr lang="en" sz="1800" b="1" dirty="0">
              <a:effectLst>
                <a:outerShdw blurRad="38100" dist="38100" dir="2700000" algn="tl">
                  <a:srgbClr val="000000">
                    <a:alpha val="43137"/>
                  </a:srgbClr>
                </a:outerShdw>
              </a:effectLst>
            </a:rPr>
            <a:t>4. Bakka sanatti waaqota ormaa maatiin isaa qabatanii turan Yaaqoob awwaale </a:t>
          </a:r>
          <a:r>
            <a:rPr lang="en" sz="1100" b="1" dirty="0">
              <a:effectLst>
                <a:outerShdw blurRad="38100" dist="38100" dir="2700000" algn="tl">
                  <a:srgbClr val="000000">
                    <a:alpha val="43137"/>
                  </a:srgbClr>
                </a:outerShdw>
              </a:effectLst>
            </a:rPr>
            <a:t>(Uum. 35:4)</a:t>
          </a:r>
          <a:endParaRPr lang="en" sz="1800" b="1" dirty="0">
            <a:effectLst>
              <a:outerShdw blurRad="38100" dist="38100" dir="2700000" algn="tl">
                <a:srgbClr val="000000">
                  <a:alpha val="43137"/>
                </a:srgbClr>
              </a:outerShdw>
            </a:effectLst>
          </a:endParaRPr>
        </a:p>
      </dgm:t>
    </dgm:pt>
    <dgm:pt modelId="{4700FFD2-0BCB-4419-BE9D-92530486C4B7}" type="parTrans" cxnId="{5A09459B-61BE-4C65-BAD8-6C027EE7CBC4}">
      <dgm:prSet/>
      <dgm:spPr/>
      <dgm:t>
        <a:bodyPr/>
        <a:lstStyle/>
        <a:p>
          <a:endParaRPr lang="es-ES" sz="2000" b="1">
            <a:effectLst>
              <a:outerShdw blurRad="38100" dist="38100" dir="2700000" algn="tl">
                <a:srgbClr val="000000">
                  <a:alpha val="43137"/>
                </a:srgbClr>
              </a:outerShdw>
            </a:effectLst>
          </a:endParaRPr>
        </a:p>
      </dgm:t>
    </dgm:pt>
    <dgm:pt modelId="{B16424F7-61A9-48A4-9816-9017B5555AE2}" type="sibTrans" cxnId="{5A09459B-61BE-4C65-BAD8-6C027EE7CBC4}">
      <dgm:prSet/>
      <dgm:spPr/>
      <dgm:t>
        <a:bodyPr/>
        <a:lstStyle/>
        <a:p>
          <a:endParaRPr lang="es-ES" sz="2000" b="1">
            <a:effectLst>
              <a:outerShdw blurRad="38100" dist="38100" dir="2700000" algn="tl">
                <a:srgbClr val="000000">
                  <a:alpha val="43137"/>
                </a:srgbClr>
              </a:outerShdw>
            </a:effectLst>
          </a:endParaRPr>
        </a:p>
      </dgm:t>
    </dgm:pt>
    <dgm:pt modelId="{8CF698DE-538E-4611-B39E-0660C0FA78DD}" type="pres">
      <dgm:prSet presAssocID="{9AC10BB6-9906-415A-9957-9AAB382B0671}" presName="linear" presStyleCnt="0">
        <dgm:presLayoutVars>
          <dgm:animLvl val="lvl"/>
          <dgm:resizeHandles val="exact"/>
        </dgm:presLayoutVars>
      </dgm:prSet>
      <dgm:spPr/>
    </dgm:pt>
    <dgm:pt modelId="{11E0DE68-D6C6-4A99-AE8F-6B0DB7F1EF15}" type="pres">
      <dgm:prSet presAssocID="{CD387350-E4A0-417A-8737-FF93E2BBE432}" presName="parentText" presStyleLbl="node1" presStyleIdx="0" presStyleCnt="4">
        <dgm:presLayoutVars>
          <dgm:chMax val="0"/>
          <dgm:bulletEnabled val="1"/>
        </dgm:presLayoutVars>
      </dgm:prSet>
      <dgm:spPr/>
    </dgm:pt>
    <dgm:pt modelId="{DAE775A6-BC74-4981-AFFA-CCE0C81B60DB}" type="pres">
      <dgm:prSet presAssocID="{D159C789-2916-481C-AC45-2AC6DEE08FF2}" presName="spacer" presStyleCnt="0"/>
      <dgm:spPr/>
    </dgm:pt>
    <dgm:pt modelId="{F28057B6-914F-4162-A1E6-62C0FACC967C}" type="pres">
      <dgm:prSet presAssocID="{798AB19D-ECD5-4E83-93C1-1F58EE9C9242}" presName="parentText" presStyleLbl="node1" presStyleIdx="1" presStyleCnt="4">
        <dgm:presLayoutVars>
          <dgm:chMax val="0"/>
          <dgm:bulletEnabled val="1"/>
        </dgm:presLayoutVars>
      </dgm:prSet>
      <dgm:spPr/>
    </dgm:pt>
    <dgm:pt modelId="{557CCA0B-0676-4C3E-A6E4-DA3282A1084A}" type="pres">
      <dgm:prSet presAssocID="{4E747D89-E1FA-4F40-B4AD-1013812343E6}" presName="spacer" presStyleCnt="0"/>
      <dgm:spPr/>
    </dgm:pt>
    <dgm:pt modelId="{AC61220C-B99C-49DF-98C9-45D044822E5A}" type="pres">
      <dgm:prSet presAssocID="{D1932EA2-E8FC-4F08-9329-B9288A5015F7}" presName="parentText" presStyleLbl="node1" presStyleIdx="2" presStyleCnt="4">
        <dgm:presLayoutVars>
          <dgm:chMax val="0"/>
          <dgm:bulletEnabled val="1"/>
        </dgm:presLayoutVars>
      </dgm:prSet>
      <dgm:spPr/>
    </dgm:pt>
    <dgm:pt modelId="{8850C61C-B71E-4A5B-95DB-D1885DF61CFA}" type="pres">
      <dgm:prSet presAssocID="{906B1D79-C48C-4C6E-9381-445E99C7E658}" presName="spacer" presStyleCnt="0"/>
      <dgm:spPr/>
    </dgm:pt>
    <dgm:pt modelId="{D8E3A47D-7AAD-492B-87DB-471556F70C0E}" type="pres">
      <dgm:prSet presAssocID="{7E1201E9-3500-4A94-AC51-4821C99C61EC}" presName="parentText" presStyleLbl="node1" presStyleIdx="3" presStyleCnt="4" custLinFactY="8585" custLinFactNeighborX="1360" custLinFactNeighborY="100000">
        <dgm:presLayoutVars>
          <dgm:chMax val="0"/>
          <dgm:bulletEnabled val="1"/>
        </dgm:presLayoutVars>
      </dgm:prSet>
      <dgm:spPr/>
    </dgm:pt>
  </dgm:ptLst>
  <dgm:cxnLst>
    <dgm:cxn modelId="{074F620C-B815-4835-A0E1-BF177369AD77}" srcId="{9AC10BB6-9906-415A-9957-9AAB382B0671}" destId="{D1932EA2-E8FC-4F08-9329-B9288A5015F7}" srcOrd="2" destOrd="0" parTransId="{A6FF5F50-66DE-4BD0-B98A-7F76583B89BD}" sibTransId="{906B1D79-C48C-4C6E-9381-445E99C7E658}"/>
    <dgm:cxn modelId="{7430F156-280A-4F8F-AB88-82FD3BBE04DB}" type="presOf" srcId="{7E1201E9-3500-4A94-AC51-4821C99C61EC}" destId="{D8E3A47D-7AAD-492B-87DB-471556F70C0E}" srcOrd="0" destOrd="0" presId="urn:microsoft.com/office/officeart/2005/8/layout/vList2"/>
    <dgm:cxn modelId="{FE490D5A-4FC7-477D-81C1-B9B994831A4B}" type="presOf" srcId="{798AB19D-ECD5-4E83-93C1-1F58EE9C9242}" destId="{F28057B6-914F-4162-A1E6-62C0FACC967C}" srcOrd="0" destOrd="0" presId="urn:microsoft.com/office/officeart/2005/8/layout/vList2"/>
    <dgm:cxn modelId="{FC606192-AE35-484D-8FE2-E4F289761943}" type="presOf" srcId="{9AC10BB6-9906-415A-9957-9AAB382B0671}" destId="{8CF698DE-538E-4611-B39E-0660C0FA78DD}" srcOrd="0" destOrd="0" presId="urn:microsoft.com/office/officeart/2005/8/layout/vList2"/>
    <dgm:cxn modelId="{DF583B94-4596-4A0D-B099-A88C06C373AE}" srcId="{9AC10BB6-9906-415A-9957-9AAB382B0671}" destId="{CD387350-E4A0-417A-8737-FF93E2BBE432}" srcOrd="0" destOrd="0" parTransId="{4E04A33F-3951-4B2E-BDCB-6C608C23C2B9}" sibTransId="{D159C789-2916-481C-AC45-2AC6DEE08FF2}"/>
    <dgm:cxn modelId="{5A09459B-61BE-4C65-BAD8-6C027EE7CBC4}" srcId="{9AC10BB6-9906-415A-9957-9AAB382B0671}" destId="{7E1201E9-3500-4A94-AC51-4821C99C61EC}" srcOrd="3" destOrd="0" parTransId="{4700FFD2-0BCB-4419-BE9D-92530486C4B7}" sibTransId="{B16424F7-61A9-48A4-9816-9017B5555AE2}"/>
    <dgm:cxn modelId="{17AC4EB7-811B-4AF4-93E0-EDC902B84062}" type="presOf" srcId="{D1932EA2-E8FC-4F08-9329-B9288A5015F7}" destId="{AC61220C-B99C-49DF-98C9-45D044822E5A}" srcOrd="0" destOrd="0" presId="urn:microsoft.com/office/officeart/2005/8/layout/vList2"/>
    <dgm:cxn modelId="{5DA6ADCE-4E43-45EC-92C5-E6D7E74035A2}" srcId="{9AC10BB6-9906-415A-9957-9AAB382B0671}" destId="{798AB19D-ECD5-4E83-93C1-1F58EE9C9242}" srcOrd="1" destOrd="0" parTransId="{B31D8306-6909-42BF-A6B5-E5BFCA4E097A}" sibTransId="{4E747D89-E1FA-4F40-B4AD-1013812343E6}"/>
    <dgm:cxn modelId="{EA3726E5-E0F4-4774-9894-D89BFB1DB371}" type="presOf" srcId="{CD387350-E4A0-417A-8737-FF93E2BBE432}" destId="{11E0DE68-D6C6-4A99-AE8F-6B0DB7F1EF15}" srcOrd="0" destOrd="0" presId="urn:microsoft.com/office/officeart/2005/8/layout/vList2"/>
    <dgm:cxn modelId="{B59D99D7-75D0-4320-841F-D90D137ABDA8}" type="presParOf" srcId="{8CF698DE-538E-4611-B39E-0660C0FA78DD}" destId="{11E0DE68-D6C6-4A99-AE8F-6B0DB7F1EF15}" srcOrd="0" destOrd="0" presId="urn:microsoft.com/office/officeart/2005/8/layout/vList2"/>
    <dgm:cxn modelId="{B27704F9-E769-4C20-8129-D3E9C548EDA1}" type="presParOf" srcId="{8CF698DE-538E-4611-B39E-0660C0FA78DD}" destId="{DAE775A6-BC74-4981-AFFA-CCE0C81B60DB}" srcOrd="1" destOrd="0" presId="urn:microsoft.com/office/officeart/2005/8/layout/vList2"/>
    <dgm:cxn modelId="{E71B7355-D340-4F7B-B3A9-ABA5EDF5E096}" type="presParOf" srcId="{8CF698DE-538E-4611-B39E-0660C0FA78DD}" destId="{F28057B6-914F-4162-A1E6-62C0FACC967C}" srcOrd="2" destOrd="0" presId="urn:microsoft.com/office/officeart/2005/8/layout/vList2"/>
    <dgm:cxn modelId="{8C5F8303-1897-4B13-A383-DBF62493FE8E}" type="presParOf" srcId="{8CF698DE-538E-4611-B39E-0660C0FA78DD}" destId="{557CCA0B-0676-4C3E-A6E4-DA3282A1084A}" srcOrd="3" destOrd="0" presId="urn:microsoft.com/office/officeart/2005/8/layout/vList2"/>
    <dgm:cxn modelId="{52E12894-1D35-4A0D-B23B-692C486A3AFA}" type="presParOf" srcId="{8CF698DE-538E-4611-B39E-0660C0FA78DD}" destId="{AC61220C-B99C-49DF-98C9-45D044822E5A}" srcOrd="4" destOrd="0" presId="urn:microsoft.com/office/officeart/2005/8/layout/vList2"/>
    <dgm:cxn modelId="{F04F0397-253A-467E-982B-F7130487ACCF}" type="presParOf" srcId="{8CF698DE-538E-4611-B39E-0660C0FA78DD}" destId="{8850C61C-B71E-4A5B-95DB-D1885DF61CFA}" srcOrd="5" destOrd="0" presId="urn:microsoft.com/office/officeart/2005/8/layout/vList2"/>
    <dgm:cxn modelId="{9040D6CD-DDB9-4FCB-9232-8A0C72C31B1D}" type="presParOf" srcId="{8CF698DE-538E-4611-B39E-0660C0FA78DD}" destId="{D8E3A47D-7AAD-492B-87DB-471556F70C0E}"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C756E1-E72D-4807-8D87-6D8E689921C8}"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lang="es-ES"/>
        </a:p>
      </dgm:t>
    </dgm:pt>
    <dgm:pt modelId="{B82ED169-2531-4C62-A3DC-2B0118B8A22F}">
      <dgm:prSet custT="1"/>
      <dgm:spPr/>
      <dgm:t>
        <a:bodyPr/>
        <a:lstStyle/>
        <a:p>
          <a:pPr algn="ctr"/>
          <a:r>
            <a:rPr lang="en" sz="2000" b="1" dirty="0">
              <a:effectLst>
                <a:outerShdw blurRad="38100" dist="38100" dir="2700000" algn="tl">
                  <a:srgbClr val="000000">
                    <a:alpha val="43137"/>
                  </a:srgbClr>
                </a:outerShdw>
              </a:effectLst>
            </a:rPr>
            <a:t>Waaqayyoon sodaachuu</a:t>
          </a:r>
          <a:endParaRPr lang="es-ES" sz="2000" dirty="0">
            <a:effectLst>
              <a:outerShdw blurRad="38100" dist="38100" dir="2700000" algn="tl">
                <a:srgbClr val="000000">
                  <a:alpha val="43137"/>
                </a:srgbClr>
              </a:outerShdw>
            </a:effectLst>
          </a:endParaRPr>
        </a:p>
      </dgm:t>
    </dgm:pt>
    <dgm:pt modelId="{2DBB5BF2-3FF5-420E-B500-A2CC5076C520}" type="parTrans" cxnId="{EF160BF2-027B-4562-907E-0F5BA055FB20}">
      <dgm:prSet/>
      <dgm:spPr/>
      <dgm:t>
        <a:bodyPr/>
        <a:lstStyle/>
        <a:p>
          <a:endParaRPr lang="es-ES" sz="2000">
            <a:effectLst>
              <a:outerShdw blurRad="38100" dist="38100" dir="2700000" algn="tl">
                <a:srgbClr val="000000">
                  <a:alpha val="43137"/>
                </a:srgbClr>
              </a:outerShdw>
            </a:effectLst>
          </a:endParaRPr>
        </a:p>
      </dgm:t>
    </dgm:pt>
    <dgm:pt modelId="{A29B741E-FD94-4C9B-BF46-E2AC0EF3ABC3}" type="sibTrans" cxnId="{EF160BF2-027B-4562-907E-0F5BA055FB20}">
      <dgm:prSet/>
      <dgm:spPr/>
      <dgm:t>
        <a:bodyPr/>
        <a:lstStyle/>
        <a:p>
          <a:endParaRPr lang="es-ES" sz="2000">
            <a:effectLst>
              <a:outerShdw blurRad="38100" dist="38100" dir="2700000" algn="tl">
                <a:srgbClr val="000000">
                  <a:alpha val="43137"/>
                </a:srgbClr>
              </a:outerShdw>
            </a:effectLst>
          </a:endParaRPr>
        </a:p>
      </dgm:t>
    </dgm:pt>
    <dgm:pt modelId="{03D5B538-CBC3-4A5D-96C6-835A833FD8DB}">
      <dgm:prSet custT="1"/>
      <dgm:spPr/>
      <dgm:t>
        <a:bodyPr/>
        <a:lstStyle/>
        <a:p>
          <a:pPr>
            <a:buClr>
              <a:schemeClr val="accent5">
                <a:lumMod val="50000"/>
              </a:schemeClr>
            </a:buClr>
            <a:buFont typeface="Wingdings" panose="05000000000000000000" pitchFamily="2" charset="2"/>
            <a:buChar char="v"/>
          </a:pPr>
          <a:r>
            <a:rPr lang="en" sz="2000" b="1" dirty="0">
              <a:effectLst/>
            </a:rPr>
            <a:t>Ulfina gadi fagoo ta’e Isa ana caalaa bara baraan guddaa ta’etti agarsiisuu fi akka Mootii koo fi Gooftaa kootti Isa fudhachuu</a:t>
          </a:r>
          <a:endParaRPr lang="es-ES" sz="2000" dirty="0">
            <a:effectLst/>
          </a:endParaRPr>
        </a:p>
      </dgm:t>
    </dgm:pt>
    <dgm:pt modelId="{284CEC1C-7B15-4C33-8C7F-D2AB55074723}" type="parTrans" cxnId="{8C11E631-1CA3-4840-9693-88064502F191}">
      <dgm:prSet/>
      <dgm:spPr/>
      <dgm:t>
        <a:bodyPr/>
        <a:lstStyle/>
        <a:p>
          <a:endParaRPr lang="es-ES" sz="2000">
            <a:effectLst>
              <a:outerShdw blurRad="38100" dist="38100" dir="2700000" algn="tl">
                <a:srgbClr val="000000">
                  <a:alpha val="43137"/>
                </a:srgbClr>
              </a:outerShdw>
            </a:effectLst>
          </a:endParaRPr>
        </a:p>
      </dgm:t>
    </dgm:pt>
    <dgm:pt modelId="{47FC5BBF-A54A-4F39-B01A-76BAF292E932}" type="sibTrans" cxnId="{8C11E631-1CA3-4840-9693-88064502F191}">
      <dgm:prSet/>
      <dgm:spPr/>
      <dgm:t>
        <a:bodyPr/>
        <a:lstStyle/>
        <a:p>
          <a:endParaRPr lang="es-ES" sz="2000">
            <a:effectLst>
              <a:outerShdw blurRad="38100" dist="38100" dir="2700000" algn="tl">
                <a:srgbClr val="000000">
                  <a:alpha val="43137"/>
                </a:srgbClr>
              </a:outerShdw>
            </a:effectLst>
          </a:endParaRPr>
        </a:p>
      </dgm:t>
    </dgm:pt>
    <dgm:pt modelId="{0554EEC4-DF4A-4B57-AE62-D704C4B36887}">
      <dgm:prSet custT="1"/>
      <dgm:spPr>
        <a:gradFill rotWithShape="0">
          <a:gsLst>
            <a:gs pos="0">
              <a:schemeClr val="accent5">
                <a:hueOff val="5039990"/>
                <a:satOff val="0"/>
                <a:lumOff val="0"/>
                <a:alphaOff val="0"/>
                <a:satMod val="103000"/>
                <a:lumMod val="102000"/>
                <a:tint val="94000"/>
              </a:schemeClr>
            </a:gs>
            <a:gs pos="50000">
              <a:srgbClr val="00C000"/>
            </a:gs>
            <a:gs pos="100000">
              <a:srgbClr val="00B800"/>
            </a:gs>
          </a:gsLst>
        </a:gradFill>
      </dgm:spPr>
      <dgm:t>
        <a:bodyPr/>
        <a:lstStyle/>
        <a:p>
          <a:pPr algn="ctr"/>
          <a:r>
            <a:rPr lang="en" sz="2000" b="1" dirty="0">
              <a:effectLst>
                <a:outerShdw blurRad="38100" dist="38100" dir="2700000" algn="tl">
                  <a:srgbClr val="000000">
                    <a:alpha val="43137"/>
                  </a:srgbClr>
                </a:outerShdw>
              </a:effectLst>
            </a:rPr>
            <a:t>Waaqayyoof amanamummaadhaan hojjechuu</a:t>
          </a:r>
          <a:endParaRPr lang="es-ES" sz="2000" dirty="0">
            <a:effectLst>
              <a:outerShdw blurRad="38100" dist="38100" dir="2700000" algn="tl">
                <a:srgbClr val="000000">
                  <a:alpha val="43137"/>
                </a:srgbClr>
              </a:outerShdw>
            </a:effectLst>
          </a:endParaRPr>
        </a:p>
      </dgm:t>
    </dgm:pt>
    <dgm:pt modelId="{D7484190-5C0A-4B78-91B4-4459ED2044DF}" type="parTrans" cxnId="{B630FDE3-8E01-40EA-8EBB-2CDE72CD207A}">
      <dgm:prSet/>
      <dgm:spPr/>
      <dgm:t>
        <a:bodyPr/>
        <a:lstStyle/>
        <a:p>
          <a:endParaRPr lang="es-ES" sz="2000">
            <a:effectLst>
              <a:outerShdw blurRad="38100" dist="38100" dir="2700000" algn="tl">
                <a:srgbClr val="000000">
                  <a:alpha val="43137"/>
                </a:srgbClr>
              </a:outerShdw>
            </a:effectLst>
          </a:endParaRPr>
        </a:p>
      </dgm:t>
    </dgm:pt>
    <dgm:pt modelId="{D3EF28C9-33F4-472A-B31A-126855C473C9}" type="sibTrans" cxnId="{B630FDE3-8E01-40EA-8EBB-2CDE72CD207A}">
      <dgm:prSet/>
      <dgm:spPr/>
      <dgm:t>
        <a:bodyPr/>
        <a:lstStyle/>
        <a:p>
          <a:endParaRPr lang="es-ES" sz="2000">
            <a:effectLst>
              <a:outerShdw blurRad="38100" dist="38100" dir="2700000" algn="tl">
                <a:srgbClr val="000000">
                  <a:alpha val="43137"/>
                </a:srgbClr>
              </a:outerShdw>
            </a:effectLst>
          </a:endParaRPr>
        </a:p>
      </dgm:t>
    </dgm:pt>
    <dgm:pt modelId="{B2E6E93B-5677-45CB-B94E-91B158F39FBD}">
      <dgm:prSet custT="1"/>
      <dgm:spPr/>
      <dgm:t>
        <a:bodyPr/>
        <a:lstStyle/>
        <a:p>
          <a:pPr>
            <a:buClr>
              <a:schemeClr val="accent4">
                <a:lumMod val="50000"/>
              </a:schemeClr>
            </a:buClr>
            <a:buFont typeface="Wingdings" panose="05000000000000000000" pitchFamily="2" charset="2"/>
            <a:buChar char="v"/>
          </a:pPr>
          <a:r>
            <a:rPr lang="en" sz="2000" b="1" dirty="0">
              <a:effectLst/>
            </a:rPr>
            <a:t>Tajaajila mudaa hin qabne (kun akka itti horiin qalmaaf taatu “mudaa kan hin qabne” ta’uu maltu jechuu dha [guutuu])</a:t>
          </a:r>
          <a:endParaRPr lang="es-ES" sz="2000" dirty="0">
            <a:effectLst/>
          </a:endParaRPr>
        </a:p>
      </dgm:t>
    </dgm:pt>
    <dgm:pt modelId="{F0B31A59-10F3-47A4-8561-F4FCFCB6FF16}" type="parTrans" cxnId="{340BDA03-D6D1-43A9-8404-3850DFEBB7C8}">
      <dgm:prSet/>
      <dgm:spPr/>
      <dgm:t>
        <a:bodyPr/>
        <a:lstStyle/>
        <a:p>
          <a:endParaRPr lang="es-ES" sz="2000">
            <a:effectLst>
              <a:outerShdw blurRad="38100" dist="38100" dir="2700000" algn="tl">
                <a:srgbClr val="000000">
                  <a:alpha val="43137"/>
                </a:srgbClr>
              </a:outerShdw>
            </a:effectLst>
          </a:endParaRPr>
        </a:p>
      </dgm:t>
    </dgm:pt>
    <dgm:pt modelId="{5A961B2D-1246-4AEB-83D3-E6EB6B95BA43}" type="sibTrans" cxnId="{340BDA03-D6D1-43A9-8404-3850DFEBB7C8}">
      <dgm:prSet/>
      <dgm:spPr/>
      <dgm:t>
        <a:bodyPr/>
        <a:lstStyle/>
        <a:p>
          <a:endParaRPr lang="es-ES" sz="2000">
            <a:effectLst>
              <a:outerShdw blurRad="38100" dist="38100" dir="2700000" algn="tl">
                <a:srgbClr val="000000">
                  <a:alpha val="43137"/>
                </a:srgbClr>
              </a:outerShdw>
            </a:effectLst>
          </a:endParaRPr>
        </a:p>
      </dgm:t>
    </dgm:pt>
    <dgm:pt modelId="{3B57E65D-C111-415A-97A6-2D0FDEF89D6E}">
      <dgm:prSet custT="1"/>
      <dgm:spPr/>
      <dgm:t>
        <a:bodyPr/>
        <a:lstStyle/>
        <a:p>
          <a:pPr algn="ctr"/>
          <a:r>
            <a:rPr lang="en" sz="2000" b="1" dirty="0">
              <a:effectLst>
                <a:outerShdw blurRad="38100" dist="38100" dir="2700000" algn="tl">
                  <a:srgbClr val="000000">
                    <a:alpha val="43137"/>
                  </a:srgbClr>
                </a:outerShdw>
              </a:effectLst>
            </a:rPr>
            <a:t>Waaqayyoof dhugaatti hojjechuu</a:t>
          </a:r>
          <a:endParaRPr lang="es-ES" sz="2000" dirty="0">
            <a:effectLst>
              <a:outerShdw blurRad="38100" dist="38100" dir="2700000" algn="tl">
                <a:srgbClr val="000000">
                  <a:alpha val="43137"/>
                </a:srgbClr>
              </a:outerShdw>
            </a:effectLst>
          </a:endParaRPr>
        </a:p>
      </dgm:t>
    </dgm:pt>
    <dgm:pt modelId="{E9602198-6F05-418E-9FF0-66A183B9187A}" type="parTrans" cxnId="{F64AF563-DA2F-4381-8DC9-8AD4331854EF}">
      <dgm:prSet/>
      <dgm:spPr/>
      <dgm:t>
        <a:bodyPr/>
        <a:lstStyle/>
        <a:p>
          <a:endParaRPr lang="es-ES" sz="2000">
            <a:effectLst>
              <a:outerShdw blurRad="38100" dist="38100" dir="2700000" algn="tl">
                <a:srgbClr val="000000">
                  <a:alpha val="43137"/>
                </a:srgbClr>
              </a:outerShdw>
            </a:effectLst>
          </a:endParaRPr>
        </a:p>
      </dgm:t>
    </dgm:pt>
    <dgm:pt modelId="{49277E73-D29A-4FB2-ADBF-5CD71A1DE245}" type="sibTrans" cxnId="{F64AF563-DA2F-4381-8DC9-8AD4331854EF}">
      <dgm:prSet/>
      <dgm:spPr/>
      <dgm:t>
        <a:bodyPr/>
        <a:lstStyle/>
        <a:p>
          <a:endParaRPr lang="es-ES" sz="2000">
            <a:effectLst>
              <a:outerShdw blurRad="38100" dist="38100" dir="2700000" algn="tl">
                <a:srgbClr val="000000">
                  <a:alpha val="43137"/>
                </a:srgbClr>
              </a:outerShdw>
            </a:effectLst>
          </a:endParaRPr>
        </a:p>
      </dgm:t>
    </dgm:pt>
    <dgm:pt modelId="{4F57E86D-CC5D-41E7-9D5C-8F0BF098E704}">
      <dgm:prSet custT="1"/>
      <dgm:spPr/>
      <dgm:t>
        <a:bodyPr/>
        <a:lstStyle/>
        <a:p>
          <a:pPr>
            <a:buClr>
              <a:schemeClr val="accent6">
                <a:lumMod val="50000"/>
              </a:schemeClr>
            </a:buClr>
            <a:buFont typeface="Wingdings" panose="05000000000000000000" pitchFamily="2" charset="2"/>
            <a:buChar char="v"/>
          </a:pPr>
          <a:r>
            <a:rPr lang="en" sz="2000" b="1" dirty="0">
              <a:effectLst/>
            </a:rPr>
            <a:t>Amanamaa, guutummaatti kan amanamu, kan hin shakkamne, kan hin hiramnee, fi dhaabbataa ta’uu. Karaa jireenya kootii waanta Waaqayyo jireenya koo keessatti godheef galata ani qabu calaqqisiisuu.</a:t>
          </a:r>
          <a:endParaRPr lang="es-ES" sz="2000" dirty="0">
            <a:effectLst/>
          </a:endParaRPr>
        </a:p>
      </dgm:t>
    </dgm:pt>
    <dgm:pt modelId="{7FFEA975-AF79-4D38-B73E-D59FC536A63D}" type="parTrans" cxnId="{35B242FF-77B2-4A09-8454-3A6DAFE2C6CC}">
      <dgm:prSet/>
      <dgm:spPr/>
      <dgm:t>
        <a:bodyPr/>
        <a:lstStyle/>
        <a:p>
          <a:endParaRPr lang="es-ES" sz="2000">
            <a:effectLst>
              <a:outerShdw blurRad="38100" dist="38100" dir="2700000" algn="tl">
                <a:srgbClr val="000000">
                  <a:alpha val="43137"/>
                </a:srgbClr>
              </a:outerShdw>
            </a:effectLst>
          </a:endParaRPr>
        </a:p>
      </dgm:t>
    </dgm:pt>
    <dgm:pt modelId="{DE1D6C82-253A-4160-8B21-1EFD9CA8DCEB}" type="sibTrans" cxnId="{35B242FF-77B2-4A09-8454-3A6DAFE2C6CC}">
      <dgm:prSet/>
      <dgm:spPr/>
      <dgm:t>
        <a:bodyPr/>
        <a:lstStyle/>
        <a:p>
          <a:endParaRPr lang="es-ES" sz="2000">
            <a:effectLst>
              <a:outerShdw blurRad="38100" dist="38100" dir="2700000" algn="tl">
                <a:srgbClr val="000000">
                  <a:alpha val="43137"/>
                </a:srgbClr>
              </a:outerShdw>
            </a:effectLst>
          </a:endParaRPr>
        </a:p>
      </dgm:t>
    </dgm:pt>
    <dgm:pt modelId="{80B4658F-1381-4912-BDD2-CF4A73DDEF41}" type="pres">
      <dgm:prSet presAssocID="{67C756E1-E72D-4807-8D87-6D8E689921C8}" presName="linear" presStyleCnt="0">
        <dgm:presLayoutVars>
          <dgm:animLvl val="lvl"/>
          <dgm:resizeHandles val="exact"/>
        </dgm:presLayoutVars>
      </dgm:prSet>
      <dgm:spPr/>
    </dgm:pt>
    <dgm:pt modelId="{2E1229BB-88F6-4208-A452-84AC4F717891}" type="pres">
      <dgm:prSet presAssocID="{B82ED169-2531-4C62-A3DC-2B0118B8A22F}" presName="parentText" presStyleLbl="node1" presStyleIdx="0" presStyleCnt="3">
        <dgm:presLayoutVars>
          <dgm:chMax val="0"/>
          <dgm:bulletEnabled val="1"/>
        </dgm:presLayoutVars>
      </dgm:prSet>
      <dgm:spPr/>
    </dgm:pt>
    <dgm:pt modelId="{854F4650-27AE-4C03-B454-E09E451F5BDE}" type="pres">
      <dgm:prSet presAssocID="{B82ED169-2531-4C62-A3DC-2B0118B8A22F}" presName="childText" presStyleLbl="revTx" presStyleIdx="0" presStyleCnt="3">
        <dgm:presLayoutVars>
          <dgm:bulletEnabled val="1"/>
        </dgm:presLayoutVars>
      </dgm:prSet>
      <dgm:spPr/>
    </dgm:pt>
    <dgm:pt modelId="{91EBD55B-773A-4BEF-B76C-4D8BBE65E8E9}" type="pres">
      <dgm:prSet presAssocID="{0554EEC4-DF4A-4B57-AE62-D704C4B36887}" presName="parentText" presStyleLbl="node1" presStyleIdx="1" presStyleCnt="3">
        <dgm:presLayoutVars>
          <dgm:chMax val="0"/>
          <dgm:bulletEnabled val="1"/>
        </dgm:presLayoutVars>
      </dgm:prSet>
      <dgm:spPr/>
    </dgm:pt>
    <dgm:pt modelId="{7CF48978-E8B4-4BA6-95E8-43AAEF845A18}" type="pres">
      <dgm:prSet presAssocID="{0554EEC4-DF4A-4B57-AE62-D704C4B36887}" presName="childText" presStyleLbl="revTx" presStyleIdx="1" presStyleCnt="3">
        <dgm:presLayoutVars>
          <dgm:bulletEnabled val="1"/>
        </dgm:presLayoutVars>
      </dgm:prSet>
      <dgm:spPr/>
    </dgm:pt>
    <dgm:pt modelId="{DC838278-61D5-4F0B-A5CA-D07614038E8A}" type="pres">
      <dgm:prSet presAssocID="{3B57E65D-C111-415A-97A6-2D0FDEF89D6E}" presName="parentText" presStyleLbl="node1" presStyleIdx="2" presStyleCnt="3">
        <dgm:presLayoutVars>
          <dgm:chMax val="0"/>
          <dgm:bulletEnabled val="1"/>
        </dgm:presLayoutVars>
      </dgm:prSet>
      <dgm:spPr/>
    </dgm:pt>
    <dgm:pt modelId="{F01C0CC6-238B-429D-AD18-2848C863196E}" type="pres">
      <dgm:prSet presAssocID="{3B57E65D-C111-415A-97A6-2D0FDEF89D6E}" presName="childText" presStyleLbl="revTx" presStyleIdx="2" presStyleCnt="3">
        <dgm:presLayoutVars>
          <dgm:bulletEnabled val="1"/>
        </dgm:presLayoutVars>
      </dgm:prSet>
      <dgm:spPr/>
    </dgm:pt>
  </dgm:ptLst>
  <dgm:cxnLst>
    <dgm:cxn modelId="{340BDA03-D6D1-43A9-8404-3850DFEBB7C8}" srcId="{0554EEC4-DF4A-4B57-AE62-D704C4B36887}" destId="{B2E6E93B-5677-45CB-B94E-91B158F39FBD}" srcOrd="0" destOrd="0" parTransId="{F0B31A59-10F3-47A4-8561-F4FCFCB6FF16}" sibTransId="{5A961B2D-1246-4AEB-83D3-E6EB6B95BA43}"/>
    <dgm:cxn modelId="{C6001206-E348-46B4-8255-CBFC8F924106}" type="presOf" srcId="{B2E6E93B-5677-45CB-B94E-91B158F39FBD}" destId="{7CF48978-E8B4-4BA6-95E8-43AAEF845A18}" srcOrd="0" destOrd="0" presId="urn:microsoft.com/office/officeart/2005/8/layout/vList2"/>
    <dgm:cxn modelId="{82FF432E-1C37-49C0-A7C1-142824BD06EB}" type="presOf" srcId="{0554EEC4-DF4A-4B57-AE62-D704C4B36887}" destId="{91EBD55B-773A-4BEF-B76C-4D8BBE65E8E9}" srcOrd="0" destOrd="0" presId="urn:microsoft.com/office/officeart/2005/8/layout/vList2"/>
    <dgm:cxn modelId="{8C11E631-1CA3-4840-9693-88064502F191}" srcId="{B82ED169-2531-4C62-A3DC-2B0118B8A22F}" destId="{03D5B538-CBC3-4A5D-96C6-835A833FD8DB}" srcOrd="0" destOrd="0" parTransId="{284CEC1C-7B15-4C33-8C7F-D2AB55074723}" sibTransId="{47FC5BBF-A54A-4F39-B01A-76BAF292E932}"/>
    <dgm:cxn modelId="{A1D31F41-FC3F-43E8-B4E5-29E829516421}" type="presOf" srcId="{67C756E1-E72D-4807-8D87-6D8E689921C8}" destId="{80B4658F-1381-4912-BDD2-CF4A73DDEF41}" srcOrd="0" destOrd="0" presId="urn:microsoft.com/office/officeart/2005/8/layout/vList2"/>
    <dgm:cxn modelId="{F64AF563-DA2F-4381-8DC9-8AD4331854EF}" srcId="{67C756E1-E72D-4807-8D87-6D8E689921C8}" destId="{3B57E65D-C111-415A-97A6-2D0FDEF89D6E}" srcOrd="2" destOrd="0" parTransId="{E9602198-6F05-418E-9FF0-66A183B9187A}" sibTransId="{49277E73-D29A-4FB2-ADBF-5CD71A1DE245}"/>
    <dgm:cxn modelId="{FC90DC4C-FBBD-4456-8C74-3F172C72D07E}" type="presOf" srcId="{03D5B538-CBC3-4A5D-96C6-835A833FD8DB}" destId="{854F4650-27AE-4C03-B454-E09E451F5BDE}" srcOrd="0" destOrd="0" presId="urn:microsoft.com/office/officeart/2005/8/layout/vList2"/>
    <dgm:cxn modelId="{574E4A83-6506-4F45-A51D-B521355A2675}" type="presOf" srcId="{3B57E65D-C111-415A-97A6-2D0FDEF89D6E}" destId="{DC838278-61D5-4F0B-A5CA-D07614038E8A}" srcOrd="0" destOrd="0" presId="urn:microsoft.com/office/officeart/2005/8/layout/vList2"/>
    <dgm:cxn modelId="{AE2048AC-29C7-43C3-A5C0-CE3667E98FB3}" type="presOf" srcId="{4F57E86D-CC5D-41E7-9D5C-8F0BF098E704}" destId="{F01C0CC6-238B-429D-AD18-2848C863196E}" srcOrd="0" destOrd="0" presId="urn:microsoft.com/office/officeart/2005/8/layout/vList2"/>
    <dgm:cxn modelId="{C2A1F0CF-479B-45A4-B9D0-C74719F75166}" type="presOf" srcId="{B82ED169-2531-4C62-A3DC-2B0118B8A22F}" destId="{2E1229BB-88F6-4208-A452-84AC4F717891}" srcOrd="0" destOrd="0" presId="urn:microsoft.com/office/officeart/2005/8/layout/vList2"/>
    <dgm:cxn modelId="{B630FDE3-8E01-40EA-8EBB-2CDE72CD207A}" srcId="{67C756E1-E72D-4807-8D87-6D8E689921C8}" destId="{0554EEC4-DF4A-4B57-AE62-D704C4B36887}" srcOrd="1" destOrd="0" parTransId="{D7484190-5C0A-4B78-91B4-4459ED2044DF}" sibTransId="{D3EF28C9-33F4-472A-B31A-126855C473C9}"/>
    <dgm:cxn modelId="{EF160BF2-027B-4562-907E-0F5BA055FB20}" srcId="{67C756E1-E72D-4807-8D87-6D8E689921C8}" destId="{B82ED169-2531-4C62-A3DC-2B0118B8A22F}" srcOrd="0" destOrd="0" parTransId="{2DBB5BF2-3FF5-420E-B500-A2CC5076C520}" sibTransId="{A29B741E-FD94-4C9B-BF46-E2AC0EF3ABC3}"/>
    <dgm:cxn modelId="{35B242FF-77B2-4A09-8454-3A6DAFE2C6CC}" srcId="{3B57E65D-C111-415A-97A6-2D0FDEF89D6E}" destId="{4F57E86D-CC5D-41E7-9D5C-8F0BF098E704}" srcOrd="0" destOrd="0" parTransId="{7FFEA975-AF79-4D38-B73E-D59FC536A63D}" sibTransId="{DE1D6C82-253A-4160-8B21-1EFD9CA8DCEB}"/>
    <dgm:cxn modelId="{B70193D8-BDD5-46DE-A7AE-661C2D67A2DA}" type="presParOf" srcId="{80B4658F-1381-4912-BDD2-CF4A73DDEF41}" destId="{2E1229BB-88F6-4208-A452-84AC4F717891}" srcOrd="0" destOrd="0" presId="urn:microsoft.com/office/officeart/2005/8/layout/vList2"/>
    <dgm:cxn modelId="{AA7D8626-8929-43E0-8FE5-DE95EF0F94D8}" type="presParOf" srcId="{80B4658F-1381-4912-BDD2-CF4A73DDEF41}" destId="{854F4650-27AE-4C03-B454-E09E451F5BDE}" srcOrd="1" destOrd="0" presId="urn:microsoft.com/office/officeart/2005/8/layout/vList2"/>
    <dgm:cxn modelId="{4A97C415-6F18-4460-BCAC-22161FAE7B8F}" type="presParOf" srcId="{80B4658F-1381-4912-BDD2-CF4A73DDEF41}" destId="{91EBD55B-773A-4BEF-B76C-4D8BBE65E8E9}" srcOrd="2" destOrd="0" presId="urn:microsoft.com/office/officeart/2005/8/layout/vList2"/>
    <dgm:cxn modelId="{52561AD6-B48B-4949-8DD9-557C850E67B8}" type="presParOf" srcId="{80B4658F-1381-4912-BDD2-CF4A73DDEF41}" destId="{7CF48978-E8B4-4BA6-95E8-43AAEF845A18}" srcOrd="3" destOrd="0" presId="urn:microsoft.com/office/officeart/2005/8/layout/vList2"/>
    <dgm:cxn modelId="{C0683F7B-762C-4DCF-AB5C-5FF8098672B7}" type="presParOf" srcId="{80B4658F-1381-4912-BDD2-CF4A73DDEF41}" destId="{DC838278-61D5-4F0B-A5CA-D07614038E8A}" srcOrd="4" destOrd="0" presId="urn:microsoft.com/office/officeart/2005/8/layout/vList2"/>
    <dgm:cxn modelId="{27FCFB85-5179-49E3-9C99-3EED1A21009E}" type="presParOf" srcId="{80B4658F-1381-4912-BDD2-CF4A73DDEF41}" destId="{F01C0CC6-238B-429D-AD18-2848C863196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7D0A3-08E0-4B77-9149-12877E4553DC}">
      <dsp:nvSpPr>
        <dsp:cNvPr id="0" name=""/>
        <dsp:cNvSpPr/>
      </dsp:nvSpPr>
      <dsp:spPr>
        <a:xfrm>
          <a:off x="0" y="0"/>
          <a:ext cx="5783135" cy="522624"/>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0" tIns="68580" rIns="0" bIns="68580" numCol="1" spcCol="1270" anchor="ctr" anchorCtr="0">
          <a:noAutofit/>
        </a:bodyPr>
        <a:lstStyle/>
        <a:p>
          <a:pPr marL="0" lvl="0" indent="0" algn="l" defTabSz="800100">
            <a:lnSpc>
              <a:spcPct val="90000"/>
            </a:lnSpc>
            <a:spcBef>
              <a:spcPct val="0"/>
            </a:spcBef>
            <a:spcAft>
              <a:spcPct val="35000"/>
            </a:spcAft>
            <a:buNone/>
          </a:pPr>
          <a:r>
            <a:rPr lang="en" sz="1800" b="1" kern="1200" dirty="0"/>
            <a:t>Seenaa Waaqayyo barreesse (Iyya. 24:1-13)</a:t>
          </a:r>
          <a:endParaRPr lang="es-ES" sz="1800" kern="1200" dirty="0"/>
        </a:p>
      </dsp:txBody>
      <dsp:txXfrm>
        <a:off x="15307" y="15307"/>
        <a:ext cx="5158035" cy="492010"/>
      </dsp:txXfrm>
    </dsp:sp>
    <dsp:sp modelId="{FC48FDAD-A8DC-4628-A83F-0C218EBE3173}">
      <dsp:nvSpPr>
        <dsp:cNvPr id="0" name=""/>
        <dsp:cNvSpPr/>
      </dsp:nvSpPr>
      <dsp:spPr>
        <a:xfrm>
          <a:off x="431857" y="595211"/>
          <a:ext cx="5783135" cy="522624"/>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0" tIns="68580" rIns="0" bIns="68580" numCol="1" spcCol="1270" anchor="ctr" anchorCtr="0">
          <a:noAutofit/>
        </a:bodyPr>
        <a:lstStyle/>
        <a:p>
          <a:pPr marL="0" lvl="0" indent="0" algn="l" defTabSz="800100">
            <a:lnSpc>
              <a:spcPct val="90000"/>
            </a:lnSpc>
            <a:spcBef>
              <a:spcPct val="0"/>
            </a:spcBef>
            <a:spcAft>
              <a:spcPct val="35000"/>
            </a:spcAft>
            <a:buNone/>
          </a:pPr>
          <a:r>
            <a:rPr lang="en" sz="1800" b="1" kern="1200" dirty="0"/>
            <a:t>Waamicha amanamummaa (Iyya. 24:14-15)</a:t>
          </a:r>
          <a:endParaRPr lang="es-ES" sz="1800" kern="1200" dirty="0"/>
        </a:p>
      </dsp:txBody>
      <dsp:txXfrm>
        <a:off x="447164" y="610518"/>
        <a:ext cx="4980957" cy="492010"/>
      </dsp:txXfrm>
    </dsp:sp>
    <dsp:sp modelId="{171BE40D-DF9A-40DE-B4BB-CCE5EF279C3E}">
      <dsp:nvSpPr>
        <dsp:cNvPr id="0" name=""/>
        <dsp:cNvSpPr/>
      </dsp:nvSpPr>
      <dsp:spPr>
        <a:xfrm>
          <a:off x="863714" y="1190422"/>
          <a:ext cx="5783135" cy="522624"/>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0" tIns="68580" rIns="0" bIns="68580" numCol="1" spcCol="1270" anchor="ctr" anchorCtr="0">
          <a:noAutofit/>
        </a:bodyPr>
        <a:lstStyle/>
        <a:p>
          <a:pPr marL="0" lvl="0" indent="0" algn="l" defTabSz="800100">
            <a:lnSpc>
              <a:spcPct val="90000"/>
            </a:lnSpc>
            <a:spcBef>
              <a:spcPct val="0"/>
            </a:spcBef>
            <a:spcAft>
              <a:spcPct val="35000"/>
            </a:spcAft>
            <a:buNone/>
          </a:pPr>
          <a:r>
            <a:rPr lang="en" sz="1800" b="1" kern="1200" dirty="0"/>
            <a:t>Filannoo sabaa (Iyya. 24:16-21)</a:t>
          </a:r>
          <a:endParaRPr lang="es-ES" sz="1800" kern="1200" dirty="0"/>
        </a:p>
      </dsp:txBody>
      <dsp:txXfrm>
        <a:off x="879021" y="1205729"/>
        <a:ext cx="4980957" cy="492010"/>
      </dsp:txXfrm>
    </dsp:sp>
    <dsp:sp modelId="{7A0EC5D2-A8C8-43F0-949B-679A0C3ED567}">
      <dsp:nvSpPr>
        <dsp:cNvPr id="0" name=""/>
        <dsp:cNvSpPr/>
      </dsp:nvSpPr>
      <dsp:spPr>
        <a:xfrm>
          <a:off x="1295572" y="1785634"/>
          <a:ext cx="5783135" cy="522624"/>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0" tIns="68580" rIns="0" bIns="68580" numCol="1" spcCol="1270" anchor="ctr" anchorCtr="0">
          <a:noAutofit/>
        </a:bodyPr>
        <a:lstStyle/>
        <a:p>
          <a:pPr marL="0" lvl="0" indent="0" algn="l" defTabSz="800100">
            <a:lnSpc>
              <a:spcPct val="90000"/>
            </a:lnSpc>
            <a:spcBef>
              <a:spcPct val="0"/>
            </a:spcBef>
            <a:spcAft>
              <a:spcPct val="35000"/>
            </a:spcAft>
            <a:buNone/>
          </a:pPr>
          <a:r>
            <a:rPr lang="en" sz="1800" b="1" kern="1200" dirty="0"/>
            <a:t>Haareffamuu kakuu (Iyya. 24:22-28)</a:t>
          </a:r>
          <a:endParaRPr lang="es-ES" sz="1800" kern="1200" dirty="0"/>
        </a:p>
      </dsp:txBody>
      <dsp:txXfrm>
        <a:off x="1310879" y="1800941"/>
        <a:ext cx="4980957" cy="492010"/>
      </dsp:txXfrm>
    </dsp:sp>
    <dsp:sp modelId="{A69A85D2-7D25-468F-B109-5D85D6A87DA0}">
      <dsp:nvSpPr>
        <dsp:cNvPr id="0" name=""/>
        <dsp:cNvSpPr/>
      </dsp:nvSpPr>
      <dsp:spPr>
        <a:xfrm>
          <a:off x="1727429" y="2380845"/>
          <a:ext cx="5783135" cy="52262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0" tIns="68580" rIns="0" bIns="68580" numCol="1" spcCol="1270" anchor="ctr" anchorCtr="0">
          <a:noAutofit/>
        </a:bodyPr>
        <a:lstStyle/>
        <a:p>
          <a:pPr marL="0" lvl="0" indent="0" algn="l" defTabSz="800100">
            <a:lnSpc>
              <a:spcPct val="90000"/>
            </a:lnSpc>
            <a:spcBef>
              <a:spcPct val="0"/>
            </a:spcBef>
            <a:spcAft>
              <a:spcPct val="35000"/>
            </a:spcAft>
            <a:buNone/>
          </a:pPr>
          <a:r>
            <a:rPr lang="en" sz="1800" b="1" kern="1200" dirty="0"/>
            <a:t>Itti fufiinsa seenaa (Iyya. 24:29-33)</a:t>
          </a:r>
          <a:endParaRPr lang="es-ES" sz="1800" kern="1200" dirty="0"/>
        </a:p>
      </dsp:txBody>
      <dsp:txXfrm>
        <a:off x="1742736" y="2396152"/>
        <a:ext cx="4980957" cy="492010"/>
      </dsp:txXfrm>
    </dsp:sp>
    <dsp:sp modelId="{942E5999-5789-441C-A104-F2DD05307549}">
      <dsp:nvSpPr>
        <dsp:cNvPr id="0" name=""/>
        <dsp:cNvSpPr/>
      </dsp:nvSpPr>
      <dsp:spPr>
        <a:xfrm>
          <a:off x="5443429" y="381806"/>
          <a:ext cx="339705" cy="33970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outerShdw blurRad="50800" dist="12700" dir="2700000" algn="tl" rotWithShape="0">
            <a:prstClr val="black"/>
          </a:outerShdw>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5519863" y="381806"/>
        <a:ext cx="186837" cy="255628"/>
      </dsp:txXfrm>
    </dsp:sp>
    <dsp:sp modelId="{BC1B2083-8856-4B85-9091-BF19E4CB9BFA}">
      <dsp:nvSpPr>
        <dsp:cNvPr id="0" name=""/>
        <dsp:cNvSpPr/>
      </dsp:nvSpPr>
      <dsp:spPr>
        <a:xfrm>
          <a:off x="5875286" y="977017"/>
          <a:ext cx="339705" cy="339705"/>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outerShdw blurRad="50800" dist="12700" dir="2700000" algn="tl" rotWithShape="0">
            <a:prstClr val="black"/>
          </a:outerShdw>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5951720" y="977017"/>
        <a:ext cx="186837" cy="255628"/>
      </dsp:txXfrm>
    </dsp:sp>
    <dsp:sp modelId="{C4F65A43-9A3C-4A61-BCB0-8631152C7599}">
      <dsp:nvSpPr>
        <dsp:cNvPr id="0" name=""/>
        <dsp:cNvSpPr/>
      </dsp:nvSpPr>
      <dsp:spPr>
        <a:xfrm>
          <a:off x="6307144" y="1563518"/>
          <a:ext cx="339705" cy="339705"/>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outerShdw blurRad="50800" dist="12700" dir="2700000" algn="tl" rotWithShape="0">
            <a:prstClr val="black"/>
          </a:outerShdw>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6383578" y="1563518"/>
        <a:ext cx="186837" cy="255628"/>
      </dsp:txXfrm>
    </dsp:sp>
    <dsp:sp modelId="{E2A91DB1-799A-4297-93C2-42494D9CE027}">
      <dsp:nvSpPr>
        <dsp:cNvPr id="0" name=""/>
        <dsp:cNvSpPr/>
      </dsp:nvSpPr>
      <dsp:spPr>
        <a:xfrm>
          <a:off x="6739001" y="2164536"/>
          <a:ext cx="339705" cy="339705"/>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12700" dir="2700000" algn="tl" rotWithShape="0">
            <a:prstClr val="black"/>
          </a:outerShdw>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6815435" y="2164536"/>
        <a:ext cx="186837" cy="2556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DE68-D6C6-4A99-AE8F-6B0DB7F1EF15}">
      <dsp:nvSpPr>
        <dsp:cNvPr id="0" name=""/>
        <dsp:cNvSpPr/>
      </dsp:nvSpPr>
      <dsp:spPr>
        <a:xfrm>
          <a:off x="0" y="45"/>
          <a:ext cx="8467725" cy="325120"/>
        </a:xfrm>
        <a:prstGeom prst="round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1. Kanaa’an keessaa bakka jalqaba Abrahaam buufate dha (Uum. 12:6)</a:t>
          </a:r>
        </a:p>
      </dsp:txBody>
      <dsp:txXfrm>
        <a:off x="15871" y="15916"/>
        <a:ext cx="8435983" cy="293378"/>
      </dsp:txXfrm>
    </dsp:sp>
    <dsp:sp modelId="{F28057B6-914F-4162-A1E6-62C0FACC967C}">
      <dsp:nvSpPr>
        <dsp:cNvPr id="0" name=""/>
        <dsp:cNvSpPr/>
      </dsp:nvSpPr>
      <dsp:spPr>
        <a:xfrm>
          <a:off x="0" y="332787"/>
          <a:ext cx="8467725" cy="325120"/>
        </a:xfrm>
        <a:prstGeom prst="roundRect">
          <a:avLst/>
        </a:prstGeom>
        <a:solidFill>
          <a:schemeClr val="accent4">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2. Kanaa’an keessaa bakka jalqaba Yaaqoob buufate dha (Uum. 33:18)</a:t>
          </a:r>
        </a:p>
      </dsp:txBody>
      <dsp:txXfrm>
        <a:off x="15871" y="348658"/>
        <a:ext cx="8435983" cy="293378"/>
      </dsp:txXfrm>
    </dsp:sp>
    <dsp:sp modelId="{AC61220C-B99C-49DF-98C9-45D044822E5A}">
      <dsp:nvSpPr>
        <dsp:cNvPr id="0" name=""/>
        <dsp:cNvSpPr/>
      </dsp:nvSpPr>
      <dsp:spPr>
        <a:xfrm>
          <a:off x="0" y="665530"/>
          <a:ext cx="8467725" cy="325120"/>
        </a:xfrm>
        <a:prstGeom prst="roundRect">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3. Qabeenya tokkicha Yaaqoob argate dha (Uum. 33:19)</a:t>
          </a:r>
        </a:p>
      </dsp:txBody>
      <dsp:txXfrm>
        <a:off x="15871" y="681401"/>
        <a:ext cx="8435983" cy="293378"/>
      </dsp:txXfrm>
    </dsp:sp>
    <dsp:sp modelId="{D8E3A47D-7AAD-492B-87DB-471556F70C0E}">
      <dsp:nvSpPr>
        <dsp:cNvPr id="0" name=""/>
        <dsp:cNvSpPr/>
      </dsp:nvSpPr>
      <dsp:spPr>
        <a:xfrm>
          <a:off x="0" y="998318"/>
          <a:ext cx="8467725" cy="325120"/>
        </a:xfrm>
        <a:prstGeom prst="roundRect">
          <a:avLst/>
        </a:prstGeom>
        <a:solidFill>
          <a:srgbClr val="37517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4. Bakka sanatti waaqota ormaa maatiin isaa qabatanii turan Yaaqoob awwaale </a:t>
          </a:r>
          <a:r>
            <a:rPr lang="en" sz="1100" b="1" kern="1200" dirty="0">
              <a:effectLst>
                <a:outerShdw blurRad="38100" dist="38100" dir="2700000" algn="tl">
                  <a:srgbClr val="000000">
                    <a:alpha val="43137"/>
                  </a:srgbClr>
                </a:outerShdw>
              </a:effectLst>
            </a:rPr>
            <a:t>(Uum. 35:4)</a:t>
          </a:r>
          <a:endParaRPr lang="en" sz="1800" b="1" kern="1200" dirty="0">
            <a:effectLst>
              <a:outerShdw blurRad="38100" dist="38100" dir="2700000" algn="tl">
                <a:srgbClr val="000000">
                  <a:alpha val="43137"/>
                </a:srgbClr>
              </a:outerShdw>
            </a:effectLst>
          </a:endParaRPr>
        </a:p>
      </dsp:txBody>
      <dsp:txXfrm>
        <a:off x="15871" y="1014189"/>
        <a:ext cx="8435983" cy="2933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229BB-88F6-4208-A452-84AC4F717891}">
      <dsp:nvSpPr>
        <dsp:cNvPr id="0" name=""/>
        <dsp:cNvSpPr/>
      </dsp:nvSpPr>
      <dsp:spPr>
        <a:xfrm>
          <a:off x="0" y="65"/>
          <a:ext cx="9088067" cy="43120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Waaqayyoon sodaachuu</a:t>
          </a:r>
          <a:endParaRPr lang="es-ES" sz="2000" kern="1200" dirty="0">
            <a:effectLst>
              <a:outerShdw blurRad="38100" dist="38100" dir="2700000" algn="tl">
                <a:srgbClr val="000000">
                  <a:alpha val="43137"/>
                </a:srgbClr>
              </a:outerShdw>
            </a:effectLst>
          </a:endParaRPr>
        </a:p>
      </dsp:txBody>
      <dsp:txXfrm>
        <a:off x="21050" y="21115"/>
        <a:ext cx="9045967" cy="389108"/>
      </dsp:txXfrm>
    </dsp:sp>
    <dsp:sp modelId="{854F4650-27AE-4C03-B454-E09E451F5BDE}">
      <dsp:nvSpPr>
        <dsp:cNvPr id="0" name=""/>
        <dsp:cNvSpPr/>
      </dsp:nvSpPr>
      <dsp:spPr>
        <a:xfrm>
          <a:off x="0" y="431274"/>
          <a:ext cx="9088067" cy="54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546" tIns="25400" rIns="142240" bIns="25400" numCol="1" spcCol="1270" anchor="t" anchorCtr="0">
          <a:noAutofit/>
        </a:bodyPr>
        <a:lstStyle/>
        <a:p>
          <a:pPr marL="228600" lvl="1" indent="-228600" algn="l" defTabSz="889000">
            <a:lnSpc>
              <a:spcPct val="90000"/>
            </a:lnSpc>
            <a:spcBef>
              <a:spcPct val="0"/>
            </a:spcBef>
            <a:spcAft>
              <a:spcPct val="20000"/>
            </a:spcAft>
            <a:buClr>
              <a:schemeClr val="accent5">
                <a:lumMod val="50000"/>
              </a:schemeClr>
            </a:buClr>
            <a:buFont typeface="Wingdings" panose="05000000000000000000" pitchFamily="2" charset="2"/>
            <a:buChar char="v"/>
          </a:pPr>
          <a:r>
            <a:rPr lang="en" sz="2000" b="1" kern="1200" dirty="0">
              <a:effectLst/>
            </a:rPr>
            <a:t>Ulfina gadi fagoo ta’e Isa ana caalaa bara baraan guddaa ta’etti agarsiisuu fi akka Mootii koo fi Gooftaa kootti Isa fudhachuu</a:t>
          </a:r>
          <a:endParaRPr lang="es-ES" sz="2000" kern="1200" dirty="0">
            <a:effectLst/>
          </a:endParaRPr>
        </a:p>
      </dsp:txBody>
      <dsp:txXfrm>
        <a:off x="0" y="431274"/>
        <a:ext cx="9088067" cy="546407"/>
      </dsp:txXfrm>
    </dsp:sp>
    <dsp:sp modelId="{91EBD55B-773A-4BEF-B76C-4D8BBE65E8E9}">
      <dsp:nvSpPr>
        <dsp:cNvPr id="0" name=""/>
        <dsp:cNvSpPr/>
      </dsp:nvSpPr>
      <dsp:spPr>
        <a:xfrm>
          <a:off x="0" y="977681"/>
          <a:ext cx="9088067" cy="431208"/>
        </a:xfrm>
        <a:prstGeom prst="roundRect">
          <a:avLst/>
        </a:prstGeom>
        <a:gradFill rotWithShape="0">
          <a:gsLst>
            <a:gs pos="0">
              <a:schemeClr val="accent5">
                <a:hueOff val="5039990"/>
                <a:satOff val="0"/>
                <a:lumOff val="0"/>
                <a:alphaOff val="0"/>
                <a:satMod val="103000"/>
                <a:lumMod val="102000"/>
                <a:tint val="94000"/>
              </a:schemeClr>
            </a:gs>
            <a:gs pos="50000">
              <a:srgbClr val="00C000"/>
            </a:gs>
            <a:gs pos="100000">
              <a:srgbClr val="00B8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Waaqayyoof amanamummaadhaan hojjechuu</a:t>
          </a:r>
          <a:endParaRPr lang="es-ES" sz="2000" kern="1200" dirty="0">
            <a:effectLst>
              <a:outerShdw blurRad="38100" dist="38100" dir="2700000" algn="tl">
                <a:srgbClr val="000000">
                  <a:alpha val="43137"/>
                </a:srgbClr>
              </a:outerShdw>
            </a:effectLst>
          </a:endParaRPr>
        </a:p>
      </dsp:txBody>
      <dsp:txXfrm>
        <a:off x="21050" y="998731"/>
        <a:ext cx="9045967" cy="389108"/>
      </dsp:txXfrm>
    </dsp:sp>
    <dsp:sp modelId="{7CF48978-E8B4-4BA6-95E8-43AAEF845A18}">
      <dsp:nvSpPr>
        <dsp:cNvPr id="0" name=""/>
        <dsp:cNvSpPr/>
      </dsp:nvSpPr>
      <dsp:spPr>
        <a:xfrm>
          <a:off x="0" y="1408890"/>
          <a:ext cx="9088067" cy="54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546" tIns="25400" rIns="142240" bIns="25400" numCol="1" spcCol="1270" anchor="t" anchorCtr="0">
          <a:noAutofit/>
        </a:bodyPr>
        <a:lstStyle/>
        <a:p>
          <a:pPr marL="228600" lvl="1" indent="-228600" algn="l" defTabSz="889000">
            <a:lnSpc>
              <a:spcPct val="90000"/>
            </a:lnSpc>
            <a:spcBef>
              <a:spcPct val="0"/>
            </a:spcBef>
            <a:spcAft>
              <a:spcPct val="20000"/>
            </a:spcAft>
            <a:buClr>
              <a:schemeClr val="accent4">
                <a:lumMod val="50000"/>
              </a:schemeClr>
            </a:buClr>
            <a:buFont typeface="Wingdings" panose="05000000000000000000" pitchFamily="2" charset="2"/>
            <a:buChar char="v"/>
          </a:pPr>
          <a:r>
            <a:rPr lang="en" sz="2000" b="1" kern="1200" dirty="0">
              <a:effectLst/>
            </a:rPr>
            <a:t>Tajaajila mudaa hin qabne (kun akka itti horiin qalmaaf taatu “mudaa kan hin qabne” ta’uu maltu jechuu dha [guutuu])</a:t>
          </a:r>
          <a:endParaRPr lang="es-ES" sz="2000" kern="1200" dirty="0">
            <a:effectLst/>
          </a:endParaRPr>
        </a:p>
      </dsp:txBody>
      <dsp:txXfrm>
        <a:off x="0" y="1408890"/>
        <a:ext cx="9088067" cy="546407"/>
      </dsp:txXfrm>
    </dsp:sp>
    <dsp:sp modelId="{DC838278-61D5-4F0B-A5CA-D07614038E8A}">
      <dsp:nvSpPr>
        <dsp:cNvPr id="0" name=""/>
        <dsp:cNvSpPr/>
      </dsp:nvSpPr>
      <dsp:spPr>
        <a:xfrm>
          <a:off x="0" y="1955297"/>
          <a:ext cx="9088067" cy="431208"/>
        </a:xfrm>
        <a:prstGeom prst="roundRect">
          <a:avLst/>
        </a:prstGeom>
        <a:gradFill rotWithShape="0">
          <a:gsLst>
            <a:gs pos="0">
              <a:schemeClr val="accent5">
                <a:hueOff val="10079980"/>
                <a:satOff val="0"/>
                <a:lumOff val="0"/>
                <a:alphaOff val="0"/>
                <a:satMod val="103000"/>
                <a:lumMod val="102000"/>
                <a:tint val="94000"/>
              </a:schemeClr>
            </a:gs>
            <a:gs pos="50000">
              <a:schemeClr val="accent5">
                <a:hueOff val="10079980"/>
                <a:satOff val="0"/>
                <a:lumOff val="0"/>
                <a:alphaOff val="0"/>
                <a:satMod val="110000"/>
                <a:lumMod val="100000"/>
                <a:shade val="100000"/>
              </a:schemeClr>
            </a:gs>
            <a:gs pos="100000">
              <a:schemeClr val="accent5">
                <a:hueOff val="1007998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Waaqayyoof dhugaatti hojjechuu</a:t>
          </a:r>
          <a:endParaRPr lang="es-ES" sz="2000" kern="1200" dirty="0">
            <a:effectLst>
              <a:outerShdw blurRad="38100" dist="38100" dir="2700000" algn="tl">
                <a:srgbClr val="000000">
                  <a:alpha val="43137"/>
                </a:srgbClr>
              </a:outerShdw>
            </a:effectLst>
          </a:endParaRPr>
        </a:p>
      </dsp:txBody>
      <dsp:txXfrm>
        <a:off x="21050" y="1976347"/>
        <a:ext cx="9045967" cy="389108"/>
      </dsp:txXfrm>
    </dsp:sp>
    <dsp:sp modelId="{F01C0CC6-238B-429D-AD18-2848C863196E}">
      <dsp:nvSpPr>
        <dsp:cNvPr id="0" name=""/>
        <dsp:cNvSpPr/>
      </dsp:nvSpPr>
      <dsp:spPr>
        <a:xfrm>
          <a:off x="0" y="2386506"/>
          <a:ext cx="9088067" cy="783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546" tIns="25400" rIns="142240" bIns="25400" numCol="1" spcCol="1270" anchor="t" anchorCtr="0">
          <a:noAutofit/>
        </a:bodyPr>
        <a:lstStyle/>
        <a:p>
          <a:pPr marL="228600" lvl="1" indent="-228600" algn="l" defTabSz="889000">
            <a:lnSpc>
              <a:spcPct val="90000"/>
            </a:lnSpc>
            <a:spcBef>
              <a:spcPct val="0"/>
            </a:spcBef>
            <a:spcAft>
              <a:spcPct val="20000"/>
            </a:spcAft>
            <a:buClr>
              <a:schemeClr val="accent6">
                <a:lumMod val="50000"/>
              </a:schemeClr>
            </a:buClr>
            <a:buFont typeface="Wingdings" panose="05000000000000000000" pitchFamily="2" charset="2"/>
            <a:buChar char="v"/>
          </a:pPr>
          <a:r>
            <a:rPr lang="en" sz="2000" b="1" kern="1200" dirty="0">
              <a:effectLst/>
            </a:rPr>
            <a:t>Amanamaa, guutummaatti kan amanamu, kan hin shakkamne, kan hin hiramnee, fi dhaabbataa ta’uu. Karaa jireenya kootii waanta Waaqayyo jireenya koo keessatti godheef galata ani qabu calaqqisiisuu.</a:t>
          </a:r>
          <a:endParaRPr lang="es-ES" sz="2000" kern="1200" dirty="0">
            <a:effectLst/>
          </a:endParaRPr>
        </a:p>
      </dsp:txBody>
      <dsp:txXfrm>
        <a:off x="0" y="2386506"/>
        <a:ext cx="9088067" cy="78352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DB8773-DC8C-7B87-CCE8-22525452E4D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3F5439F-DADC-ACCA-FC81-344701BB84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11256B9-7E34-4937-ACFB-08194E9A2002}"/>
              </a:ext>
            </a:extLst>
          </p:cNvPr>
          <p:cNvSpPr>
            <a:spLocks noGrp="1"/>
          </p:cNvSpPr>
          <p:nvPr>
            <p:ph type="dt" sz="half" idx="10"/>
          </p:nvPr>
        </p:nvSpPr>
        <p:spPr/>
        <p:txBody>
          <a:bodyPr/>
          <a:lstStyle/>
          <a:p>
            <a:fld id="{F460A959-2ABA-42A8-AE29-75CF5FEA74BB}" type="datetimeFigureOut">
              <a:rPr lang="es-ES" smtClean="0"/>
              <a:t>24/12/2025</a:t>
            </a:fld>
            <a:endParaRPr lang="es-ES"/>
          </a:p>
        </p:txBody>
      </p:sp>
      <p:sp>
        <p:nvSpPr>
          <p:cNvPr id="5" name="Marcador de pie de página 4">
            <a:extLst>
              <a:ext uri="{FF2B5EF4-FFF2-40B4-BE49-F238E27FC236}">
                <a16:creationId xmlns:a16="http://schemas.microsoft.com/office/drawing/2014/main" id="{E0623A86-5C39-6B06-64FA-56A521F67B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B96CDD3-1707-F676-3B90-F508AEE57990}"/>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394647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439037-6D5B-6971-04BA-1B0D78D4427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908CB8-22AE-2A25-8606-1A5893B014F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419974E-7BCD-3241-A148-52CDCEB223F1}"/>
              </a:ext>
            </a:extLst>
          </p:cNvPr>
          <p:cNvSpPr>
            <a:spLocks noGrp="1"/>
          </p:cNvSpPr>
          <p:nvPr>
            <p:ph type="dt" sz="half" idx="10"/>
          </p:nvPr>
        </p:nvSpPr>
        <p:spPr/>
        <p:txBody>
          <a:bodyPr/>
          <a:lstStyle/>
          <a:p>
            <a:fld id="{F460A959-2ABA-42A8-AE29-75CF5FEA74BB}" type="datetimeFigureOut">
              <a:rPr lang="es-ES" smtClean="0"/>
              <a:t>24/12/2025</a:t>
            </a:fld>
            <a:endParaRPr lang="es-ES"/>
          </a:p>
        </p:txBody>
      </p:sp>
      <p:sp>
        <p:nvSpPr>
          <p:cNvPr id="5" name="Marcador de pie de página 4">
            <a:extLst>
              <a:ext uri="{FF2B5EF4-FFF2-40B4-BE49-F238E27FC236}">
                <a16:creationId xmlns:a16="http://schemas.microsoft.com/office/drawing/2014/main" id="{5C0726DC-1DD3-AC36-BAA3-1C6C4DBCE6C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B5D9D1-FD0B-6B4D-1DD5-A283E93824D3}"/>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361926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D1D9C00-71B1-E6F1-1748-39EEBC6C77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9F61124-7D92-81A6-C54B-A0B7A2966A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76A3457-973F-4A47-16A5-AB696D1DFF70}"/>
              </a:ext>
            </a:extLst>
          </p:cNvPr>
          <p:cNvSpPr>
            <a:spLocks noGrp="1"/>
          </p:cNvSpPr>
          <p:nvPr>
            <p:ph type="dt" sz="half" idx="10"/>
          </p:nvPr>
        </p:nvSpPr>
        <p:spPr/>
        <p:txBody>
          <a:bodyPr/>
          <a:lstStyle/>
          <a:p>
            <a:fld id="{F460A959-2ABA-42A8-AE29-75CF5FEA74BB}" type="datetimeFigureOut">
              <a:rPr lang="es-ES" smtClean="0"/>
              <a:t>24/12/2025</a:t>
            </a:fld>
            <a:endParaRPr lang="es-ES"/>
          </a:p>
        </p:txBody>
      </p:sp>
      <p:sp>
        <p:nvSpPr>
          <p:cNvPr id="5" name="Marcador de pie de página 4">
            <a:extLst>
              <a:ext uri="{FF2B5EF4-FFF2-40B4-BE49-F238E27FC236}">
                <a16:creationId xmlns:a16="http://schemas.microsoft.com/office/drawing/2014/main" id="{4C001FF6-A193-4105-5DF3-AB398AD3E1E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C036A79-7F1D-23DD-F798-9E385110F84E}"/>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204087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24/12/2025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779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24/12/2025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3669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24/12/2025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0606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24/12/2025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2609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24/12/2025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4521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24/12/2025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0043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24/12/2025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1838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24/12/2025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26170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8DAFEA-B890-EF1E-7D3B-78F6A182276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93A6EAC-4006-9A11-5A10-D36F587A91A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6CB7384-AEF9-59F2-3147-B257D98BD4EA}"/>
              </a:ext>
            </a:extLst>
          </p:cNvPr>
          <p:cNvSpPr>
            <a:spLocks noGrp="1"/>
          </p:cNvSpPr>
          <p:nvPr>
            <p:ph type="dt" sz="half" idx="10"/>
          </p:nvPr>
        </p:nvSpPr>
        <p:spPr/>
        <p:txBody>
          <a:bodyPr/>
          <a:lstStyle/>
          <a:p>
            <a:fld id="{F460A959-2ABA-42A8-AE29-75CF5FEA74BB}" type="datetimeFigureOut">
              <a:rPr lang="es-ES" smtClean="0"/>
              <a:t>24/12/2025</a:t>
            </a:fld>
            <a:endParaRPr lang="es-ES"/>
          </a:p>
        </p:txBody>
      </p:sp>
      <p:sp>
        <p:nvSpPr>
          <p:cNvPr id="5" name="Marcador de pie de página 4">
            <a:extLst>
              <a:ext uri="{FF2B5EF4-FFF2-40B4-BE49-F238E27FC236}">
                <a16:creationId xmlns:a16="http://schemas.microsoft.com/office/drawing/2014/main" id="{B33CF877-A089-AE15-FBB6-2FCB9881623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2428D3B-94ED-60A1-C4C1-6F64762DD185}"/>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58277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24/12/2025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406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24/12/2025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4120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24/12/2025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8179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E6773A-C394-495D-0975-DB432CBF39B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8520582-3954-CD53-92D6-D53B91024C8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C1230E5-2716-92B2-AEBD-65A270CF2AE8}"/>
              </a:ext>
            </a:extLst>
          </p:cNvPr>
          <p:cNvSpPr>
            <a:spLocks noGrp="1"/>
          </p:cNvSpPr>
          <p:nvPr>
            <p:ph type="dt" sz="half" idx="10"/>
          </p:nvPr>
        </p:nvSpPr>
        <p:spPr/>
        <p:txBody>
          <a:bodyPr/>
          <a:lstStyle/>
          <a:p>
            <a:fld id="{F460A959-2ABA-42A8-AE29-75CF5FEA74BB}" type="datetimeFigureOut">
              <a:rPr lang="es-ES" smtClean="0"/>
              <a:t>24/12/2025</a:t>
            </a:fld>
            <a:endParaRPr lang="es-ES"/>
          </a:p>
        </p:txBody>
      </p:sp>
      <p:sp>
        <p:nvSpPr>
          <p:cNvPr id="5" name="Marcador de pie de página 4">
            <a:extLst>
              <a:ext uri="{FF2B5EF4-FFF2-40B4-BE49-F238E27FC236}">
                <a16:creationId xmlns:a16="http://schemas.microsoft.com/office/drawing/2014/main" id="{3B108F22-91F3-B441-5D54-F987CC235AD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12568F-5D1B-52D9-3AAF-858FDC9A5A59}"/>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74606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E2662-AB21-AAF1-335E-1C5F49E9997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D326BB1-0DB9-74AC-DE56-DD63FAE56BF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CE53B20-0B4C-835D-58E2-78EBC4505B3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358C9F-08BD-8EB9-CD1E-71DFC704CF5E}"/>
              </a:ext>
            </a:extLst>
          </p:cNvPr>
          <p:cNvSpPr>
            <a:spLocks noGrp="1"/>
          </p:cNvSpPr>
          <p:nvPr>
            <p:ph type="dt" sz="half" idx="10"/>
          </p:nvPr>
        </p:nvSpPr>
        <p:spPr/>
        <p:txBody>
          <a:bodyPr/>
          <a:lstStyle/>
          <a:p>
            <a:fld id="{F460A959-2ABA-42A8-AE29-75CF5FEA74BB}" type="datetimeFigureOut">
              <a:rPr lang="es-ES" smtClean="0"/>
              <a:t>24/12/2025</a:t>
            </a:fld>
            <a:endParaRPr lang="es-ES"/>
          </a:p>
        </p:txBody>
      </p:sp>
      <p:sp>
        <p:nvSpPr>
          <p:cNvPr id="6" name="Marcador de pie de página 5">
            <a:extLst>
              <a:ext uri="{FF2B5EF4-FFF2-40B4-BE49-F238E27FC236}">
                <a16:creationId xmlns:a16="http://schemas.microsoft.com/office/drawing/2014/main" id="{FA806249-0701-16F1-4C00-133C0A38C5D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437DBC6-1AF2-E34E-F653-FBCDE034E154}"/>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31917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69CD15-9730-77FC-4C9C-C889E295E9B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7083516-2BB3-A074-35DE-CDC0AE2CAB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96A8868-D21F-207F-79AF-E90D026CD40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21F6740-5A76-D747-B49B-8537D0C438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222024C-C1CA-3E84-D035-B9BEA876253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596A790-F89B-3ACB-2432-FFB3A06B88D8}"/>
              </a:ext>
            </a:extLst>
          </p:cNvPr>
          <p:cNvSpPr>
            <a:spLocks noGrp="1"/>
          </p:cNvSpPr>
          <p:nvPr>
            <p:ph type="dt" sz="half" idx="10"/>
          </p:nvPr>
        </p:nvSpPr>
        <p:spPr/>
        <p:txBody>
          <a:bodyPr/>
          <a:lstStyle/>
          <a:p>
            <a:fld id="{F460A959-2ABA-42A8-AE29-75CF5FEA74BB}" type="datetimeFigureOut">
              <a:rPr lang="es-ES" smtClean="0"/>
              <a:t>24/12/2025</a:t>
            </a:fld>
            <a:endParaRPr lang="es-ES"/>
          </a:p>
        </p:txBody>
      </p:sp>
      <p:sp>
        <p:nvSpPr>
          <p:cNvPr id="8" name="Marcador de pie de página 7">
            <a:extLst>
              <a:ext uri="{FF2B5EF4-FFF2-40B4-BE49-F238E27FC236}">
                <a16:creationId xmlns:a16="http://schemas.microsoft.com/office/drawing/2014/main" id="{C2BAE489-6375-B679-4DA4-56730FF5E2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30F27D4-ED7C-BE7C-1A86-AABE994DEFE0}"/>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428552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4AD523-2A5F-7733-713E-80D9FAE6EE8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4FA0C58-8138-2534-4B9E-69134FF968AA}"/>
              </a:ext>
            </a:extLst>
          </p:cNvPr>
          <p:cNvSpPr>
            <a:spLocks noGrp="1"/>
          </p:cNvSpPr>
          <p:nvPr>
            <p:ph type="dt" sz="half" idx="10"/>
          </p:nvPr>
        </p:nvSpPr>
        <p:spPr/>
        <p:txBody>
          <a:bodyPr/>
          <a:lstStyle/>
          <a:p>
            <a:fld id="{F460A959-2ABA-42A8-AE29-75CF5FEA74BB}" type="datetimeFigureOut">
              <a:rPr lang="es-ES" smtClean="0"/>
              <a:t>24/12/2025</a:t>
            </a:fld>
            <a:endParaRPr lang="es-ES"/>
          </a:p>
        </p:txBody>
      </p:sp>
      <p:sp>
        <p:nvSpPr>
          <p:cNvPr id="4" name="Marcador de pie de página 3">
            <a:extLst>
              <a:ext uri="{FF2B5EF4-FFF2-40B4-BE49-F238E27FC236}">
                <a16:creationId xmlns:a16="http://schemas.microsoft.com/office/drawing/2014/main" id="{AC445D3F-EF01-1811-C7BD-F97B0E859AA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30A882B-DEE4-D85F-260C-9A231CBCD340}"/>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389852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F254BC5-D173-4608-E6AB-FDC3481FD1ED}"/>
              </a:ext>
            </a:extLst>
          </p:cNvPr>
          <p:cNvSpPr>
            <a:spLocks noGrp="1"/>
          </p:cNvSpPr>
          <p:nvPr>
            <p:ph type="dt" sz="half" idx="10"/>
          </p:nvPr>
        </p:nvSpPr>
        <p:spPr/>
        <p:txBody>
          <a:bodyPr/>
          <a:lstStyle/>
          <a:p>
            <a:fld id="{F460A959-2ABA-42A8-AE29-75CF5FEA74BB}" type="datetimeFigureOut">
              <a:rPr lang="es-ES" smtClean="0"/>
              <a:t>24/12/2025</a:t>
            </a:fld>
            <a:endParaRPr lang="es-ES"/>
          </a:p>
        </p:txBody>
      </p:sp>
      <p:sp>
        <p:nvSpPr>
          <p:cNvPr id="3" name="Marcador de pie de página 2">
            <a:extLst>
              <a:ext uri="{FF2B5EF4-FFF2-40B4-BE49-F238E27FC236}">
                <a16:creationId xmlns:a16="http://schemas.microsoft.com/office/drawing/2014/main" id="{B2B15AC4-63D8-BBE5-7374-0F092E10064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B49F302-2D40-B164-D393-F56C39ADD93D}"/>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218425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630ACE-403C-D523-07EA-9699B78F8B3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FF580A1-0F33-29B2-21E8-B0B9DD3281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24E98E1-A283-64C5-DF88-E4A961B310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FA50291-B444-A7B4-6558-1B7A3D28D3F0}"/>
              </a:ext>
            </a:extLst>
          </p:cNvPr>
          <p:cNvSpPr>
            <a:spLocks noGrp="1"/>
          </p:cNvSpPr>
          <p:nvPr>
            <p:ph type="dt" sz="half" idx="10"/>
          </p:nvPr>
        </p:nvSpPr>
        <p:spPr/>
        <p:txBody>
          <a:bodyPr/>
          <a:lstStyle/>
          <a:p>
            <a:fld id="{F460A959-2ABA-42A8-AE29-75CF5FEA74BB}" type="datetimeFigureOut">
              <a:rPr lang="es-ES" smtClean="0"/>
              <a:t>24/12/2025</a:t>
            </a:fld>
            <a:endParaRPr lang="es-ES"/>
          </a:p>
        </p:txBody>
      </p:sp>
      <p:sp>
        <p:nvSpPr>
          <p:cNvPr id="6" name="Marcador de pie de página 5">
            <a:extLst>
              <a:ext uri="{FF2B5EF4-FFF2-40B4-BE49-F238E27FC236}">
                <a16:creationId xmlns:a16="http://schemas.microsoft.com/office/drawing/2014/main" id="{0BBD0AB6-2219-A430-6F45-A01740F64C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A44F5DE-F7B4-C1A5-B9F4-A4E354A5823B}"/>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36228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D9303-8643-2173-2E77-C616571C467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2332910-154E-6682-CD6F-00CA5A8F37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674566D-EE41-0325-5C34-E098259B2C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49E5E30-3F0E-B00C-4061-6848C0CE893A}"/>
              </a:ext>
            </a:extLst>
          </p:cNvPr>
          <p:cNvSpPr>
            <a:spLocks noGrp="1"/>
          </p:cNvSpPr>
          <p:nvPr>
            <p:ph type="dt" sz="half" idx="10"/>
          </p:nvPr>
        </p:nvSpPr>
        <p:spPr/>
        <p:txBody>
          <a:bodyPr/>
          <a:lstStyle/>
          <a:p>
            <a:fld id="{F460A959-2ABA-42A8-AE29-75CF5FEA74BB}" type="datetimeFigureOut">
              <a:rPr lang="es-ES" smtClean="0"/>
              <a:t>24/12/2025</a:t>
            </a:fld>
            <a:endParaRPr lang="es-ES"/>
          </a:p>
        </p:txBody>
      </p:sp>
      <p:sp>
        <p:nvSpPr>
          <p:cNvPr id="6" name="Marcador de pie de página 5">
            <a:extLst>
              <a:ext uri="{FF2B5EF4-FFF2-40B4-BE49-F238E27FC236}">
                <a16:creationId xmlns:a16="http://schemas.microsoft.com/office/drawing/2014/main" id="{C1F4C389-B818-E053-709C-B6A929B746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6ED8B3-D0DB-2DA5-AF06-98AC00BD7331}"/>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1315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645652E-C87B-0481-65A5-9010EAC9C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6B74D6B-90B9-E328-4594-43C5B60772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7BCBFE9-E79F-3FD6-B003-08BCE3D5CD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460A959-2ABA-42A8-AE29-75CF5FEA74BB}" type="datetimeFigureOut">
              <a:rPr lang="es-ES" smtClean="0"/>
              <a:t>24/12/2025</a:t>
            </a:fld>
            <a:endParaRPr lang="es-ES"/>
          </a:p>
        </p:txBody>
      </p:sp>
      <p:sp>
        <p:nvSpPr>
          <p:cNvPr id="5" name="Marcador de pie de página 4">
            <a:extLst>
              <a:ext uri="{FF2B5EF4-FFF2-40B4-BE49-F238E27FC236}">
                <a16:creationId xmlns:a16="http://schemas.microsoft.com/office/drawing/2014/main" id="{922ABA19-88E2-51A8-C2E1-DB8DD38C8A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BDEC6BE-0D8A-D348-FC5E-569F685ADF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1C9E696-53E1-45BC-8257-CD885150FB09}" type="slidenum">
              <a:rPr lang="es-ES" smtClean="0"/>
              <a:t>‹Nº›</a:t>
            </a:fld>
            <a:endParaRPr lang="es-ES"/>
          </a:p>
        </p:txBody>
      </p:sp>
    </p:spTree>
    <p:extLst>
      <p:ext uri="{BB962C8B-B14F-4D97-AF65-F5344CB8AC3E}">
        <p14:creationId xmlns:p14="http://schemas.microsoft.com/office/powerpoint/2010/main" val="1171827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24/12/2025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4257224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diagramColors" Target="../diagrams/colors2.xml"/><Relationship Id="rId12"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12.jpeg"/><Relationship Id="rId5" Type="http://schemas.openxmlformats.org/officeDocument/2006/relationships/diagramLayout" Target="../diagrams/layout2.xml"/><Relationship Id="rId10" Type="http://schemas.openxmlformats.org/officeDocument/2006/relationships/image" Target="../media/image11.jpeg"/><Relationship Id="rId4" Type="http://schemas.openxmlformats.org/officeDocument/2006/relationships/diagramData" Target="../diagrams/data2.xml"/><Relationship Id="rId9" Type="http://schemas.openxmlformats.org/officeDocument/2006/relationships/image" Target="../media/image10.jpeg"/><Relationship Id="rId1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e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03A100F-CC3E-B442-E2CB-AFBBCD6CA90B}"/>
              </a:ext>
            </a:extLst>
          </p:cNvPr>
          <p:cNvSpPr txBox="1"/>
          <p:nvPr/>
        </p:nvSpPr>
        <p:spPr>
          <a:xfrm>
            <a:off x="2742999" y="1189273"/>
            <a:ext cx="5524701" cy="2308324"/>
          </a:xfrm>
          <a:prstGeom prst="rect">
            <a:avLst/>
          </a:prstGeom>
          <a:noFill/>
          <a:effectLst>
            <a:outerShdw blurRad="50800" dist="50800" dir="5400000" algn="ctr" rotWithShape="0">
              <a:schemeClr val="tx1">
                <a:alpha val="74000"/>
              </a:schemeClr>
            </a:outerShdw>
          </a:effectLst>
        </p:spPr>
        <p:txBody>
          <a:bodyPr wrap="square" rtlCol="0">
            <a:spAutoFit/>
            <a:scene3d>
              <a:camera prst="orthographicFront"/>
              <a:lightRig rig="flood" dir="t"/>
            </a:scene3d>
            <a:sp3d extrusionH="57150" contourW="31750">
              <a:bevelT h="25400" prst="softRound"/>
              <a:contourClr>
                <a:schemeClr val="accent6">
                  <a:lumMod val="75000"/>
                </a:schemeClr>
              </a:contourClr>
            </a:sp3d>
          </a:bodyPr>
          <a:lstStyle/>
          <a:p>
            <a:pPr algn="ctr"/>
            <a:r>
              <a:rPr lang="en-US" sz="7200" b="1" spc="600" dirty="0">
                <a:ln w="13462">
                  <a:solidFill>
                    <a:schemeClr val="bg1"/>
                  </a:solidFill>
                  <a:prstDash val="solid"/>
                </a:ln>
                <a:solidFill>
                  <a:srgbClr val="375170"/>
                </a:solidFill>
                <a:effectLst>
                  <a:outerShdw dist="38100" dir="2700000" algn="bl" rotWithShape="0">
                    <a:srgbClr val="F5F86C"/>
                  </a:outerShdw>
                </a:effectLst>
              </a:rPr>
              <a:t>HAR’A FILADHAA!</a:t>
            </a:r>
            <a:endParaRPr lang="en" sz="7200" b="1" spc="600" dirty="0">
              <a:ln w="13462">
                <a:solidFill>
                  <a:schemeClr val="bg1"/>
                </a:solidFill>
                <a:prstDash val="solid"/>
              </a:ln>
              <a:solidFill>
                <a:srgbClr val="375170"/>
              </a:solidFill>
              <a:effectLst>
                <a:outerShdw dist="38100" dir="2700000" algn="bl" rotWithShape="0">
                  <a:srgbClr val="F5F86C"/>
                </a:outerShdw>
              </a:effectLst>
            </a:endParaRPr>
          </a:p>
        </p:txBody>
      </p:sp>
      <p:sp>
        <p:nvSpPr>
          <p:cNvPr id="5" name="CuadroTexto 4">
            <a:extLst>
              <a:ext uri="{FF2B5EF4-FFF2-40B4-BE49-F238E27FC236}">
                <a16:creationId xmlns:a16="http://schemas.microsoft.com/office/drawing/2014/main" id="{D9114AEA-31C6-2C8D-584A-CF7A10B6BA16}"/>
              </a:ext>
            </a:extLst>
          </p:cNvPr>
          <p:cNvSpPr txBox="1"/>
          <p:nvPr/>
        </p:nvSpPr>
        <p:spPr>
          <a:xfrm>
            <a:off x="9199385" y="6519446"/>
            <a:ext cx="2992615" cy="338554"/>
          </a:xfrm>
          <a:prstGeom prst="rect">
            <a:avLst/>
          </a:prstGeom>
          <a:noFill/>
        </p:spPr>
        <p:txBody>
          <a:bodyPr wrap="none" rtlCol="0">
            <a:spAutoFit/>
          </a:bodyPr>
          <a:lstStyle/>
          <a:p>
            <a:pPr algn="r"/>
            <a:r>
              <a:rPr lang="en-US" sz="1600" b="1" dirty="0" err="1">
                <a:solidFill>
                  <a:srgbClr val="FBF89B"/>
                </a:solidFill>
                <a:effectLst>
                  <a:outerShdw blurRad="38100" dist="38100" dir="2700000" algn="tl">
                    <a:srgbClr val="000000">
                      <a:alpha val="43137"/>
                    </a:srgbClr>
                  </a:outerShdw>
                </a:effectLst>
              </a:rPr>
              <a:t>Barnoota</a:t>
            </a:r>
            <a:r>
              <a:rPr lang="en" sz="1600" b="1" dirty="0">
                <a:solidFill>
                  <a:srgbClr val="FBF89B"/>
                </a:solidFill>
                <a:effectLst>
                  <a:outerShdw blurRad="38100" dist="38100" dir="2700000" algn="tl">
                    <a:srgbClr val="000000">
                      <a:alpha val="43137"/>
                    </a:srgbClr>
                  </a:outerShdw>
                </a:effectLst>
              </a:rPr>
              <a:t> 13</a:t>
            </a:r>
            <a:r>
              <a:rPr lang="en-US" sz="1600" b="1" dirty="0" err="1">
                <a:solidFill>
                  <a:srgbClr val="FBF89B"/>
                </a:solidFill>
                <a:effectLst>
                  <a:outerShdw blurRad="38100" dist="38100" dir="2700000" algn="tl">
                    <a:srgbClr val="000000">
                      <a:alpha val="43137"/>
                    </a:srgbClr>
                  </a:outerShdw>
                </a:effectLst>
              </a:rPr>
              <a:t>ffaa</a:t>
            </a:r>
            <a:r>
              <a:rPr lang="en" sz="1600" b="1" dirty="0">
                <a:solidFill>
                  <a:srgbClr val="FBF89B"/>
                </a:solidFill>
                <a:effectLst>
                  <a:outerShdw blurRad="38100" dist="38100" dir="2700000" algn="tl">
                    <a:srgbClr val="000000">
                      <a:alpha val="43137"/>
                    </a:srgbClr>
                  </a:outerShdw>
                </a:effectLst>
              </a:rPr>
              <a:t> </a:t>
            </a:r>
            <a:r>
              <a:rPr lang="en-US" sz="1600" b="1" dirty="0" err="1">
                <a:solidFill>
                  <a:srgbClr val="FBF89B"/>
                </a:solidFill>
                <a:effectLst>
                  <a:outerShdw blurRad="38100" dist="38100" dir="2700000" algn="tl">
                    <a:srgbClr val="000000">
                      <a:alpha val="43137"/>
                    </a:srgbClr>
                  </a:outerShdw>
                </a:effectLst>
              </a:rPr>
              <a:t>Mudde</a:t>
            </a:r>
            <a:r>
              <a:rPr lang="en" sz="1600" b="1" dirty="0">
                <a:solidFill>
                  <a:srgbClr val="FBF89B"/>
                </a:solidFill>
                <a:effectLst>
                  <a:outerShdw blurRad="38100" dist="38100" dir="2700000" algn="tl">
                    <a:srgbClr val="000000">
                      <a:alpha val="43137"/>
                    </a:srgbClr>
                  </a:outerShdw>
                </a:effectLst>
              </a:rPr>
              <a:t> 27, 2025</a:t>
            </a:r>
          </a:p>
        </p:txBody>
      </p:sp>
    </p:spTree>
    <p:extLst>
      <p:ext uri="{BB962C8B-B14F-4D97-AF65-F5344CB8AC3E}">
        <p14:creationId xmlns:p14="http://schemas.microsoft.com/office/powerpoint/2010/main" val="321640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EFB66A97-DDA3-A931-11B5-15F0CFC2CB11}"/>
            </a:ext>
          </a:extLst>
        </p:cNvPr>
        <p:cNvGrpSpPr/>
        <p:nvPr/>
      </p:nvGrpSpPr>
      <p:grpSpPr>
        <a:xfrm>
          <a:off x="0" y="0"/>
          <a:ext cx="0" cy="0"/>
          <a:chOff x="0" y="0"/>
          <a:chExt cx="0" cy="0"/>
        </a:xfrm>
      </p:grpSpPr>
      <p:pic>
        <p:nvPicPr>
          <p:cNvPr id="12" name="Imagen 11">
            <a:extLst>
              <a:ext uri="{FF2B5EF4-FFF2-40B4-BE49-F238E27FC236}">
                <a16:creationId xmlns:a16="http://schemas.microsoft.com/office/drawing/2014/main" id="{639DEE7D-F634-9202-C70F-72070F884EE8}"/>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5183" b="16651"/>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8" name="Imagen 7" descr="Una caricatura de una persona&#10;&#10;El contenido generado por IA puede ser incorrecto.">
            <a:extLst>
              <a:ext uri="{FF2B5EF4-FFF2-40B4-BE49-F238E27FC236}">
                <a16:creationId xmlns:a16="http://schemas.microsoft.com/office/drawing/2014/main" id="{EE37D356-7B3D-8587-9B57-957C922CFC8F}"/>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9029" r="9029"/>
          <a:stretch>
            <a:fillRect/>
          </a:stretch>
        </p:blipFill>
        <p:spPr>
          <a:xfrm>
            <a:off x="7458302" y="-22547"/>
            <a:ext cx="3809132" cy="3139531"/>
          </a:xfrm>
          <a:prstGeom prst="rect">
            <a:avLst/>
          </a:prstGeom>
        </p:spPr>
      </p:pic>
      <p:pic>
        <p:nvPicPr>
          <p:cNvPr id="11" name="Imagen 10" descr="Imagen que contiene exterior, persona, hombre, agua&#10;&#10;El contenido generado por IA puede ser incorrecto.">
            <a:extLst>
              <a:ext uri="{FF2B5EF4-FFF2-40B4-BE49-F238E27FC236}">
                <a16:creationId xmlns:a16="http://schemas.microsoft.com/office/drawing/2014/main" id="{0D13B86A-E0F2-4799-15EC-7929E2FC2661}"/>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1479" b="10508"/>
          <a:stretch>
            <a:fillRect/>
          </a:stretch>
        </p:blipFill>
        <p:spPr>
          <a:xfrm>
            <a:off x="1" y="4065775"/>
            <a:ext cx="5001186" cy="2792224"/>
          </a:xfrm>
          <a:prstGeom prst="rect">
            <a:avLst/>
          </a:prstGeom>
        </p:spPr>
      </p:pic>
      <p:sp>
        <p:nvSpPr>
          <p:cNvPr id="17" name="Rectangle 16">
            <a:extLst>
              <a:ext uri="{FF2B5EF4-FFF2-40B4-BE49-F238E27FC236}">
                <a16:creationId xmlns:a16="http://schemas.microsoft.com/office/drawing/2014/main" id="{25414FA1-2D4C-41DB-83DE-4F3E38C10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chemeClr val="accent2">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Rectángulo 1">
            <a:extLst>
              <a:ext uri="{FF2B5EF4-FFF2-40B4-BE49-F238E27FC236}">
                <a16:creationId xmlns:a16="http://schemas.microsoft.com/office/drawing/2014/main" id="{5DB49A09-688F-7843-AA3A-16F026BB02D4}"/>
              </a:ext>
            </a:extLst>
          </p:cNvPr>
          <p:cNvSpPr>
            <a:spLocks noGrp="1" noRot="1" noMove="1" noResize="1" noEditPoints="1" noAdjustHandles="1" noChangeArrowheads="1" noChangeShapeType="1"/>
          </p:cNvSpPr>
          <p:nvPr/>
        </p:nvSpPr>
        <p:spPr>
          <a:xfrm>
            <a:off x="5162052" y="3272588"/>
            <a:ext cx="6105382" cy="3585403"/>
          </a:xfrm>
          <a:prstGeom prst="rect">
            <a:avLst/>
          </a:prstGeom>
          <a:solidFill>
            <a:schemeClr val="accent1">
              <a:lumMod val="20000"/>
              <a:lumOff val="80000"/>
            </a:schemeClr>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374BC364-77D0-43BC-53E2-AA31799ADD4A}"/>
              </a:ext>
            </a:extLst>
          </p:cNvPr>
          <p:cNvSpPr txBox="1"/>
          <p:nvPr/>
        </p:nvSpPr>
        <p:spPr>
          <a:xfrm>
            <a:off x="5086350" y="3315596"/>
            <a:ext cx="6176689" cy="3416320"/>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4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a:t>
            </a:r>
            <a:r>
              <a:rPr kumimoji="0" lang="en-US" sz="24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Waaqayyoof</a:t>
            </a:r>
            <a:r>
              <a:rPr kumimoji="0" lang="en-US" sz="24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hojjechuun</a:t>
            </a:r>
            <a:r>
              <a:rPr kumimoji="0" lang="en-US" sz="24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isin</a:t>
            </a:r>
            <a:r>
              <a:rPr kumimoji="0" lang="en-US" sz="24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duratti</a:t>
            </a:r>
            <a:r>
              <a:rPr kumimoji="0" lang="en-US" sz="24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hamaa</a:t>
            </a:r>
            <a:r>
              <a:rPr kumimoji="0" lang="en-US" sz="24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yoo</a:t>
            </a:r>
            <a:r>
              <a:rPr kumimoji="0" lang="en-US" sz="24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fakkaate</a:t>
            </a:r>
            <a:r>
              <a:rPr kumimoji="0" lang="en-US" sz="24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garuu</a:t>
            </a:r>
            <a:r>
              <a:rPr kumimoji="0" lang="en-US" sz="24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waaqayyolii</a:t>
            </a:r>
            <a:r>
              <a:rPr kumimoji="0" lang="en-US" sz="24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warra</a:t>
            </a:r>
            <a:r>
              <a:rPr kumimoji="0" lang="en-US" sz="24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abboonni</a:t>
            </a:r>
            <a:r>
              <a:rPr kumimoji="0" lang="en-US" sz="24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keessan</a:t>
            </a:r>
            <a:r>
              <a:rPr kumimoji="0" lang="en-US" sz="24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lagicha</a:t>
            </a:r>
            <a:r>
              <a:rPr kumimoji="0" lang="en-US" sz="24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gamatti</a:t>
            </a:r>
            <a:r>
              <a:rPr kumimoji="0" lang="en-US" sz="24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hojjechaafii</a:t>
            </a:r>
            <a:r>
              <a:rPr kumimoji="0" lang="en-US" sz="24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turaniif</a:t>
            </a:r>
            <a:r>
              <a:rPr kumimoji="0" lang="en-US" sz="24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yookiis</a:t>
            </a:r>
            <a:r>
              <a:rPr kumimoji="0" lang="en-US" sz="24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warra</a:t>
            </a:r>
            <a:r>
              <a:rPr kumimoji="0" lang="en-US" sz="24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kan</a:t>
            </a:r>
            <a:r>
              <a:rPr kumimoji="0" lang="en-US" sz="24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Amoorota</a:t>
            </a:r>
            <a:r>
              <a:rPr kumimoji="0" lang="en-US" sz="24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isin</a:t>
            </a:r>
            <a:r>
              <a:rPr kumimoji="0" lang="en-US" sz="24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biyya</a:t>
            </a:r>
            <a:r>
              <a:rPr kumimoji="0" lang="en-US" sz="24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isaanii</a:t>
            </a:r>
            <a:r>
              <a:rPr kumimoji="0" lang="en-US" sz="24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keessa</a:t>
            </a:r>
            <a:r>
              <a:rPr kumimoji="0" lang="en-US" sz="24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teessan</a:t>
            </a:r>
            <a:r>
              <a:rPr kumimoji="0" lang="en-US" sz="24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kanaaf</a:t>
            </a:r>
            <a:r>
              <a:rPr kumimoji="0" lang="en-US" sz="24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hojjettu</a:t>
            </a:r>
            <a:r>
              <a:rPr kumimoji="0" lang="en-US" sz="24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yoo</a:t>
            </a:r>
            <a:r>
              <a:rPr kumimoji="0" lang="en-US" sz="24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ta’e</a:t>
            </a:r>
            <a:r>
              <a:rPr kumimoji="0" lang="en-US" sz="24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har’a</a:t>
            </a:r>
            <a:r>
              <a:rPr kumimoji="0" lang="en-US" sz="24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eenyuuf</a:t>
            </a:r>
            <a:r>
              <a:rPr kumimoji="0" lang="en-US" sz="24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akka</a:t>
            </a:r>
            <a:r>
              <a:rPr kumimoji="0" lang="en-US" sz="24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hojjettan</a:t>
            </a:r>
            <a:r>
              <a:rPr kumimoji="0" lang="en-US" sz="24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fo’adhaa</a:t>
            </a:r>
            <a:r>
              <a:rPr kumimoji="0" lang="en-US" sz="24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Garuu</a:t>
            </a:r>
            <a:r>
              <a:rPr kumimoji="0" lang="en-US" sz="24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anii</a:t>
            </a:r>
            <a:r>
              <a:rPr kumimoji="0" lang="en-US" sz="24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fi </a:t>
            </a:r>
            <a:r>
              <a:rPr kumimoji="0" lang="en-US" sz="24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manni</a:t>
            </a:r>
            <a:r>
              <a:rPr kumimoji="0" lang="en-US" sz="24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koo</a:t>
            </a:r>
            <a:r>
              <a:rPr kumimoji="0" lang="en-US" sz="24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Waaqayyoof</a:t>
            </a:r>
            <a:r>
              <a:rPr kumimoji="0" lang="en-US" sz="24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in </a:t>
            </a:r>
            <a:r>
              <a:rPr kumimoji="0" lang="en-US" sz="24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hojjenna</a:t>
            </a:r>
            <a:r>
              <a:rPr kumimoji="0" lang="en-US" sz="24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jedhe</a:t>
            </a:r>
            <a:r>
              <a:rPr kumimoji="0" lang="en-US" sz="24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a:t>
            </a:r>
            <a:r>
              <a:rPr kumimoji="0" lang="es-ES" sz="24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a:t>
            </a:r>
            <a:r>
              <a:rPr lang="es-ES" sz="2400" b="1" dirty="0">
                <a:ln w="12700" cmpd="sng">
                  <a:noFill/>
                  <a:prstDash val="solid"/>
                </a:ln>
                <a:solidFill>
                  <a:srgbClr val="E97132">
                    <a:lumMod val="75000"/>
                  </a:srgbClr>
                </a:solidFill>
                <a:latin typeface="Comic Sans MS" panose="030F0702030302020204" pitchFamily="66" charset="0"/>
              </a:rPr>
              <a:t> </a:t>
            </a:r>
            <a:r>
              <a:rPr kumimoji="0" lang="es-ES" sz="20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a:t>
            </a:r>
            <a:r>
              <a:rPr kumimoji="0" lang="es-ES" sz="20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Iyyaasuu</a:t>
            </a:r>
            <a:r>
              <a:rPr kumimoji="0" lang="es-ES" sz="20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24:15)</a:t>
            </a:r>
          </a:p>
        </p:txBody>
      </p:sp>
    </p:spTree>
    <p:extLst>
      <p:ext uri="{BB962C8B-B14F-4D97-AF65-F5344CB8AC3E}">
        <p14:creationId xmlns:p14="http://schemas.microsoft.com/office/powerpoint/2010/main" val="4113165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id="{F3778858-28B2-FBDC-37D8-4B5AC2BAEC0D}"/>
              </a:ext>
            </a:extLst>
          </p:cNvPr>
          <p:cNvGraphicFramePr/>
          <p:nvPr>
            <p:extLst>
              <p:ext uri="{D42A27DB-BD31-4B8C-83A1-F6EECF244321}">
                <p14:modId xmlns:p14="http://schemas.microsoft.com/office/powerpoint/2010/main" val="1106121616"/>
              </p:ext>
            </p:extLst>
          </p:nvPr>
        </p:nvGraphicFramePr>
        <p:xfrm>
          <a:off x="4633810" y="3852153"/>
          <a:ext cx="7510565" cy="2903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AB628F2F-2C94-90B3-31B1-D5F4C02C80F2}"/>
              </a:ext>
            </a:extLst>
          </p:cNvPr>
          <p:cNvSpPr txBox="1"/>
          <p:nvPr/>
        </p:nvSpPr>
        <p:spPr>
          <a:xfrm>
            <a:off x="234680" y="102377"/>
            <a:ext cx="6915147" cy="1323439"/>
          </a:xfrm>
          <a:prstGeom prst="rect">
            <a:avLst/>
          </a:prstGeom>
          <a:noFill/>
        </p:spPr>
        <p:txBody>
          <a:bodyPr wrap="square" rtlCol="0">
            <a:spAutoFit/>
          </a:bodyPr>
          <a:lstStyle/>
          <a:p>
            <a:pPr>
              <a:spcBef>
                <a:spcPts val="600"/>
              </a:spcBef>
            </a:pPr>
            <a:r>
              <a:rPr lang="en" sz="2000" b="1" dirty="0">
                <a:solidFill>
                  <a:schemeClr val="bg1"/>
                </a:solidFill>
                <a:effectLst>
                  <a:glow rad="127000">
                    <a:srgbClr val="95332E"/>
                  </a:glow>
                  <a:outerShdw blurRad="38100" dist="38100" dir="2700000" algn="tl">
                    <a:srgbClr val="000000">
                      <a:alpha val="43137"/>
                    </a:srgbClr>
                  </a:outerShdw>
                </a:effectLst>
              </a:rPr>
              <a:t>Iyyaasuun gara xumuraatti akka dhufe hubate. Lola isa gaarii lole. Fiigicha isaas ni xumure. Amantiis ni eege. Akkuma Phaawuloos, gonfoo tolaa sana garaa guutuu eeggachuu danda’a (2 Xim. 4:7-8).</a:t>
            </a:r>
          </a:p>
        </p:txBody>
      </p:sp>
      <p:pic>
        <p:nvPicPr>
          <p:cNvPr id="5" name="Imagen 4" descr="Imagen que contiene grupo, grande, parado, viejo&#10;&#10;El contenido generado por IA puede ser incorrecto.">
            <a:extLst>
              <a:ext uri="{FF2B5EF4-FFF2-40B4-BE49-F238E27FC236}">
                <a16:creationId xmlns:a16="http://schemas.microsoft.com/office/drawing/2014/main" id="{E80D3438-B228-FFDD-5104-2C5D3647EF8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24616" y="3540158"/>
            <a:ext cx="4378999" cy="2993636"/>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95332E">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descr="Un grupo de personas en una montaña&#10;&#10;El contenido generado por IA puede ser incorrecto.">
            <a:extLst>
              <a:ext uri="{FF2B5EF4-FFF2-40B4-BE49-F238E27FC236}">
                <a16:creationId xmlns:a16="http://schemas.microsoft.com/office/drawing/2014/main" id="{734384E2-2A96-C75D-6829-54FD4CEFD11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315200" y="160745"/>
            <a:ext cx="4731290" cy="3437781"/>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8542BA6D-5D0E-E71A-1311-C395944CDEE0}"/>
              </a:ext>
            </a:extLst>
          </p:cNvPr>
          <p:cNvSpPr txBox="1"/>
          <p:nvPr/>
        </p:nvSpPr>
        <p:spPr>
          <a:xfrm>
            <a:off x="234678" y="2391234"/>
            <a:ext cx="6915149" cy="1015663"/>
          </a:xfrm>
          <a:prstGeom prst="rect">
            <a:avLst/>
          </a:prstGeom>
          <a:noFill/>
        </p:spPr>
        <p:txBody>
          <a:bodyPr wrap="square">
            <a:spAutoFit/>
          </a:bodyPr>
          <a:lstStyle/>
          <a:p>
            <a:pPr>
              <a:spcBef>
                <a:spcPts val="600"/>
              </a:spcBef>
            </a:pPr>
            <a:r>
              <a:rPr lang="en" sz="2000" b="1" dirty="0">
                <a:solidFill>
                  <a:schemeClr val="bg1"/>
                </a:solidFill>
                <a:effectLst>
                  <a:glow rad="127000">
                    <a:srgbClr val="95332E"/>
                  </a:glow>
                  <a:outerShdw blurRad="38100" dist="38100" dir="2700000" algn="tl">
                    <a:srgbClr val="000000">
                      <a:alpha val="43137"/>
                    </a:srgbClr>
                  </a:outerShdw>
                </a:effectLst>
              </a:rPr>
              <a:t>Sababa sanaa, Sheqemitti saba walitti qabee kakuu amanamummaa isaanii haareffachiisee, jireenya Waaqayyoof tajaajilu akka filatan gochuutu irra ture.</a:t>
            </a:r>
          </a:p>
        </p:txBody>
      </p:sp>
      <p:sp>
        <p:nvSpPr>
          <p:cNvPr id="9" name="CuadroTexto 8">
            <a:extLst>
              <a:ext uri="{FF2B5EF4-FFF2-40B4-BE49-F238E27FC236}">
                <a16:creationId xmlns:a16="http://schemas.microsoft.com/office/drawing/2014/main" id="{3E76650F-569B-405C-F97D-C438C3688631}"/>
              </a:ext>
            </a:extLst>
          </p:cNvPr>
          <p:cNvSpPr txBox="1"/>
          <p:nvPr/>
        </p:nvSpPr>
        <p:spPr>
          <a:xfrm>
            <a:off x="234678" y="1479677"/>
            <a:ext cx="6915147" cy="1015663"/>
          </a:xfrm>
          <a:prstGeom prst="rect">
            <a:avLst/>
          </a:prstGeom>
          <a:noFill/>
        </p:spPr>
        <p:txBody>
          <a:bodyPr wrap="square">
            <a:spAutoFit/>
          </a:bodyPr>
          <a:lstStyle/>
          <a:p>
            <a:pPr>
              <a:spcBef>
                <a:spcPts val="600"/>
              </a:spcBef>
            </a:pPr>
            <a:r>
              <a:rPr lang="en" sz="2000" b="1" dirty="0">
                <a:solidFill>
                  <a:schemeClr val="bg1"/>
                </a:solidFill>
                <a:effectLst>
                  <a:glow rad="127000">
                    <a:srgbClr val="95332E"/>
                  </a:glow>
                  <a:outerShdw blurRad="38100" dist="38100" dir="2700000" algn="tl">
                    <a:srgbClr val="000000">
                      <a:alpha val="43137"/>
                    </a:srgbClr>
                  </a:outerShdw>
                </a:effectLst>
              </a:rPr>
              <a:t>Garuu, akkuma Kaalebiin, gucicha harkaa fuudhanii saba Waaqayyoo karaa qajeelaa irra kan geggeessan jiraachuu isaanii irratti hojjechuu qaba ture. </a:t>
            </a:r>
          </a:p>
        </p:txBody>
      </p:sp>
    </p:spTree>
    <p:extLst>
      <p:ext uri="{BB962C8B-B14F-4D97-AF65-F5344CB8AC3E}">
        <p14:creationId xmlns:p14="http://schemas.microsoft.com/office/powerpoint/2010/main" val="89810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8">
                                            <p:graphicEl>
                                              <a:dgm id="{2127D0A3-08E0-4B77-9149-12877E4553DC}"/>
                                            </p:graphicEl>
                                          </p:spTgt>
                                        </p:tgtEl>
                                        <p:attrNameLst>
                                          <p:attrName>style.visibility</p:attrName>
                                        </p:attrNameLst>
                                      </p:cBhvr>
                                      <p:to>
                                        <p:strVal val="visible"/>
                                      </p:to>
                                    </p:set>
                                    <p:animEffect transition="in" filter="fade">
                                      <p:cBhvr>
                                        <p:cTn id="35" dur="1000"/>
                                        <p:tgtEl>
                                          <p:spTgt spid="8">
                                            <p:graphicEl>
                                              <a:dgm id="{2127D0A3-08E0-4B77-9149-12877E4553DC}"/>
                                            </p:graphicEl>
                                          </p:spTgt>
                                        </p:tgtEl>
                                      </p:cBhvr>
                                    </p:animEffect>
                                    <p:anim calcmode="lin" valueType="num">
                                      <p:cBhvr>
                                        <p:cTn id="36" dur="1000" fill="hold"/>
                                        <p:tgtEl>
                                          <p:spTgt spid="8">
                                            <p:graphicEl>
                                              <a:dgm id="{2127D0A3-08E0-4B77-9149-12877E4553DC}"/>
                                            </p:graphicEl>
                                          </p:spTgt>
                                        </p:tgtEl>
                                        <p:attrNameLst>
                                          <p:attrName>ppt_x</p:attrName>
                                        </p:attrNameLst>
                                      </p:cBhvr>
                                      <p:tavLst>
                                        <p:tav tm="0">
                                          <p:val>
                                            <p:strVal val="#ppt_x"/>
                                          </p:val>
                                        </p:tav>
                                        <p:tav tm="100000">
                                          <p:val>
                                            <p:strVal val="#ppt_x"/>
                                          </p:val>
                                        </p:tav>
                                      </p:tavLst>
                                    </p:anim>
                                    <p:anim calcmode="lin" valueType="num">
                                      <p:cBhvr>
                                        <p:cTn id="37" dur="1000" fill="hold"/>
                                        <p:tgtEl>
                                          <p:spTgt spid="8">
                                            <p:graphicEl>
                                              <a:dgm id="{2127D0A3-08E0-4B77-9149-12877E4553DC}"/>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8">
                                            <p:graphicEl>
                                              <a:dgm id="{942E5999-5789-441C-A104-F2DD05307549}"/>
                                            </p:graphicEl>
                                          </p:spTgt>
                                        </p:tgtEl>
                                        <p:attrNameLst>
                                          <p:attrName>style.visibility</p:attrName>
                                        </p:attrNameLst>
                                      </p:cBhvr>
                                      <p:to>
                                        <p:strVal val="visible"/>
                                      </p:to>
                                    </p:set>
                                    <p:animEffect transition="in" filter="fade">
                                      <p:cBhvr>
                                        <p:cTn id="42" dur="1000"/>
                                        <p:tgtEl>
                                          <p:spTgt spid="8">
                                            <p:graphicEl>
                                              <a:dgm id="{942E5999-5789-441C-A104-F2DD05307549}"/>
                                            </p:graphicEl>
                                          </p:spTgt>
                                        </p:tgtEl>
                                      </p:cBhvr>
                                    </p:animEffect>
                                    <p:anim calcmode="lin" valueType="num">
                                      <p:cBhvr>
                                        <p:cTn id="43" dur="1000" fill="hold"/>
                                        <p:tgtEl>
                                          <p:spTgt spid="8">
                                            <p:graphicEl>
                                              <a:dgm id="{942E5999-5789-441C-A104-F2DD05307549}"/>
                                            </p:graphicEl>
                                          </p:spTgt>
                                        </p:tgtEl>
                                        <p:attrNameLst>
                                          <p:attrName>ppt_x</p:attrName>
                                        </p:attrNameLst>
                                      </p:cBhvr>
                                      <p:tavLst>
                                        <p:tav tm="0">
                                          <p:val>
                                            <p:strVal val="#ppt_x"/>
                                          </p:val>
                                        </p:tav>
                                        <p:tav tm="100000">
                                          <p:val>
                                            <p:strVal val="#ppt_x"/>
                                          </p:val>
                                        </p:tav>
                                      </p:tavLst>
                                    </p:anim>
                                    <p:anim calcmode="lin" valueType="num">
                                      <p:cBhvr>
                                        <p:cTn id="44" dur="1000" fill="hold"/>
                                        <p:tgtEl>
                                          <p:spTgt spid="8">
                                            <p:graphicEl>
                                              <a:dgm id="{942E5999-5789-441C-A104-F2DD05307549}"/>
                                            </p:graphicEl>
                                          </p:spTgt>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8">
                                            <p:graphicEl>
                                              <a:dgm id="{FC48FDAD-A8DC-4628-A83F-0C218EBE3173}"/>
                                            </p:graphicEl>
                                          </p:spTgt>
                                        </p:tgtEl>
                                        <p:attrNameLst>
                                          <p:attrName>style.visibility</p:attrName>
                                        </p:attrNameLst>
                                      </p:cBhvr>
                                      <p:to>
                                        <p:strVal val="visible"/>
                                      </p:to>
                                    </p:set>
                                    <p:animEffect transition="in" filter="fade">
                                      <p:cBhvr>
                                        <p:cTn id="47" dur="1000"/>
                                        <p:tgtEl>
                                          <p:spTgt spid="8">
                                            <p:graphicEl>
                                              <a:dgm id="{FC48FDAD-A8DC-4628-A83F-0C218EBE3173}"/>
                                            </p:graphicEl>
                                          </p:spTgt>
                                        </p:tgtEl>
                                      </p:cBhvr>
                                    </p:animEffect>
                                    <p:anim calcmode="lin" valueType="num">
                                      <p:cBhvr>
                                        <p:cTn id="48" dur="1000" fill="hold"/>
                                        <p:tgtEl>
                                          <p:spTgt spid="8">
                                            <p:graphicEl>
                                              <a:dgm id="{FC48FDAD-A8DC-4628-A83F-0C218EBE3173}"/>
                                            </p:graphicEl>
                                          </p:spTgt>
                                        </p:tgtEl>
                                        <p:attrNameLst>
                                          <p:attrName>ppt_x</p:attrName>
                                        </p:attrNameLst>
                                      </p:cBhvr>
                                      <p:tavLst>
                                        <p:tav tm="0">
                                          <p:val>
                                            <p:strVal val="#ppt_x"/>
                                          </p:val>
                                        </p:tav>
                                        <p:tav tm="100000">
                                          <p:val>
                                            <p:strVal val="#ppt_x"/>
                                          </p:val>
                                        </p:tav>
                                      </p:tavLst>
                                    </p:anim>
                                    <p:anim calcmode="lin" valueType="num">
                                      <p:cBhvr>
                                        <p:cTn id="49" dur="1000" fill="hold"/>
                                        <p:tgtEl>
                                          <p:spTgt spid="8">
                                            <p:graphicEl>
                                              <a:dgm id="{FC48FDAD-A8DC-4628-A83F-0C218EBE3173}"/>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8">
                                            <p:graphicEl>
                                              <a:dgm id="{BC1B2083-8856-4B85-9091-BF19E4CB9BFA}"/>
                                            </p:graphicEl>
                                          </p:spTgt>
                                        </p:tgtEl>
                                        <p:attrNameLst>
                                          <p:attrName>style.visibility</p:attrName>
                                        </p:attrNameLst>
                                      </p:cBhvr>
                                      <p:to>
                                        <p:strVal val="visible"/>
                                      </p:to>
                                    </p:set>
                                    <p:animEffect transition="in" filter="fade">
                                      <p:cBhvr>
                                        <p:cTn id="54" dur="1000"/>
                                        <p:tgtEl>
                                          <p:spTgt spid="8">
                                            <p:graphicEl>
                                              <a:dgm id="{BC1B2083-8856-4B85-9091-BF19E4CB9BFA}"/>
                                            </p:graphicEl>
                                          </p:spTgt>
                                        </p:tgtEl>
                                      </p:cBhvr>
                                    </p:animEffect>
                                    <p:anim calcmode="lin" valueType="num">
                                      <p:cBhvr>
                                        <p:cTn id="55" dur="1000" fill="hold"/>
                                        <p:tgtEl>
                                          <p:spTgt spid="8">
                                            <p:graphicEl>
                                              <a:dgm id="{BC1B2083-8856-4B85-9091-BF19E4CB9BFA}"/>
                                            </p:graphicEl>
                                          </p:spTgt>
                                        </p:tgtEl>
                                        <p:attrNameLst>
                                          <p:attrName>ppt_x</p:attrName>
                                        </p:attrNameLst>
                                      </p:cBhvr>
                                      <p:tavLst>
                                        <p:tav tm="0">
                                          <p:val>
                                            <p:strVal val="#ppt_x"/>
                                          </p:val>
                                        </p:tav>
                                        <p:tav tm="100000">
                                          <p:val>
                                            <p:strVal val="#ppt_x"/>
                                          </p:val>
                                        </p:tav>
                                      </p:tavLst>
                                    </p:anim>
                                    <p:anim calcmode="lin" valueType="num">
                                      <p:cBhvr>
                                        <p:cTn id="56" dur="1000" fill="hold"/>
                                        <p:tgtEl>
                                          <p:spTgt spid="8">
                                            <p:graphicEl>
                                              <a:dgm id="{BC1B2083-8856-4B85-9091-BF19E4CB9BFA}"/>
                                            </p:graphicEl>
                                          </p:spTgt>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8">
                                            <p:graphicEl>
                                              <a:dgm id="{171BE40D-DF9A-40DE-B4BB-CCE5EF279C3E}"/>
                                            </p:graphicEl>
                                          </p:spTgt>
                                        </p:tgtEl>
                                        <p:attrNameLst>
                                          <p:attrName>style.visibility</p:attrName>
                                        </p:attrNameLst>
                                      </p:cBhvr>
                                      <p:to>
                                        <p:strVal val="visible"/>
                                      </p:to>
                                    </p:set>
                                    <p:animEffect transition="in" filter="fade">
                                      <p:cBhvr>
                                        <p:cTn id="59" dur="1000"/>
                                        <p:tgtEl>
                                          <p:spTgt spid="8">
                                            <p:graphicEl>
                                              <a:dgm id="{171BE40D-DF9A-40DE-B4BB-CCE5EF279C3E}"/>
                                            </p:graphicEl>
                                          </p:spTgt>
                                        </p:tgtEl>
                                      </p:cBhvr>
                                    </p:animEffect>
                                    <p:anim calcmode="lin" valueType="num">
                                      <p:cBhvr>
                                        <p:cTn id="60" dur="1000" fill="hold"/>
                                        <p:tgtEl>
                                          <p:spTgt spid="8">
                                            <p:graphicEl>
                                              <a:dgm id="{171BE40D-DF9A-40DE-B4BB-CCE5EF279C3E}"/>
                                            </p:graphicEl>
                                          </p:spTgt>
                                        </p:tgtEl>
                                        <p:attrNameLst>
                                          <p:attrName>ppt_x</p:attrName>
                                        </p:attrNameLst>
                                      </p:cBhvr>
                                      <p:tavLst>
                                        <p:tav tm="0">
                                          <p:val>
                                            <p:strVal val="#ppt_x"/>
                                          </p:val>
                                        </p:tav>
                                        <p:tav tm="100000">
                                          <p:val>
                                            <p:strVal val="#ppt_x"/>
                                          </p:val>
                                        </p:tav>
                                      </p:tavLst>
                                    </p:anim>
                                    <p:anim calcmode="lin" valueType="num">
                                      <p:cBhvr>
                                        <p:cTn id="61" dur="1000" fill="hold"/>
                                        <p:tgtEl>
                                          <p:spTgt spid="8">
                                            <p:graphicEl>
                                              <a:dgm id="{171BE40D-DF9A-40DE-B4BB-CCE5EF279C3E}"/>
                                            </p:graphic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8">
                                            <p:graphicEl>
                                              <a:dgm id="{C4F65A43-9A3C-4A61-BCB0-8631152C7599}"/>
                                            </p:graphicEl>
                                          </p:spTgt>
                                        </p:tgtEl>
                                        <p:attrNameLst>
                                          <p:attrName>style.visibility</p:attrName>
                                        </p:attrNameLst>
                                      </p:cBhvr>
                                      <p:to>
                                        <p:strVal val="visible"/>
                                      </p:to>
                                    </p:set>
                                    <p:animEffect transition="in" filter="fade">
                                      <p:cBhvr>
                                        <p:cTn id="66" dur="1000"/>
                                        <p:tgtEl>
                                          <p:spTgt spid="8">
                                            <p:graphicEl>
                                              <a:dgm id="{C4F65A43-9A3C-4A61-BCB0-8631152C7599}"/>
                                            </p:graphicEl>
                                          </p:spTgt>
                                        </p:tgtEl>
                                      </p:cBhvr>
                                    </p:animEffect>
                                    <p:anim calcmode="lin" valueType="num">
                                      <p:cBhvr>
                                        <p:cTn id="67" dur="1000" fill="hold"/>
                                        <p:tgtEl>
                                          <p:spTgt spid="8">
                                            <p:graphicEl>
                                              <a:dgm id="{C4F65A43-9A3C-4A61-BCB0-8631152C7599}"/>
                                            </p:graphicEl>
                                          </p:spTgt>
                                        </p:tgtEl>
                                        <p:attrNameLst>
                                          <p:attrName>ppt_x</p:attrName>
                                        </p:attrNameLst>
                                      </p:cBhvr>
                                      <p:tavLst>
                                        <p:tav tm="0">
                                          <p:val>
                                            <p:strVal val="#ppt_x"/>
                                          </p:val>
                                        </p:tav>
                                        <p:tav tm="100000">
                                          <p:val>
                                            <p:strVal val="#ppt_x"/>
                                          </p:val>
                                        </p:tav>
                                      </p:tavLst>
                                    </p:anim>
                                    <p:anim calcmode="lin" valueType="num">
                                      <p:cBhvr>
                                        <p:cTn id="68" dur="1000" fill="hold"/>
                                        <p:tgtEl>
                                          <p:spTgt spid="8">
                                            <p:graphicEl>
                                              <a:dgm id="{C4F65A43-9A3C-4A61-BCB0-8631152C7599}"/>
                                            </p:graphicEl>
                                          </p:spTgt>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
                                            <p:graphicEl>
                                              <a:dgm id="{7A0EC5D2-A8C8-43F0-949B-679A0C3ED567}"/>
                                            </p:graphicEl>
                                          </p:spTgt>
                                        </p:tgtEl>
                                        <p:attrNameLst>
                                          <p:attrName>style.visibility</p:attrName>
                                        </p:attrNameLst>
                                      </p:cBhvr>
                                      <p:to>
                                        <p:strVal val="visible"/>
                                      </p:to>
                                    </p:set>
                                    <p:animEffect transition="in" filter="fade">
                                      <p:cBhvr>
                                        <p:cTn id="71" dur="1000"/>
                                        <p:tgtEl>
                                          <p:spTgt spid="8">
                                            <p:graphicEl>
                                              <a:dgm id="{7A0EC5D2-A8C8-43F0-949B-679A0C3ED567}"/>
                                            </p:graphicEl>
                                          </p:spTgt>
                                        </p:tgtEl>
                                      </p:cBhvr>
                                    </p:animEffect>
                                    <p:anim calcmode="lin" valueType="num">
                                      <p:cBhvr>
                                        <p:cTn id="72" dur="1000" fill="hold"/>
                                        <p:tgtEl>
                                          <p:spTgt spid="8">
                                            <p:graphicEl>
                                              <a:dgm id="{7A0EC5D2-A8C8-43F0-949B-679A0C3ED567}"/>
                                            </p:graphicEl>
                                          </p:spTgt>
                                        </p:tgtEl>
                                        <p:attrNameLst>
                                          <p:attrName>ppt_x</p:attrName>
                                        </p:attrNameLst>
                                      </p:cBhvr>
                                      <p:tavLst>
                                        <p:tav tm="0">
                                          <p:val>
                                            <p:strVal val="#ppt_x"/>
                                          </p:val>
                                        </p:tav>
                                        <p:tav tm="100000">
                                          <p:val>
                                            <p:strVal val="#ppt_x"/>
                                          </p:val>
                                        </p:tav>
                                      </p:tavLst>
                                    </p:anim>
                                    <p:anim calcmode="lin" valueType="num">
                                      <p:cBhvr>
                                        <p:cTn id="73" dur="1000" fill="hold"/>
                                        <p:tgtEl>
                                          <p:spTgt spid="8">
                                            <p:graphicEl>
                                              <a:dgm id="{7A0EC5D2-A8C8-43F0-949B-679A0C3ED567}"/>
                                            </p:graphic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8">
                                            <p:graphicEl>
                                              <a:dgm id="{E2A91DB1-799A-4297-93C2-42494D9CE027}"/>
                                            </p:graphicEl>
                                          </p:spTgt>
                                        </p:tgtEl>
                                        <p:attrNameLst>
                                          <p:attrName>style.visibility</p:attrName>
                                        </p:attrNameLst>
                                      </p:cBhvr>
                                      <p:to>
                                        <p:strVal val="visible"/>
                                      </p:to>
                                    </p:set>
                                    <p:animEffect transition="in" filter="fade">
                                      <p:cBhvr>
                                        <p:cTn id="78" dur="1000"/>
                                        <p:tgtEl>
                                          <p:spTgt spid="8">
                                            <p:graphicEl>
                                              <a:dgm id="{E2A91DB1-799A-4297-93C2-42494D9CE027}"/>
                                            </p:graphicEl>
                                          </p:spTgt>
                                        </p:tgtEl>
                                      </p:cBhvr>
                                    </p:animEffect>
                                    <p:anim calcmode="lin" valueType="num">
                                      <p:cBhvr>
                                        <p:cTn id="79" dur="1000" fill="hold"/>
                                        <p:tgtEl>
                                          <p:spTgt spid="8">
                                            <p:graphicEl>
                                              <a:dgm id="{E2A91DB1-799A-4297-93C2-42494D9CE027}"/>
                                            </p:graphicEl>
                                          </p:spTgt>
                                        </p:tgtEl>
                                        <p:attrNameLst>
                                          <p:attrName>ppt_x</p:attrName>
                                        </p:attrNameLst>
                                      </p:cBhvr>
                                      <p:tavLst>
                                        <p:tav tm="0">
                                          <p:val>
                                            <p:strVal val="#ppt_x"/>
                                          </p:val>
                                        </p:tav>
                                        <p:tav tm="100000">
                                          <p:val>
                                            <p:strVal val="#ppt_x"/>
                                          </p:val>
                                        </p:tav>
                                      </p:tavLst>
                                    </p:anim>
                                    <p:anim calcmode="lin" valueType="num">
                                      <p:cBhvr>
                                        <p:cTn id="80" dur="1000" fill="hold"/>
                                        <p:tgtEl>
                                          <p:spTgt spid="8">
                                            <p:graphicEl>
                                              <a:dgm id="{E2A91DB1-799A-4297-93C2-42494D9CE027}"/>
                                            </p:graphicEl>
                                          </p:spTgt>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8">
                                            <p:graphicEl>
                                              <a:dgm id="{A69A85D2-7D25-468F-B109-5D85D6A87DA0}"/>
                                            </p:graphicEl>
                                          </p:spTgt>
                                        </p:tgtEl>
                                        <p:attrNameLst>
                                          <p:attrName>style.visibility</p:attrName>
                                        </p:attrNameLst>
                                      </p:cBhvr>
                                      <p:to>
                                        <p:strVal val="visible"/>
                                      </p:to>
                                    </p:set>
                                    <p:animEffect transition="in" filter="fade">
                                      <p:cBhvr>
                                        <p:cTn id="83" dur="1000"/>
                                        <p:tgtEl>
                                          <p:spTgt spid="8">
                                            <p:graphicEl>
                                              <a:dgm id="{A69A85D2-7D25-468F-B109-5D85D6A87DA0}"/>
                                            </p:graphicEl>
                                          </p:spTgt>
                                        </p:tgtEl>
                                      </p:cBhvr>
                                    </p:animEffect>
                                    <p:anim calcmode="lin" valueType="num">
                                      <p:cBhvr>
                                        <p:cTn id="84" dur="1000" fill="hold"/>
                                        <p:tgtEl>
                                          <p:spTgt spid="8">
                                            <p:graphicEl>
                                              <a:dgm id="{A69A85D2-7D25-468F-B109-5D85D6A87DA0}"/>
                                            </p:graphicEl>
                                          </p:spTgt>
                                        </p:tgtEl>
                                        <p:attrNameLst>
                                          <p:attrName>ppt_x</p:attrName>
                                        </p:attrNameLst>
                                      </p:cBhvr>
                                      <p:tavLst>
                                        <p:tav tm="0">
                                          <p:val>
                                            <p:strVal val="#ppt_x"/>
                                          </p:val>
                                        </p:tav>
                                        <p:tav tm="100000">
                                          <p:val>
                                            <p:strVal val="#ppt_x"/>
                                          </p:val>
                                        </p:tav>
                                      </p:tavLst>
                                    </p:anim>
                                    <p:anim calcmode="lin" valueType="num">
                                      <p:cBhvr>
                                        <p:cTn id="85" dur="1000" fill="hold"/>
                                        <p:tgtEl>
                                          <p:spTgt spid="8">
                                            <p:graphicEl>
                                              <a:dgm id="{A69A85D2-7D25-468F-B109-5D85D6A87DA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P spid="3" grpId="0"/>
      <p:bldP spid="4"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Imagen 22" descr="Vista de una ciudad&#10;&#10;El contenido generado por IA puede ser incorrecto.">
            <a:extLst>
              <a:ext uri="{FF2B5EF4-FFF2-40B4-BE49-F238E27FC236}">
                <a16:creationId xmlns:a16="http://schemas.microsoft.com/office/drawing/2014/main" id="{DD031E11-868D-60ED-DAD4-A251ED6E46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79021" y="81756"/>
            <a:ext cx="2426774" cy="1365061"/>
          </a:xfrm>
          <a:prstGeom prst="roundRect">
            <a:avLst>
              <a:gd name="adj" fmla="val 8594"/>
            </a:avLst>
          </a:prstGeom>
          <a:solidFill>
            <a:srgbClr val="FFFFFF">
              <a:shade val="85000"/>
            </a:srgbClr>
          </a:solidFill>
          <a:ln>
            <a:noFill/>
          </a:ln>
          <a:effectLst>
            <a:reflection blurRad="12700" stA="38000" endPos="11000" dist="5000" dir="5400000" sy="-100000" algn="bl" rotWithShape="0"/>
          </a:effectLst>
        </p:spPr>
      </p:pic>
      <p:sp>
        <p:nvSpPr>
          <p:cNvPr id="3" name="CuadroTexto 2">
            <a:extLst>
              <a:ext uri="{FF2B5EF4-FFF2-40B4-BE49-F238E27FC236}">
                <a16:creationId xmlns:a16="http://schemas.microsoft.com/office/drawing/2014/main" id="{3C038E1B-6E5D-7350-4C3F-AD4AFFBD2495}"/>
              </a:ext>
            </a:extLst>
          </p:cNvPr>
          <p:cNvSpPr txBox="1"/>
          <p:nvPr/>
        </p:nvSpPr>
        <p:spPr>
          <a:xfrm>
            <a:off x="0" y="0"/>
            <a:ext cx="9679021" cy="769441"/>
          </a:xfrm>
          <a:prstGeom prst="rect">
            <a:avLst/>
          </a:prstGeom>
          <a:noFill/>
        </p:spPr>
        <p:txBody>
          <a:bodyPr wrap="square">
            <a:spAutoFit/>
            <a:scene3d>
              <a:camera prst="orthographicFront"/>
              <a:lightRig rig="chilly" dir="t"/>
            </a:scene3d>
            <a:sp3d extrusionH="57150" prstMaterial="softEdge">
              <a:bevelT w="25400" h="38100"/>
            </a:sp3d>
          </a:bodyPr>
          <a:lstStyle/>
          <a:p>
            <a:pPr algn="ctr"/>
            <a:r>
              <a:rPr lang="en" sz="4400" b="1" dirty="0">
                <a:ln/>
                <a:solidFill>
                  <a:schemeClr val="accent1">
                    <a:lumMod val="50000"/>
                  </a:schemeClr>
                </a:solidFill>
              </a:rPr>
              <a:t>SEENAA WAAQAYYO BARREESSE</a:t>
            </a:r>
          </a:p>
        </p:txBody>
      </p:sp>
      <p:sp>
        <p:nvSpPr>
          <p:cNvPr id="5" name="CuadroTexto 4">
            <a:extLst>
              <a:ext uri="{FF2B5EF4-FFF2-40B4-BE49-F238E27FC236}">
                <a16:creationId xmlns:a16="http://schemas.microsoft.com/office/drawing/2014/main" id="{4E69549F-F539-BC14-D64F-4AD14B99F660}"/>
              </a:ext>
            </a:extLst>
          </p:cNvPr>
          <p:cNvSpPr txBox="1"/>
          <p:nvPr/>
        </p:nvSpPr>
        <p:spPr>
          <a:xfrm>
            <a:off x="270651" y="646464"/>
            <a:ext cx="9137718" cy="923330"/>
          </a:xfrm>
          <a:prstGeom prst="rect">
            <a:avLst/>
          </a:prstGeom>
          <a:noFill/>
        </p:spPr>
        <p:txBody>
          <a:bodyPr wrap="square">
            <a:spAutoFit/>
          </a:bodyPr>
          <a:lstStyle/>
          <a:p>
            <a:pPr algn="ctr"/>
            <a:r>
              <a:rPr lang="en" b="1" dirty="0">
                <a:solidFill>
                  <a:schemeClr val="accent4">
                    <a:lumMod val="50000"/>
                  </a:schemeClr>
                </a:solidFill>
                <a:latin typeface="Comic Sans MS" panose="030F0702030302020204" pitchFamily="66" charset="0"/>
              </a:rPr>
              <a:t>“</a:t>
            </a:r>
            <a:r>
              <a:rPr lang="en-US" b="1" dirty="0">
                <a:solidFill>
                  <a:schemeClr val="accent4">
                    <a:lumMod val="50000"/>
                  </a:schemeClr>
                </a:solidFill>
                <a:latin typeface="Comic Sans MS" panose="030F0702030302020204" pitchFamily="66" charset="0"/>
              </a:rPr>
              <a:t>Ani </a:t>
            </a:r>
            <a:r>
              <a:rPr lang="en-US" b="1" dirty="0" err="1">
                <a:solidFill>
                  <a:schemeClr val="accent4">
                    <a:lumMod val="50000"/>
                  </a:schemeClr>
                </a:solidFill>
                <a:latin typeface="Comic Sans MS" panose="030F0702030302020204" pitchFamily="66" charset="0"/>
              </a:rPr>
              <a:t>akkasiin</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biyya</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isin</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itti</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hin</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dadhabinii</a:t>
            </a:r>
            <a:r>
              <a:rPr lang="en-US" b="1" dirty="0">
                <a:solidFill>
                  <a:schemeClr val="accent4">
                    <a:lumMod val="50000"/>
                  </a:schemeClr>
                </a:solidFill>
                <a:latin typeface="Comic Sans MS" panose="030F0702030302020204" pitchFamily="66" charset="0"/>
              </a:rPr>
              <a:t> fi </a:t>
            </a:r>
            <a:r>
              <a:rPr lang="en-US" b="1" dirty="0" err="1">
                <a:solidFill>
                  <a:schemeClr val="accent4">
                    <a:lumMod val="50000"/>
                  </a:schemeClr>
                </a:solidFill>
                <a:latin typeface="Comic Sans MS" panose="030F0702030302020204" pitchFamily="66" charset="0"/>
              </a:rPr>
              <a:t>magaalaa</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isin</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hin</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ijaarin</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isiniifan</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kenne</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isinis</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isaan</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keessa</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jiraattanii</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iddoo</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dhaabaa</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wayiniitii</a:t>
            </a:r>
            <a:r>
              <a:rPr lang="en-US" b="1" dirty="0">
                <a:solidFill>
                  <a:schemeClr val="accent4">
                    <a:lumMod val="50000"/>
                  </a:schemeClr>
                </a:solidFill>
                <a:latin typeface="Comic Sans MS" panose="030F0702030302020204" pitchFamily="66" charset="0"/>
              </a:rPr>
              <a:t> fi </a:t>
            </a:r>
            <a:r>
              <a:rPr lang="en-US" b="1" dirty="0" err="1">
                <a:solidFill>
                  <a:schemeClr val="accent4">
                    <a:lumMod val="50000"/>
                  </a:schemeClr>
                </a:solidFill>
                <a:latin typeface="Comic Sans MS" panose="030F0702030302020204" pitchFamily="66" charset="0"/>
              </a:rPr>
              <a:t>muka</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ejersaa</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kan</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ofii</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keessanii</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hin</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dhaabin</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irraa</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nyaattan</a:t>
            </a:r>
            <a:r>
              <a:rPr lang="en-US" b="1" dirty="0">
                <a:solidFill>
                  <a:schemeClr val="accent4">
                    <a:lumMod val="50000"/>
                  </a:schemeClr>
                </a:solidFill>
                <a:latin typeface="Comic Sans MS" panose="030F0702030302020204" pitchFamily="66" charset="0"/>
              </a:rPr>
              <a:t>.</a:t>
            </a:r>
            <a:r>
              <a:rPr lang="en" b="1" dirty="0">
                <a:solidFill>
                  <a:schemeClr val="accent4">
                    <a:lumMod val="50000"/>
                  </a:schemeClr>
                </a:solidFill>
                <a:latin typeface="Comic Sans MS" panose="030F0702030302020204" pitchFamily="66" charset="0"/>
              </a:rPr>
              <a:t>” </a:t>
            </a:r>
            <a:r>
              <a:rPr lang="en" sz="1400" b="1" dirty="0">
                <a:solidFill>
                  <a:schemeClr val="accent4">
                    <a:lumMod val="50000"/>
                  </a:schemeClr>
                </a:solidFill>
                <a:latin typeface="Comic Sans MS" panose="030F0702030302020204" pitchFamily="66" charset="0"/>
              </a:rPr>
              <a:t>(Iyyaasuu 24:13)</a:t>
            </a:r>
          </a:p>
        </p:txBody>
      </p:sp>
      <p:sp>
        <p:nvSpPr>
          <p:cNvPr id="6" name="CuadroTexto 5">
            <a:extLst>
              <a:ext uri="{FF2B5EF4-FFF2-40B4-BE49-F238E27FC236}">
                <a16:creationId xmlns:a16="http://schemas.microsoft.com/office/drawing/2014/main" id="{183CF3B3-EB09-F2FA-778F-B0B067FE70A2}"/>
              </a:ext>
            </a:extLst>
          </p:cNvPr>
          <p:cNvSpPr txBox="1"/>
          <p:nvPr/>
        </p:nvSpPr>
        <p:spPr>
          <a:xfrm>
            <a:off x="101527" y="1487321"/>
            <a:ext cx="12004268" cy="369332"/>
          </a:xfrm>
          <a:prstGeom prst="rect">
            <a:avLst/>
          </a:prstGeom>
          <a:noFill/>
        </p:spPr>
        <p:txBody>
          <a:bodyPr wrap="square" rtlCol="0">
            <a:spAutoFit/>
          </a:bodyPr>
          <a:lstStyle/>
          <a:p>
            <a:pPr>
              <a:spcBef>
                <a:spcPts val="600"/>
              </a:spcBef>
            </a:pPr>
            <a:r>
              <a:rPr lang="en" b="1" dirty="0"/>
              <a:t>Bakki Iyyaasuun dubbii isaa isa xumuraa akka godhuuf filame bakka seena qabeessa: inni Sheqem (Iyya. 24:1).</a:t>
            </a:r>
          </a:p>
        </p:txBody>
      </p:sp>
      <p:graphicFrame>
        <p:nvGraphicFramePr>
          <p:cNvPr id="2" name="Diagrama 1">
            <a:extLst>
              <a:ext uri="{FF2B5EF4-FFF2-40B4-BE49-F238E27FC236}">
                <a16:creationId xmlns:a16="http://schemas.microsoft.com/office/drawing/2014/main" id="{C06ECA78-EB9D-A22F-DA05-19E6940216F4}"/>
              </a:ext>
            </a:extLst>
          </p:cNvPr>
          <p:cNvGraphicFramePr/>
          <p:nvPr>
            <p:extLst>
              <p:ext uri="{D42A27DB-BD31-4B8C-83A1-F6EECF244321}">
                <p14:modId xmlns:p14="http://schemas.microsoft.com/office/powerpoint/2010/main" val="3440267275"/>
              </p:ext>
            </p:extLst>
          </p:nvPr>
        </p:nvGraphicFramePr>
        <p:xfrm>
          <a:off x="2207595" y="1935637"/>
          <a:ext cx="8467725" cy="13234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25397633-5406-A6F1-CF51-A456DD737843}"/>
              </a:ext>
            </a:extLst>
          </p:cNvPr>
          <p:cNvSpPr txBox="1"/>
          <p:nvPr/>
        </p:nvSpPr>
        <p:spPr>
          <a:xfrm>
            <a:off x="2150445" y="3259076"/>
            <a:ext cx="8582025" cy="1754326"/>
          </a:xfrm>
          <a:prstGeom prst="rect">
            <a:avLst/>
          </a:prstGeom>
          <a:noFill/>
        </p:spPr>
        <p:txBody>
          <a:bodyPr wrap="square" rtlCol="0">
            <a:spAutoFit/>
          </a:bodyPr>
          <a:lstStyle/>
          <a:p>
            <a:pPr>
              <a:spcBef>
                <a:spcPts val="600"/>
              </a:spcBef>
            </a:pPr>
            <a:r>
              <a:rPr lang="en" b="1" dirty="0"/>
              <a:t>Iyyaasuun “waaqota ormaa” warra Taaraan, akaakiliin isaanii waaqessaa ture itti himuudhaan jalqabe (Iyya. 24:2). Achii booda, nama jalqabaa irraa kaasee waanta Waaqayyo godhe hundumaa itti hime: Nan fudhe; Nan baase; Nan baayyise; Nan erge; Nan rukute; Keessaan baase; Keessattan isin galche; Isaanan oolche; Isaanan balleesse; Bala’amiin hin dhaggeeffanne; Isinan oolche; Isaanittan kenne; Titiisan itti erge; lafichan isiniif kenne (Iyya. 24:3-13).</a:t>
            </a:r>
          </a:p>
        </p:txBody>
      </p:sp>
      <p:pic>
        <p:nvPicPr>
          <p:cNvPr id="9" name="Imagen 8" descr="Una pintura de un grupo de personas posando para una foto&#10;&#10;El contenido generado por IA puede ser incorrecto.">
            <a:extLst>
              <a:ext uri="{FF2B5EF4-FFF2-40B4-BE49-F238E27FC236}">
                <a16:creationId xmlns:a16="http://schemas.microsoft.com/office/drawing/2014/main" id="{4F5B217F-EF1D-8DAF-3659-31B5ACB4D22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1925" y="1915657"/>
            <a:ext cx="1930471" cy="1158283"/>
          </a:xfrm>
          <a:prstGeom prst="rect">
            <a:avLst/>
          </a:prstGeom>
          <a:ln w="28575">
            <a:solidFill>
              <a:srgbClr val="7030A0"/>
            </a:solidFill>
          </a:ln>
        </p:spPr>
      </p:pic>
      <p:pic>
        <p:nvPicPr>
          <p:cNvPr id="11" name="Imagen 10" descr="Imagen que contiene edificio, parado, colgando, grupo&#10;&#10;El contenido generado por IA puede ser incorrecto.">
            <a:extLst>
              <a:ext uri="{FF2B5EF4-FFF2-40B4-BE49-F238E27FC236}">
                <a16:creationId xmlns:a16="http://schemas.microsoft.com/office/drawing/2014/main" id="{80B7B1CE-8EF0-D122-EC4A-BB7DA118E9E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756894" y="1905000"/>
            <a:ext cx="1273179" cy="1697572"/>
          </a:xfrm>
          <a:prstGeom prst="rect">
            <a:avLst/>
          </a:prstGeom>
          <a:ln w="28575">
            <a:solidFill>
              <a:srgbClr val="C00000"/>
            </a:solidFill>
          </a:ln>
        </p:spPr>
      </p:pic>
      <p:pic>
        <p:nvPicPr>
          <p:cNvPr id="13" name="Imagen 12" descr="Un grupo de personas disfrazadas&#10;&#10;El contenido generado por IA puede ser incorrecto.">
            <a:extLst>
              <a:ext uri="{FF2B5EF4-FFF2-40B4-BE49-F238E27FC236}">
                <a16:creationId xmlns:a16="http://schemas.microsoft.com/office/drawing/2014/main" id="{DC39884F-4AFB-D873-7AF7-0DA19F1E1374}"/>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161923" y="3170262"/>
            <a:ext cx="1939995" cy="1697572"/>
          </a:xfrm>
          <a:prstGeom prst="rect">
            <a:avLst/>
          </a:prstGeom>
          <a:ln w="28575">
            <a:solidFill>
              <a:srgbClr val="0070C0"/>
            </a:solidFill>
          </a:ln>
        </p:spPr>
      </p:pic>
      <p:pic>
        <p:nvPicPr>
          <p:cNvPr id="15" name="Imagen 14" descr="Imagen que contiene persona, parado, hombre, gente&#10;&#10;El contenido generado por IA puede ser incorrecto.">
            <a:extLst>
              <a:ext uri="{FF2B5EF4-FFF2-40B4-BE49-F238E27FC236}">
                <a16:creationId xmlns:a16="http://schemas.microsoft.com/office/drawing/2014/main" id="{85257F27-8005-43A8-484F-7DB8412DA913}"/>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flipH="1">
            <a:off x="10756893" y="3688237"/>
            <a:ext cx="1273179" cy="1488332"/>
          </a:xfrm>
          <a:prstGeom prst="rect">
            <a:avLst/>
          </a:prstGeom>
          <a:ln w="28575">
            <a:solidFill>
              <a:schemeClr val="accent1">
                <a:lumMod val="50000"/>
              </a:schemeClr>
            </a:solidFill>
          </a:ln>
        </p:spPr>
      </p:pic>
      <p:pic>
        <p:nvPicPr>
          <p:cNvPr id="17" name="Imagen 16">
            <a:extLst>
              <a:ext uri="{FF2B5EF4-FFF2-40B4-BE49-F238E27FC236}">
                <a16:creationId xmlns:a16="http://schemas.microsoft.com/office/drawing/2014/main" id="{2EFB3F69-1589-89E4-DEEF-975A5AE29141}"/>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161923" y="4964156"/>
            <a:ext cx="1930473" cy="1726828"/>
          </a:xfrm>
          <a:prstGeom prst="rect">
            <a:avLst/>
          </a:prstGeom>
          <a:ln w="28575">
            <a:solidFill>
              <a:schemeClr val="accent5">
                <a:lumMod val="75000"/>
              </a:schemeClr>
            </a:solidFill>
          </a:ln>
        </p:spPr>
      </p:pic>
      <p:pic>
        <p:nvPicPr>
          <p:cNvPr id="19" name="Imagen 18" descr="Dibujo de una persona&#10;&#10;El contenido generado por IA puede ser incorrecto.">
            <a:extLst>
              <a:ext uri="{FF2B5EF4-FFF2-40B4-BE49-F238E27FC236}">
                <a16:creationId xmlns:a16="http://schemas.microsoft.com/office/drawing/2014/main" id="{709B02A7-10C7-90C8-2EAE-52E61F2A21E9}"/>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10756893" y="5262234"/>
            <a:ext cx="1273179" cy="1428750"/>
          </a:xfrm>
          <a:prstGeom prst="rect">
            <a:avLst/>
          </a:prstGeom>
          <a:ln w="28575">
            <a:solidFill>
              <a:srgbClr val="D5D000"/>
            </a:solidFill>
          </a:ln>
        </p:spPr>
      </p:pic>
      <p:sp>
        <p:nvSpPr>
          <p:cNvPr id="7" name="CuadroTexto 6">
            <a:extLst>
              <a:ext uri="{FF2B5EF4-FFF2-40B4-BE49-F238E27FC236}">
                <a16:creationId xmlns:a16="http://schemas.microsoft.com/office/drawing/2014/main" id="{CAEED6FE-27C1-B0D5-C8F1-4A344581AC77}"/>
              </a:ext>
            </a:extLst>
          </p:cNvPr>
          <p:cNvSpPr txBox="1"/>
          <p:nvPr/>
        </p:nvSpPr>
        <p:spPr>
          <a:xfrm>
            <a:off x="2150444" y="5176569"/>
            <a:ext cx="8524875" cy="1477328"/>
          </a:xfrm>
          <a:prstGeom prst="rect">
            <a:avLst/>
          </a:prstGeom>
          <a:noFill/>
        </p:spPr>
        <p:txBody>
          <a:bodyPr wrap="square">
            <a:spAutoFit/>
          </a:bodyPr>
          <a:lstStyle/>
          <a:p>
            <a:pPr>
              <a:spcBef>
                <a:spcPts val="600"/>
              </a:spcBef>
            </a:pPr>
            <a:r>
              <a:rPr lang="en" b="1" dirty="0"/>
              <a:t>As keessatti, gargar ba’iinsa tokko malee dhaloonni dhufee darba. Hundinuu itti hammatamaniiru. Warri Iyyaasuu dhagahan, “galaana gamaa” dhufan; Misiritti gadi bu’an; humna guddaadhaan baa’an; galaan ce’an; Yordaans gama qabatan; Kanaa’aniin fudhatan. Waaqayyo waanta akaakilii isaanii wajjin hojjete, isaanii wajjinis hojjetaa ture, nu wajjinis akkasuma ni hojjeta. </a:t>
            </a:r>
          </a:p>
        </p:txBody>
      </p:sp>
    </p:spTree>
    <p:extLst>
      <p:ext uri="{BB962C8B-B14F-4D97-AF65-F5344CB8AC3E}">
        <p14:creationId xmlns:p14="http://schemas.microsoft.com/office/powerpoint/2010/main" val="394653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42"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arn(outHorizontal)">
                                      <p:cBhvr>
                                        <p:cTn id="16" dur="500"/>
                                        <p:tgtEl>
                                          <p:spTgt spid="23"/>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out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2">
                                            <p:graphicEl>
                                              <a:dgm id="{11E0DE68-D6C6-4A99-AE8F-6B0DB7F1EF15}"/>
                                            </p:graphicEl>
                                          </p:spTgt>
                                        </p:tgtEl>
                                        <p:attrNameLst>
                                          <p:attrName>style.visibility</p:attrName>
                                        </p:attrNameLst>
                                      </p:cBhvr>
                                      <p:to>
                                        <p:strVal val="visible"/>
                                      </p:to>
                                    </p:set>
                                    <p:anim calcmode="lin" valueType="num">
                                      <p:cBhvr>
                                        <p:cTn id="29" dur="500" fill="hold"/>
                                        <p:tgtEl>
                                          <p:spTgt spid="2">
                                            <p:graphicEl>
                                              <a:dgm id="{11E0DE68-D6C6-4A99-AE8F-6B0DB7F1EF15}"/>
                                            </p:graphicEl>
                                          </p:spTgt>
                                        </p:tgtEl>
                                        <p:attrNameLst>
                                          <p:attrName>ppt_w</p:attrName>
                                        </p:attrNameLst>
                                      </p:cBhvr>
                                      <p:tavLst>
                                        <p:tav tm="0">
                                          <p:val>
                                            <p:fltVal val="0"/>
                                          </p:val>
                                        </p:tav>
                                        <p:tav tm="100000">
                                          <p:val>
                                            <p:strVal val="#ppt_w"/>
                                          </p:val>
                                        </p:tav>
                                      </p:tavLst>
                                    </p:anim>
                                    <p:anim calcmode="lin" valueType="num">
                                      <p:cBhvr>
                                        <p:cTn id="30" dur="500" fill="hold"/>
                                        <p:tgtEl>
                                          <p:spTgt spid="2">
                                            <p:graphicEl>
                                              <a:dgm id="{11E0DE68-D6C6-4A99-AE8F-6B0DB7F1EF15}"/>
                                            </p:graphicEl>
                                          </p:spTgt>
                                        </p:tgtEl>
                                        <p:attrNameLst>
                                          <p:attrName>ppt_h</p:attrName>
                                        </p:attrNameLst>
                                      </p:cBhvr>
                                      <p:tavLst>
                                        <p:tav tm="0">
                                          <p:val>
                                            <p:fltVal val="0"/>
                                          </p:val>
                                        </p:tav>
                                        <p:tav tm="100000">
                                          <p:val>
                                            <p:strVal val="#ppt_h"/>
                                          </p:val>
                                        </p:tav>
                                      </p:tavLst>
                                    </p:anim>
                                    <p:anim calcmode="lin" valueType="num">
                                      <p:cBhvr>
                                        <p:cTn id="31" dur="500" fill="hold"/>
                                        <p:tgtEl>
                                          <p:spTgt spid="2">
                                            <p:graphicEl>
                                              <a:dgm id="{11E0DE68-D6C6-4A99-AE8F-6B0DB7F1EF15}"/>
                                            </p:graphicEl>
                                          </p:spTgt>
                                        </p:tgtEl>
                                        <p:attrNameLst>
                                          <p:attrName>style.rotation</p:attrName>
                                        </p:attrNameLst>
                                      </p:cBhvr>
                                      <p:tavLst>
                                        <p:tav tm="0">
                                          <p:val>
                                            <p:fltVal val="360"/>
                                          </p:val>
                                        </p:tav>
                                        <p:tav tm="100000">
                                          <p:val>
                                            <p:fltVal val="0"/>
                                          </p:val>
                                        </p:tav>
                                      </p:tavLst>
                                    </p:anim>
                                    <p:animEffect transition="in" filter="fade">
                                      <p:cBhvr>
                                        <p:cTn id="32" dur="500"/>
                                        <p:tgtEl>
                                          <p:spTgt spid="2">
                                            <p:graphicEl>
                                              <a:dgm id="{11E0DE68-D6C6-4A99-AE8F-6B0DB7F1EF15}"/>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2">
                                            <p:graphicEl>
                                              <a:dgm id="{F28057B6-914F-4162-A1E6-62C0FACC967C}"/>
                                            </p:graphicEl>
                                          </p:spTgt>
                                        </p:tgtEl>
                                        <p:attrNameLst>
                                          <p:attrName>style.visibility</p:attrName>
                                        </p:attrNameLst>
                                      </p:cBhvr>
                                      <p:to>
                                        <p:strVal val="visible"/>
                                      </p:to>
                                    </p:set>
                                    <p:anim calcmode="lin" valueType="num">
                                      <p:cBhvr>
                                        <p:cTn id="37" dur="500" fill="hold"/>
                                        <p:tgtEl>
                                          <p:spTgt spid="2">
                                            <p:graphicEl>
                                              <a:dgm id="{F28057B6-914F-4162-A1E6-62C0FACC967C}"/>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F28057B6-914F-4162-A1E6-62C0FACC967C}"/>
                                            </p:graphicEl>
                                          </p:spTgt>
                                        </p:tgtEl>
                                        <p:attrNameLst>
                                          <p:attrName>ppt_h</p:attrName>
                                        </p:attrNameLst>
                                      </p:cBhvr>
                                      <p:tavLst>
                                        <p:tav tm="0">
                                          <p:val>
                                            <p:fltVal val="0"/>
                                          </p:val>
                                        </p:tav>
                                        <p:tav tm="100000">
                                          <p:val>
                                            <p:strVal val="#ppt_h"/>
                                          </p:val>
                                        </p:tav>
                                      </p:tavLst>
                                    </p:anim>
                                    <p:anim calcmode="lin" valueType="num">
                                      <p:cBhvr>
                                        <p:cTn id="39" dur="500" fill="hold"/>
                                        <p:tgtEl>
                                          <p:spTgt spid="2">
                                            <p:graphicEl>
                                              <a:dgm id="{F28057B6-914F-4162-A1E6-62C0FACC967C}"/>
                                            </p:graphicEl>
                                          </p:spTgt>
                                        </p:tgtEl>
                                        <p:attrNameLst>
                                          <p:attrName>style.rotation</p:attrName>
                                        </p:attrNameLst>
                                      </p:cBhvr>
                                      <p:tavLst>
                                        <p:tav tm="0">
                                          <p:val>
                                            <p:fltVal val="360"/>
                                          </p:val>
                                        </p:tav>
                                        <p:tav tm="100000">
                                          <p:val>
                                            <p:fltVal val="0"/>
                                          </p:val>
                                        </p:tav>
                                      </p:tavLst>
                                    </p:anim>
                                    <p:animEffect transition="in" filter="fade">
                                      <p:cBhvr>
                                        <p:cTn id="40" dur="500"/>
                                        <p:tgtEl>
                                          <p:spTgt spid="2">
                                            <p:graphicEl>
                                              <a:dgm id="{F28057B6-914F-4162-A1E6-62C0FACC967C}"/>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grpId="0" nodeType="clickEffect">
                                  <p:stCondLst>
                                    <p:cond delay="0"/>
                                  </p:stCondLst>
                                  <p:childTnLst>
                                    <p:set>
                                      <p:cBhvr>
                                        <p:cTn id="44" dur="1" fill="hold">
                                          <p:stCondLst>
                                            <p:cond delay="0"/>
                                          </p:stCondLst>
                                        </p:cTn>
                                        <p:tgtEl>
                                          <p:spTgt spid="2">
                                            <p:graphicEl>
                                              <a:dgm id="{AC61220C-B99C-49DF-98C9-45D044822E5A}"/>
                                            </p:graphicEl>
                                          </p:spTgt>
                                        </p:tgtEl>
                                        <p:attrNameLst>
                                          <p:attrName>style.visibility</p:attrName>
                                        </p:attrNameLst>
                                      </p:cBhvr>
                                      <p:to>
                                        <p:strVal val="visible"/>
                                      </p:to>
                                    </p:set>
                                    <p:anim calcmode="lin" valueType="num">
                                      <p:cBhvr>
                                        <p:cTn id="45" dur="500" fill="hold"/>
                                        <p:tgtEl>
                                          <p:spTgt spid="2">
                                            <p:graphicEl>
                                              <a:dgm id="{AC61220C-B99C-49DF-98C9-45D044822E5A}"/>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AC61220C-B99C-49DF-98C9-45D044822E5A}"/>
                                            </p:graphicEl>
                                          </p:spTgt>
                                        </p:tgtEl>
                                        <p:attrNameLst>
                                          <p:attrName>ppt_h</p:attrName>
                                        </p:attrNameLst>
                                      </p:cBhvr>
                                      <p:tavLst>
                                        <p:tav tm="0">
                                          <p:val>
                                            <p:fltVal val="0"/>
                                          </p:val>
                                        </p:tav>
                                        <p:tav tm="100000">
                                          <p:val>
                                            <p:strVal val="#ppt_h"/>
                                          </p:val>
                                        </p:tav>
                                      </p:tavLst>
                                    </p:anim>
                                    <p:anim calcmode="lin" valueType="num">
                                      <p:cBhvr>
                                        <p:cTn id="47" dur="500" fill="hold"/>
                                        <p:tgtEl>
                                          <p:spTgt spid="2">
                                            <p:graphicEl>
                                              <a:dgm id="{AC61220C-B99C-49DF-98C9-45D044822E5A}"/>
                                            </p:graphicEl>
                                          </p:spTgt>
                                        </p:tgtEl>
                                        <p:attrNameLst>
                                          <p:attrName>style.rotation</p:attrName>
                                        </p:attrNameLst>
                                      </p:cBhvr>
                                      <p:tavLst>
                                        <p:tav tm="0">
                                          <p:val>
                                            <p:fltVal val="360"/>
                                          </p:val>
                                        </p:tav>
                                        <p:tav tm="100000">
                                          <p:val>
                                            <p:fltVal val="0"/>
                                          </p:val>
                                        </p:tav>
                                      </p:tavLst>
                                    </p:anim>
                                    <p:animEffect transition="in" filter="fade">
                                      <p:cBhvr>
                                        <p:cTn id="48" dur="500"/>
                                        <p:tgtEl>
                                          <p:spTgt spid="2">
                                            <p:graphicEl>
                                              <a:dgm id="{AC61220C-B99C-49DF-98C9-45D044822E5A}"/>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49" presetClass="entr" presetSubtype="0" decel="100000" fill="hold" grpId="0" nodeType="clickEffect">
                                  <p:stCondLst>
                                    <p:cond delay="0"/>
                                  </p:stCondLst>
                                  <p:childTnLst>
                                    <p:set>
                                      <p:cBhvr>
                                        <p:cTn id="52" dur="1" fill="hold">
                                          <p:stCondLst>
                                            <p:cond delay="0"/>
                                          </p:stCondLst>
                                        </p:cTn>
                                        <p:tgtEl>
                                          <p:spTgt spid="2">
                                            <p:graphicEl>
                                              <a:dgm id="{D8E3A47D-7AAD-492B-87DB-471556F70C0E}"/>
                                            </p:graphicEl>
                                          </p:spTgt>
                                        </p:tgtEl>
                                        <p:attrNameLst>
                                          <p:attrName>style.visibility</p:attrName>
                                        </p:attrNameLst>
                                      </p:cBhvr>
                                      <p:to>
                                        <p:strVal val="visible"/>
                                      </p:to>
                                    </p:set>
                                    <p:anim calcmode="lin" valueType="num">
                                      <p:cBhvr>
                                        <p:cTn id="53" dur="500" fill="hold"/>
                                        <p:tgtEl>
                                          <p:spTgt spid="2">
                                            <p:graphicEl>
                                              <a:dgm id="{D8E3A47D-7AAD-492B-87DB-471556F70C0E}"/>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D8E3A47D-7AAD-492B-87DB-471556F70C0E}"/>
                                            </p:graphicEl>
                                          </p:spTgt>
                                        </p:tgtEl>
                                        <p:attrNameLst>
                                          <p:attrName>ppt_h</p:attrName>
                                        </p:attrNameLst>
                                      </p:cBhvr>
                                      <p:tavLst>
                                        <p:tav tm="0">
                                          <p:val>
                                            <p:fltVal val="0"/>
                                          </p:val>
                                        </p:tav>
                                        <p:tav tm="100000">
                                          <p:val>
                                            <p:strVal val="#ppt_h"/>
                                          </p:val>
                                        </p:tav>
                                      </p:tavLst>
                                    </p:anim>
                                    <p:anim calcmode="lin" valueType="num">
                                      <p:cBhvr>
                                        <p:cTn id="55" dur="500" fill="hold"/>
                                        <p:tgtEl>
                                          <p:spTgt spid="2">
                                            <p:graphicEl>
                                              <a:dgm id="{D8E3A47D-7AAD-492B-87DB-471556F70C0E}"/>
                                            </p:graphicEl>
                                          </p:spTgt>
                                        </p:tgtEl>
                                        <p:attrNameLst>
                                          <p:attrName>style.rotation</p:attrName>
                                        </p:attrNameLst>
                                      </p:cBhvr>
                                      <p:tavLst>
                                        <p:tav tm="0">
                                          <p:val>
                                            <p:fltVal val="360"/>
                                          </p:val>
                                        </p:tav>
                                        <p:tav tm="100000">
                                          <p:val>
                                            <p:fltVal val="0"/>
                                          </p:val>
                                        </p:tav>
                                      </p:tavLst>
                                    </p:anim>
                                    <p:animEffect transition="in" filter="fade">
                                      <p:cBhvr>
                                        <p:cTn id="56" dur="500"/>
                                        <p:tgtEl>
                                          <p:spTgt spid="2">
                                            <p:graphicEl>
                                              <a:dgm id="{D8E3A47D-7AAD-492B-87DB-471556F70C0E}"/>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3" presetClass="entr" presetSubtype="288"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strVal val="4/3*#ppt_w"/>
                                          </p:val>
                                        </p:tav>
                                        <p:tav tm="100000">
                                          <p:val>
                                            <p:strVal val="#ppt_w"/>
                                          </p:val>
                                        </p:tav>
                                      </p:tavLst>
                                    </p:anim>
                                    <p:anim calcmode="lin" valueType="num">
                                      <p:cBhvr>
                                        <p:cTn id="62" dur="500" fill="hold"/>
                                        <p:tgtEl>
                                          <p:spTgt spid="9"/>
                                        </p:tgtEl>
                                        <p:attrNameLst>
                                          <p:attrName>ppt_h</p:attrName>
                                        </p:attrNameLst>
                                      </p:cBhvr>
                                      <p:tavLst>
                                        <p:tav tm="0">
                                          <p:val>
                                            <p:strVal val="4/3*#ppt_h"/>
                                          </p:val>
                                        </p:tav>
                                        <p:tav tm="100000">
                                          <p:val>
                                            <p:strVal val="#ppt_h"/>
                                          </p:val>
                                        </p:tav>
                                      </p:tavLst>
                                    </p:anim>
                                  </p:childTnLst>
                                </p:cTn>
                              </p:par>
                              <p:par>
                                <p:cTn id="63" presetID="23" presetClass="entr" presetSubtype="288" fill="hold" nodeType="withEffect">
                                  <p:stCondLst>
                                    <p:cond delay="25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strVal val="4/3*#ppt_w"/>
                                          </p:val>
                                        </p:tav>
                                        <p:tav tm="100000">
                                          <p:val>
                                            <p:strVal val="#ppt_w"/>
                                          </p:val>
                                        </p:tav>
                                      </p:tavLst>
                                    </p:anim>
                                    <p:anim calcmode="lin" valueType="num">
                                      <p:cBhvr>
                                        <p:cTn id="66" dur="500" fill="hold"/>
                                        <p:tgtEl>
                                          <p:spTgt spid="11"/>
                                        </p:tgtEl>
                                        <p:attrNameLst>
                                          <p:attrName>ppt_h</p:attrName>
                                        </p:attrNameLst>
                                      </p:cBhvr>
                                      <p:tavLst>
                                        <p:tav tm="0">
                                          <p:val>
                                            <p:strVal val="4/3*#ppt_h"/>
                                          </p:val>
                                        </p:tav>
                                        <p:tav tm="100000">
                                          <p:val>
                                            <p:strVal val="#ppt_h"/>
                                          </p:val>
                                        </p:tav>
                                      </p:tavLst>
                                    </p:anim>
                                  </p:childTnLst>
                                </p:cTn>
                              </p:par>
                              <p:par>
                                <p:cTn id="67" presetID="23" presetClass="entr" presetSubtype="288" fill="hold" nodeType="withEffect">
                                  <p:stCondLst>
                                    <p:cond delay="500"/>
                                  </p:stCondLst>
                                  <p:childTnLst>
                                    <p:set>
                                      <p:cBhvr>
                                        <p:cTn id="68" dur="1" fill="hold">
                                          <p:stCondLst>
                                            <p:cond delay="0"/>
                                          </p:stCondLst>
                                        </p:cTn>
                                        <p:tgtEl>
                                          <p:spTgt spid="13"/>
                                        </p:tgtEl>
                                        <p:attrNameLst>
                                          <p:attrName>style.visibility</p:attrName>
                                        </p:attrNameLst>
                                      </p:cBhvr>
                                      <p:to>
                                        <p:strVal val="visible"/>
                                      </p:to>
                                    </p:set>
                                    <p:anim calcmode="lin" valueType="num">
                                      <p:cBhvr>
                                        <p:cTn id="69" dur="500" fill="hold"/>
                                        <p:tgtEl>
                                          <p:spTgt spid="13"/>
                                        </p:tgtEl>
                                        <p:attrNameLst>
                                          <p:attrName>ppt_w</p:attrName>
                                        </p:attrNameLst>
                                      </p:cBhvr>
                                      <p:tavLst>
                                        <p:tav tm="0">
                                          <p:val>
                                            <p:strVal val="4/3*#ppt_w"/>
                                          </p:val>
                                        </p:tav>
                                        <p:tav tm="100000">
                                          <p:val>
                                            <p:strVal val="#ppt_w"/>
                                          </p:val>
                                        </p:tav>
                                      </p:tavLst>
                                    </p:anim>
                                    <p:anim calcmode="lin" valueType="num">
                                      <p:cBhvr>
                                        <p:cTn id="70" dur="500" fill="hold"/>
                                        <p:tgtEl>
                                          <p:spTgt spid="13"/>
                                        </p:tgtEl>
                                        <p:attrNameLst>
                                          <p:attrName>ppt_h</p:attrName>
                                        </p:attrNameLst>
                                      </p:cBhvr>
                                      <p:tavLst>
                                        <p:tav tm="0">
                                          <p:val>
                                            <p:strVal val="4/3*#ppt_h"/>
                                          </p:val>
                                        </p:tav>
                                        <p:tav tm="100000">
                                          <p:val>
                                            <p:strVal val="#ppt_h"/>
                                          </p:val>
                                        </p:tav>
                                      </p:tavLst>
                                    </p:anim>
                                  </p:childTnLst>
                                </p:cTn>
                              </p:par>
                              <p:par>
                                <p:cTn id="71" presetID="23" presetClass="entr" presetSubtype="288" fill="hold" nodeType="withEffect">
                                  <p:stCondLst>
                                    <p:cond delay="75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strVal val="4/3*#ppt_w"/>
                                          </p:val>
                                        </p:tav>
                                        <p:tav tm="100000">
                                          <p:val>
                                            <p:strVal val="#ppt_w"/>
                                          </p:val>
                                        </p:tav>
                                      </p:tavLst>
                                    </p:anim>
                                    <p:anim calcmode="lin" valueType="num">
                                      <p:cBhvr>
                                        <p:cTn id="74" dur="500" fill="hold"/>
                                        <p:tgtEl>
                                          <p:spTgt spid="15"/>
                                        </p:tgtEl>
                                        <p:attrNameLst>
                                          <p:attrName>ppt_h</p:attrName>
                                        </p:attrNameLst>
                                      </p:cBhvr>
                                      <p:tavLst>
                                        <p:tav tm="0">
                                          <p:val>
                                            <p:strVal val="4/3*#ppt_h"/>
                                          </p:val>
                                        </p:tav>
                                        <p:tav tm="100000">
                                          <p:val>
                                            <p:strVal val="#ppt_h"/>
                                          </p:val>
                                        </p:tav>
                                      </p:tavLst>
                                    </p:anim>
                                  </p:childTnLst>
                                </p:cTn>
                              </p:par>
                              <p:par>
                                <p:cTn id="75" presetID="23" presetClass="entr" presetSubtype="288" fill="hold" nodeType="withEffect">
                                  <p:stCondLst>
                                    <p:cond delay="1000"/>
                                  </p:stCondLst>
                                  <p:childTnLst>
                                    <p:set>
                                      <p:cBhvr>
                                        <p:cTn id="76" dur="1" fill="hold">
                                          <p:stCondLst>
                                            <p:cond delay="0"/>
                                          </p:stCondLst>
                                        </p:cTn>
                                        <p:tgtEl>
                                          <p:spTgt spid="17"/>
                                        </p:tgtEl>
                                        <p:attrNameLst>
                                          <p:attrName>style.visibility</p:attrName>
                                        </p:attrNameLst>
                                      </p:cBhvr>
                                      <p:to>
                                        <p:strVal val="visible"/>
                                      </p:to>
                                    </p:set>
                                    <p:anim calcmode="lin" valueType="num">
                                      <p:cBhvr>
                                        <p:cTn id="77" dur="500" fill="hold"/>
                                        <p:tgtEl>
                                          <p:spTgt spid="17"/>
                                        </p:tgtEl>
                                        <p:attrNameLst>
                                          <p:attrName>ppt_w</p:attrName>
                                        </p:attrNameLst>
                                      </p:cBhvr>
                                      <p:tavLst>
                                        <p:tav tm="0">
                                          <p:val>
                                            <p:strVal val="4/3*#ppt_w"/>
                                          </p:val>
                                        </p:tav>
                                        <p:tav tm="100000">
                                          <p:val>
                                            <p:strVal val="#ppt_w"/>
                                          </p:val>
                                        </p:tav>
                                      </p:tavLst>
                                    </p:anim>
                                    <p:anim calcmode="lin" valueType="num">
                                      <p:cBhvr>
                                        <p:cTn id="78" dur="500" fill="hold"/>
                                        <p:tgtEl>
                                          <p:spTgt spid="17"/>
                                        </p:tgtEl>
                                        <p:attrNameLst>
                                          <p:attrName>ppt_h</p:attrName>
                                        </p:attrNameLst>
                                      </p:cBhvr>
                                      <p:tavLst>
                                        <p:tav tm="0">
                                          <p:val>
                                            <p:strVal val="4/3*#ppt_h"/>
                                          </p:val>
                                        </p:tav>
                                        <p:tav tm="100000">
                                          <p:val>
                                            <p:strVal val="#ppt_h"/>
                                          </p:val>
                                        </p:tav>
                                      </p:tavLst>
                                    </p:anim>
                                  </p:childTnLst>
                                </p:cTn>
                              </p:par>
                              <p:par>
                                <p:cTn id="79" presetID="23" presetClass="entr" presetSubtype="288" fill="hold" nodeType="withEffect">
                                  <p:stCondLst>
                                    <p:cond delay="1250"/>
                                  </p:stCondLst>
                                  <p:childTnLst>
                                    <p:set>
                                      <p:cBhvr>
                                        <p:cTn id="80" dur="1" fill="hold">
                                          <p:stCondLst>
                                            <p:cond delay="0"/>
                                          </p:stCondLst>
                                        </p:cTn>
                                        <p:tgtEl>
                                          <p:spTgt spid="19"/>
                                        </p:tgtEl>
                                        <p:attrNameLst>
                                          <p:attrName>style.visibility</p:attrName>
                                        </p:attrNameLst>
                                      </p:cBhvr>
                                      <p:to>
                                        <p:strVal val="visible"/>
                                      </p:to>
                                    </p:set>
                                    <p:anim calcmode="lin" valueType="num">
                                      <p:cBhvr>
                                        <p:cTn id="81" dur="500" fill="hold"/>
                                        <p:tgtEl>
                                          <p:spTgt spid="19"/>
                                        </p:tgtEl>
                                        <p:attrNameLst>
                                          <p:attrName>ppt_w</p:attrName>
                                        </p:attrNameLst>
                                      </p:cBhvr>
                                      <p:tavLst>
                                        <p:tav tm="0">
                                          <p:val>
                                            <p:strVal val="4/3*#ppt_w"/>
                                          </p:val>
                                        </p:tav>
                                        <p:tav tm="100000">
                                          <p:val>
                                            <p:strVal val="#ppt_w"/>
                                          </p:val>
                                        </p:tav>
                                      </p:tavLst>
                                    </p:anim>
                                    <p:anim calcmode="lin" valueType="num">
                                      <p:cBhvr>
                                        <p:cTn id="82" dur="500" fill="hold"/>
                                        <p:tgtEl>
                                          <p:spTgt spid="19"/>
                                        </p:tgtEl>
                                        <p:attrNameLst>
                                          <p:attrName>ppt_h</p:attrName>
                                        </p:attrNameLst>
                                      </p:cBhvr>
                                      <p:tavLst>
                                        <p:tav tm="0">
                                          <p:val>
                                            <p:strVal val="4/3*#ppt_h"/>
                                          </p:val>
                                        </p:tav>
                                        <p:tav tm="100000">
                                          <p:val>
                                            <p:strVal val="#ppt_h"/>
                                          </p:val>
                                        </p:tav>
                                      </p:tavLst>
                                    </p:anim>
                                  </p:childTnLst>
                                </p:cTn>
                              </p:par>
                            </p:childTnLst>
                          </p:cTn>
                        </p:par>
                        <p:par>
                          <p:cTn id="83" fill="hold">
                            <p:stCondLst>
                              <p:cond delay="1750"/>
                            </p:stCondLst>
                            <p:childTnLst>
                              <p:par>
                                <p:cTn id="84" presetID="22" presetClass="entr" presetSubtype="8" fill="hold" grpId="0" nodeType="after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wipe(left)">
                                      <p:cBhvr>
                                        <p:cTn id="86" dur="500"/>
                                        <p:tgtEl>
                                          <p:spTgt spid="8"/>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wipe(left)">
                                      <p:cBhvr>
                                        <p:cTn id="9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7973D90-6B37-DAAF-0243-0CD383DC431A}"/>
              </a:ext>
            </a:extLst>
          </p:cNvPr>
          <p:cNvSpPr txBox="1"/>
          <p:nvPr/>
        </p:nvSpPr>
        <p:spPr>
          <a:xfrm>
            <a:off x="0" y="-77824"/>
            <a:ext cx="12192000" cy="769441"/>
          </a:xfrm>
          <a:prstGeom prst="rect">
            <a:avLst/>
          </a:prstGeom>
          <a:noFill/>
        </p:spPr>
        <p:txBody>
          <a:bodyPr wrap="square">
            <a:spAutoFit/>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WAAMICHA AMANAMUMMAA</a:t>
            </a:r>
          </a:p>
        </p:txBody>
      </p:sp>
      <p:sp>
        <p:nvSpPr>
          <p:cNvPr id="5" name="CuadroTexto 4">
            <a:extLst>
              <a:ext uri="{FF2B5EF4-FFF2-40B4-BE49-F238E27FC236}">
                <a16:creationId xmlns:a16="http://schemas.microsoft.com/office/drawing/2014/main" id="{5EA39841-FFC3-94CF-1925-D159799B6498}"/>
              </a:ext>
            </a:extLst>
          </p:cNvPr>
          <p:cNvSpPr txBox="1"/>
          <p:nvPr/>
        </p:nvSpPr>
        <p:spPr>
          <a:xfrm>
            <a:off x="0" y="569399"/>
            <a:ext cx="12192000" cy="892552"/>
          </a:xfrm>
          <a:prstGeom prst="rect">
            <a:avLst/>
          </a:prstGeom>
          <a:noFill/>
        </p:spPr>
        <p:txBody>
          <a:bodyPr wrap="square">
            <a:spAutoFit/>
          </a:bodyPr>
          <a:lstStyle/>
          <a:p>
            <a:pPr algn="ctr"/>
            <a:r>
              <a:rPr lang="en" sz="1700" b="1" dirty="0">
                <a:solidFill>
                  <a:srgbClr val="FDD7D1"/>
                </a:solidFill>
                <a:effectLst>
                  <a:outerShdw blurRad="38100" dist="38100" dir="2700000" algn="tl">
                    <a:srgbClr val="000000">
                      <a:alpha val="43137"/>
                    </a:srgbClr>
                  </a:outerShdw>
                </a:effectLst>
                <a:latin typeface="Comic Sans MS" panose="030F0702030302020204" pitchFamily="66" charset="0"/>
              </a:rPr>
              <a:t>“</a:t>
            </a:r>
            <a:r>
              <a:rPr lang="en-US" sz="1700" b="1" dirty="0" err="1">
                <a:solidFill>
                  <a:srgbClr val="FDD7D1"/>
                </a:solidFill>
                <a:effectLst>
                  <a:outerShdw blurRad="38100" dist="38100" dir="2700000" algn="tl">
                    <a:srgbClr val="000000">
                      <a:alpha val="43137"/>
                    </a:srgbClr>
                  </a:outerShdw>
                </a:effectLst>
                <a:latin typeface="Comic Sans MS" panose="030F0702030302020204" pitchFamily="66" charset="0"/>
              </a:rPr>
              <a:t>Waaqayyoof</a:t>
            </a:r>
            <a:r>
              <a:rPr lang="en-US" sz="1700" b="1" dirty="0">
                <a:solidFill>
                  <a:srgbClr val="FDD7D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rgbClr val="FDD7D1"/>
                </a:solidFill>
                <a:effectLst>
                  <a:outerShdw blurRad="38100" dist="38100" dir="2700000" algn="tl">
                    <a:srgbClr val="000000">
                      <a:alpha val="43137"/>
                    </a:srgbClr>
                  </a:outerShdw>
                </a:effectLst>
                <a:latin typeface="Comic Sans MS" panose="030F0702030302020204" pitchFamily="66" charset="0"/>
              </a:rPr>
              <a:t>hojjechuun</a:t>
            </a:r>
            <a:r>
              <a:rPr lang="en-US" sz="1700" b="1" dirty="0">
                <a:solidFill>
                  <a:srgbClr val="FDD7D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rgbClr val="FDD7D1"/>
                </a:solidFill>
                <a:effectLst>
                  <a:outerShdw blurRad="38100" dist="38100" dir="2700000" algn="tl">
                    <a:srgbClr val="000000">
                      <a:alpha val="43137"/>
                    </a:srgbClr>
                  </a:outerShdw>
                </a:effectLst>
                <a:latin typeface="Comic Sans MS" panose="030F0702030302020204" pitchFamily="66" charset="0"/>
              </a:rPr>
              <a:t>isin</a:t>
            </a:r>
            <a:r>
              <a:rPr lang="en-US" sz="1700" b="1" dirty="0">
                <a:solidFill>
                  <a:srgbClr val="FDD7D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rgbClr val="FDD7D1"/>
                </a:solidFill>
                <a:effectLst>
                  <a:outerShdw blurRad="38100" dist="38100" dir="2700000" algn="tl">
                    <a:srgbClr val="000000">
                      <a:alpha val="43137"/>
                    </a:srgbClr>
                  </a:outerShdw>
                </a:effectLst>
                <a:latin typeface="Comic Sans MS" panose="030F0702030302020204" pitchFamily="66" charset="0"/>
              </a:rPr>
              <a:t>duratti</a:t>
            </a:r>
            <a:r>
              <a:rPr lang="en-US" sz="1700" b="1" dirty="0">
                <a:solidFill>
                  <a:srgbClr val="FDD7D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rgbClr val="FDD7D1"/>
                </a:solidFill>
                <a:effectLst>
                  <a:outerShdw blurRad="38100" dist="38100" dir="2700000" algn="tl">
                    <a:srgbClr val="000000">
                      <a:alpha val="43137"/>
                    </a:srgbClr>
                  </a:outerShdw>
                </a:effectLst>
                <a:latin typeface="Comic Sans MS" panose="030F0702030302020204" pitchFamily="66" charset="0"/>
              </a:rPr>
              <a:t>hamaa</a:t>
            </a:r>
            <a:r>
              <a:rPr lang="en-US" sz="1700" b="1" dirty="0">
                <a:solidFill>
                  <a:srgbClr val="FDD7D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rgbClr val="FDD7D1"/>
                </a:solidFill>
                <a:effectLst>
                  <a:outerShdw blurRad="38100" dist="38100" dir="2700000" algn="tl">
                    <a:srgbClr val="000000">
                      <a:alpha val="43137"/>
                    </a:srgbClr>
                  </a:outerShdw>
                </a:effectLst>
                <a:latin typeface="Comic Sans MS" panose="030F0702030302020204" pitchFamily="66" charset="0"/>
              </a:rPr>
              <a:t>yoo</a:t>
            </a:r>
            <a:r>
              <a:rPr lang="en-US" sz="1700" b="1" dirty="0">
                <a:solidFill>
                  <a:srgbClr val="FDD7D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rgbClr val="FDD7D1"/>
                </a:solidFill>
                <a:effectLst>
                  <a:outerShdw blurRad="38100" dist="38100" dir="2700000" algn="tl">
                    <a:srgbClr val="000000">
                      <a:alpha val="43137"/>
                    </a:srgbClr>
                  </a:outerShdw>
                </a:effectLst>
                <a:latin typeface="Comic Sans MS" panose="030F0702030302020204" pitchFamily="66" charset="0"/>
              </a:rPr>
              <a:t>fakkaate</a:t>
            </a:r>
            <a:r>
              <a:rPr lang="en-US" sz="1700" b="1" dirty="0">
                <a:solidFill>
                  <a:srgbClr val="FDD7D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rgbClr val="FDD7D1"/>
                </a:solidFill>
                <a:effectLst>
                  <a:outerShdw blurRad="38100" dist="38100" dir="2700000" algn="tl">
                    <a:srgbClr val="000000">
                      <a:alpha val="43137"/>
                    </a:srgbClr>
                  </a:outerShdw>
                </a:effectLst>
                <a:latin typeface="Comic Sans MS" panose="030F0702030302020204" pitchFamily="66" charset="0"/>
              </a:rPr>
              <a:t>garuu</a:t>
            </a:r>
            <a:r>
              <a:rPr lang="en-US" sz="1700" b="1" dirty="0">
                <a:solidFill>
                  <a:srgbClr val="FDD7D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rgbClr val="FDD7D1"/>
                </a:solidFill>
                <a:effectLst>
                  <a:outerShdw blurRad="38100" dist="38100" dir="2700000" algn="tl">
                    <a:srgbClr val="000000">
                      <a:alpha val="43137"/>
                    </a:srgbClr>
                  </a:outerShdw>
                </a:effectLst>
                <a:latin typeface="Comic Sans MS" panose="030F0702030302020204" pitchFamily="66" charset="0"/>
              </a:rPr>
              <a:t>waaqayyolii</a:t>
            </a:r>
            <a:r>
              <a:rPr lang="en-US" sz="1700" b="1" dirty="0">
                <a:solidFill>
                  <a:srgbClr val="FDD7D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rgbClr val="FDD7D1"/>
                </a:solidFill>
                <a:effectLst>
                  <a:outerShdw blurRad="38100" dist="38100" dir="2700000" algn="tl">
                    <a:srgbClr val="000000">
                      <a:alpha val="43137"/>
                    </a:srgbClr>
                  </a:outerShdw>
                </a:effectLst>
                <a:latin typeface="Comic Sans MS" panose="030F0702030302020204" pitchFamily="66" charset="0"/>
              </a:rPr>
              <a:t>warra</a:t>
            </a:r>
            <a:r>
              <a:rPr lang="en-US" sz="1700" b="1" dirty="0">
                <a:solidFill>
                  <a:srgbClr val="FDD7D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rgbClr val="FDD7D1"/>
                </a:solidFill>
                <a:effectLst>
                  <a:outerShdw blurRad="38100" dist="38100" dir="2700000" algn="tl">
                    <a:srgbClr val="000000">
                      <a:alpha val="43137"/>
                    </a:srgbClr>
                  </a:outerShdw>
                </a:effectLst>
                <a:latin typeface="Comic Sans MS" panose="030F0702030302020204" pitchFamily="66" charset="0"/>
              </a:rPr>
              <a:t>abboonni</a:t>
            </a:r>
            <a:r>
              <a:rPr lang="en-US" sz="1700" b="1" dirty="0">
                <a:solidFill>
                  <a:srgbClr val="FDD7D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rgbClr val="FDD7D1"/>
                </a:solidFill>
                <a:effectLst>
                  <a:outerShdw blurRad="38100" dist="38100" dir="2700000" algn="tl">
                    <a:srgbClr val="000000">
                      <a:alpha val="43137"/>
                    </a:srgbClr>
                  </a:outerShdw>
                </a:effectLst>
                <a:latin typeface="Comic Sans MS" panose="030F0702030302020204" pitchFamily="66" charset="0"/>
              </a:rPr>
              <a:t>keessan</a:t>
            </a:r>
            <a:r>
              <a:rPr lang="en-US" sz="1700" b="1" dirty="0">
                <a:solidFill>
                  <a:srgbClr val="FDD7D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rgbClr val="FDD7D1"/>
                </a:solidFill>
                <a:effectLst>
                  <a:outerShdw blurRad="38100" dist="38100" dir="2700000" algn="tl">
                    <a:srgbClr val="000000">
                      <a:alpha val="43137"/>
                    </a:srgbClr>
                  </a:outerShdw>
                </a:effectLst>
                <a:latin typeface="Comic Sans MS" panose="030F0702030302020204" pitchFamily="66" charset="0"/>
              </a:rPr>
              <a:t>lagicha</a:t>
            </a:r>
            <a:r>
              <a:rPr lang="en-US" sz="1700" b="1" dirty="0">
                <a:solidFill>
                  <a:srgbClr val="FDD7D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rgbClr val="FDD7D1"/>
                </a:solidFill>
                <a:effectLst>
                  <a:outerShdw blurRad="38100" dist="38100" dir="2700000" algn="tl">
                    <a:srgbClr val="000000">
                      <a:alpha val="43137"/>
                    </a:srgbClr>
                  </a:outerShdw>
                </a:effectLst>
                <a:latin typeface="Comic Sans MS" panose="030F0702030302020204" pitchFamily="66" charset="0"/>
              </a:rPr>
              <a:t>gamatti</a:t>
            </a:r>
            <a:r>
              <a:rPr lang="en-US" sz="1700" b="1" dirty="0">
                <a:solidFill>
                  <a:srgbClr val="FDD7D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rgbClr val="FDD7D1"/>
                </a:solidFill>
                <a:effectLst>
                  <a:outerShdw blurRad="38100" dist="38100" dir="2700000" algn="tl">
                    <a:srgbClr val="000000">
                      <a:alpha val="43137"/>
                    </a:srgbClr>
                  </a:outerShdw>
                </a:effectLst>
                <a:latin typeface="Comic Sans MS" panose="030F0702030302020204" pitchFamily="66" charset="0"/>
              </a:rPr>
              <a:t>hojjechaafii</a:t>
            </a:r>
            <a:r>
              <a:rPr lang="en-US" sz="1700" b="1" dirty="0">
                <a:solidFill>
                  <a:srgbClr val="FDD7D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rgbClr val="FDD7D1"/>
                </a:solidFill>
                <a:effectLst>
                  <a:outerShdw blurRad="38100" dist="38100" dir="2700000" algn="tl">
                    <a:srgbClr val="000000">
                      <a:alpha val="43137"/>
                    </a:srgbClr>
                  </a:outerShdw>
                </a:effectLst>
                <a:latin typeface="Comic Sans MS" panose="030F0702030302020204" pitchFamily="66" charset="0"/>
              </a:rPr>
              <a:t>turaniif</a:t>
            </a:r>
            <a:r>
              <a:rPr lang="en-US" sz="1700" b="1" dirty="0">
                <a:solidFill>
                  <a:srgbClr val="FDD7D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rgbClr val="FDD7D1"/>
                </a:solidFill>
                <a:effectLst>
                  <a:outerShdw blurRad="38100" dist="38100" dir="2700000" algn="tl">
                    <a:srgbClr val="000000">
                      <a:alpha val="43137"/>
                    </a:srgbClr>
                  </a:outerShdw>
                </a:effectLst>
                <a:latin typeface="Comic Sans MS" panose="030F0702030302020204" pitchFamily="66" charset="0"/>
              </a:rPr>
              <a:t>yookiis</a:t>
            </a:r>
            <a:r>
              <a:rPr lang="en-US" sz="1700" b="1" dirty="0">
                <a:solidFill>
                  <a:srgbClr val="FDD7D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rgbClr val="FDD7D1"/>
                </a:solidFill>
                <a:effectLst>
                  <a:outerShdw blurRad="38100" dist="38100" dir="2700000" algn="tl">
                    <a:srgbClr val="000000">
                      <a:alpha val="43137"/>
                    </a:srgbClr>
                  </a:outerShdw>
                </a:effectLst>
                <a:latin typeface="Comic Sans MS" panose="030F0702030302020204" pitchFamily="66" charset="0"/>
              </a:rPr>
              <a:t>warra</a:t>
            </a:r>
            <a:r>
              <a:rPr lang="en-US" sz="1700" b="1" dirty="0">
                <a:solidFill>
                  <a:srgbClr val="FDD7D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rgbClr val="FDD7D1"/>
                </a:solidFill>
                <a:effectLst>
                  <a:outerShdw blurRad="38100" dist="38100" dir="2700000" algn="tl">
                    <a:srgbClr val="000000">
                      <a:alpha val="43137"/>
                    </a:srgbClr>
                  </a:outerShdw>
                </a:effectLst>
                <a:latin typeface="Comic Sans MS" panose="030F0702030302020204" pitchFamily="66" charset="0"/>
              </a:rPr>
              <a:t>kan</a:t>
            </a:r>
            <a:r>
              <a:rPr lang="en-US" sz="1700" b="1" dirty="0">
                <a:solidFill>
                  <a:srgbClr val="FDD7D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rgbClr val="FDD7D1"/>
                </a:solidFill>
                <a:effectLst>
                  <a:outerShdw blurRad="38100" dist="38100" dir="2700000" algn="tl">
                    <a:srgbClr val="000000">
                      <a:alpha val="43137"/>
                    </a:srgbClr>
                  </a:outerShdw>
                </a:effectLst>
                <a:latin typeface="Comic Sans MS" panose="030F0702030302020204" pitchFamily="66" charset="0"/>
              </a:rPr>
              <a:t>Amoorota</a:t>
            </a:r>
            <a:r>
              <a:rPr lang="en-US" sz="1700" b="1" dirty="0">
                <a:solidFill>
                  <a:srgbClr val="FDD7D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rgbClr val="FDD7D1"/>
                </a:solidFill>
                <a:effectLst>
                  <a:outerShdw blurRad="38100" dist="38100" dir="2700000" algn="tl">
                    <a:srgbClr val="000000">
                      <a:alpha val="43137"/>
                    </a:srgbClr>
                  </a:outerShdw>
                </a:effectLst>
                <a:latin typeface="Comic Sans MS" panose="030F0702030302020204" pitchFamily="66" charset="0"/>
              </a:rPr>
              <a:t>isin</a:t>
            </a:r>
            <a:r>
              <a:rPr lang="en-US" sz="1700" b="1" dirty="0">
                <a:solidFill>
                  <a:srgbClr val="FDD7D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rgbClr val="FDD7D1"/>
                </a:solidFill>
                <a:effectLst>
                  <a:outerShdw blurRad="38100" dist="38100" dir="2700000" algn="tl">
                    <a:srgbClr val="000000">
                      <a:alpha val="43137"/>
                    </a:srgbClr>
                  </a:outerShdw>
                </a:effectLst>
                <a:latin typeface="Comic Sans MS" panose="030F0702030302020204" pitchFamily="66" charset="0"/>
              </a:rPr>
              <a:t>biyya</a:t>
            </a:r>
            <a:r>
              <a:rPr lang="en-US" sz="1700" b="1" dirty="0">
                <a:solidFill>
                  <a:srgbClr val="FDD7D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rgbClr val="FDD7D1"/>
                </a:solidFill>
                <a:effectLst>
                  <a:outerShdw blurRad="38100" dist="38100" dir="2700000" algn="tl">
                    <a:srgbClr val="000000">
                      <a:alpha val="43137"/>
                    </a:srgbClr>
                  </a:outerShdw>
                </a:effectLst>
                <a:latin typeface="Comic Sans MS" panose="030F0702030302020204" pitchFamily="66" charset="0"/>
              </a:rPr>
              <a:t>isaanii</a:t>
            </a:r>
            <a:r>
              <a:rPr lang="en-US" sz="1700" b="1" dirty="0">
                <a:solidFill>
                  <a:srgbClr val="FDD7D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rgbClr val="FDD7D1"/>
                </a:solidFill>
                <a:effectLst>
                  <a:outerShdw blurRad="38100" dist="38100" dir="2700000" algn="tl">
                    <a:srgbClr val="000000">
                      <a:alpha val="43137"/>
                    </a:srgbClr>
                  </a:outerShdw>
                </a:effectLst>
                <a:latin typeface="Comic Sans MS" panose="030F0702030302020204" pitchFamily="66" charset="0"/>
              </a:rPr>
              <a:t>keessa</a:t>
            </a:r>
            <a:r>
              <a:rPr lang="en-US" sz="1700" b="1" dirty="0">
                <a:solidFill>
                  <a:srgbClr val="FDD7D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rgbClr val="FDD7D1"/>
                </a:solidFill>
                <a:effectLst>
                  <a:outerShdw blurRad="38100" dist="38100" dir="2700000" algn="tl">
                    <a:srgbClr val="000000">
                      <a:alpha val="43137"/>
                    </a:srgbClr>
                  </a:outerShdw>
                </a:effectLst>
                <a:latin typeface="Comic Sans MS" panose="030F0702030302020204" pitchFamily="66" charset="0"/>
              </a:rPr>
              <a:t>teessan</a:t>
            </a:r>
            <a:r>
              <a:rPr lang="en-US" sz="1700" b="1" dirty="0">
                <a:solidFill>
                  <a:srgbClr val="FDD7D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rgbClr val="FDD7D1"/>
                </a:solidFill>
                <a:effectLst>
                  <a:outerShdw blurRad="38100" dist="38100" dir="2700000" algn="tl">
                    <a:srgbClr val="000000">
                      <a:alpha val="43137"/>
                    </a:srgbClr>
                  </a:outerShdw>
                </a:effectLst>
                <a:latin typeface="Comic Sans MS" panose="030F0702030302020204" pitchFamily="66" charset="0"/>
              </a:rPr>
              <a:t>kanaaf</a:t>
            </a:r>
            <a:r>
              <a:rPr lang="en-US" sz="1700" b="1" dirty="0">
                <a:solidFill>
                  <a:srgbClr val="FDD7D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rgbClr val="FDD7D1"/>
                </a:solidFill>
                <a:effectLst>
                  <a:outerShdw blurRad="38100" dist="38100" dir="2700000" algn="tl">
                    <a:srgbClr val="000000">
                      <a:alpha val="43137"/>
                    </a:srgbClr>
                  </a:outerShdw>
                </a:effectLst>
                <a:latin typeface="Comic Sans MS" panose="030F0702030302020204" pitchFamily="66" charset="0"/>
              </a:rPr>
              <a:t>hojjettu</a:t>
            </a:r>
            <a:r>
              <a:rPr lang="en-US" sz="1700" b="1" dirty="0">
                <a:solidFill>
                  <a:srgbClr val="FDD7D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rgbClr val="FDD7D1"/>
                </a:solidFill>
                <a:effectLst>
                  <a:outerShdw blurRad="38100" dist="38100" dir="2700000" algn="tl">
                    <a:srgbClr val="000000">
                      <a:alpha val="43137"/>
                    </a:srgbClr>
                  </a:outerShdw>
                </a:effectLst>
                <a:latin typeface="Comic Sans MS" panose="030F0702030302020204" pitchFamily="66" charset="0"/>
              </a:rPr>
              <a:t>yoo</a:t>
            </a:r>
            <a:r>
              <a:rPr lang="en-US" sz="1700" b="1" dirty="0">
                <a:solidFill>
                  <a:srgbClr val="FDD7D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rgbClr val="FDD7D1"/>
                </a:solidFill>
                <a:effectLst>
                  <a:outerShdw blurRad="38100" dist="38100" dir="2700000" algn="tl">
                    <a:srgbClr val="000000">
                      <a:alpha val="43137"/>
                    </a:srgbClr>
                  </a:outerShdw>
                </a:effectLst>
                <a:latin typeface="Comic Sans MS" panose="030F0702030302020204" pitchFamily="66" charset="0"/>
              </a:rPr>
              <a:t>ta’e</a:t>
            </a:r>
            <a:r>
              <a:rPr lang="en-US" sz="1700" b="1" dirty="0">
                <a:solidFill>
                  <a:srgbClr val="FDD7D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rgbClr val="FDD7D1"/>
                </a:solidFill>
                <a:effectLst>
                  <a:outerShdw blurRad="38100" dist="38100" dir="2700000" algn="tl">
                    <a:srgbClr val="000000">
                      <a:alpha val="43137"/>
                    </a:srgbClr>
                  </a:outerShdw>
                </a:effectLst>
                <a:latin typeface="Comic Sans MS" panose="030F0702030302020204" pitchFamily="66" charset="0"/>
              </a:rPr>
              <a:t>har’a</a:t>
            </a:r>
            <a:r>
              <a:rPr lang="en-US" sz="1700" b="1" dirty="0">
                <a:solidFill>
                  <a:srgbClr val="FDD7D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rgbClr val="FDD7D1"/>
                </a:solidFill>
                <a:effectLst>
                  <a:outerShdw blurRad="38100" dist="38100" dir="2700000" algn="tl">
                    <a:srgbClr val="000000">
                      <a:alpha val="43137"/>
                    </a:srgbClr>
                  </a:outerShdw>
                </a:effectLst>
                <a:latin typeface="Comic Sans MS" panose="030F0702030302020204" pitchFamily="66" charset="0"/>
              </a:rPr>
              <a:t>eenyuuf</a:t>
            </a:r>
            <a:r>
              <a:rPr lang="en-US" sz="1700" b="1" dirty="0">
                <a:solidFill>
                  <a:srgbClr val="FDD7D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rgbClr val="FDD7D1"/>
                </a:solidFill>
                <a:effectLst>
                  <a:outerShdw blurRad="38100" dist="38100" dir="2700000" algn="tl">
                    <a:srgbClr val="000000">
                      <a:alpha val="43137"/>
                    </a:srgbClr>
                  </a:outerShdw>
                </a:effectLst>
                <a:latin typeface="Comic Sans MS" panose="030F0702030302020204" pitchFamily="66" charset="0"/>
              </a:rPr>
              <a:t>akka</a:t>
            </a:r>
            <a:r>
              <a:rPr lang="en-US" sz="1700" b="1" dirty="0">
                <a:solidFill>
                  <a:srgbClr val="FDD7D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rgbClr val="FDD7D1"/>
                </a:solidFill>
                <a:effectLst>
                  <a:outerShdw blurRad="38100" dist="38100" dir="2700000" algn="tl">
                    <a:srgbClr val="000000">
                      <a:alpha val="43137"/>
                    </a:srgbClr>
                  </a:outerShdw>
                </a:effectLst>
                <a:latin typeface="Comic Sans MS" panose="030F0702030302020204" pitchFamily="66" charset="0"/>
              </a:rPr>
              <a:t>hojjettan</a:t>
            </a:r>
            <a:r>
              <a:rPr lang="en-US" sz="1700" b="1" dirty="0">
                <a:solidFill>
                  <a:srgbClr val="FDD7D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rgbClr val="FDD7D1"/>
                </a:solidFill>
                <a:effectLst>
                  <a:outerShdw blurRad="38100" dist="38100" dir="2700000" algn="tl">
                    <a:srgbClr val="000000">
                      <a:alpha val="43137"/>
                    </a:srgbClr>
                  </a:outerShdw>
                </a:effectLst>
                <a:latin typeface="Comic Sans MS" panose="030F0702030302020204" pitchFamily="66" charset="0"/>
              </a:rPr>
              <a:t>fo’adhaa</a:t>
            </a:r>
            <a:r>
              <a:rPr lang="en-US" sz="1700" b="1" dirty="0">
                <a:solidFill>
                  <a:srgbClr val="FDD7D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rgbClr val="FDD7D1"/>
                </a:solidFill>
                <a:effectLst>
                  <a:outerShdw blurRad="38100" dist="38100" dir="2700000" algn="tl">
                    <a:srgbClr val="000000">
                      <a:alpha val="43137"/>
                    </a:srgbClr>
                  </a:outerShdw>
                </a:effectLst>
                <a:latin typeface="Comic Sans MS" panose="030F0702030302020204" pitchFamily="66" charset="0"/>
              </a:rPr>
              <a:t>Garuu</a:t>
            </a:r>
            <a:r>
              <a:rPr lang="en-US" sz="1700" b="1" dirty="0">
                <a:solidFill>
                  <a:srgbClr val="FDD7D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rgbClr val="FDD7D1"/>
                </a:solidFill>
                <a:effectLst>
                  <a:outerShdw blurRad="38100" dist="38100" dir="2700000" algn="tl">
                    <a:srgbClr val="000000">
                      <a:alpha val="43137"/>
                    </a:srgbClr>
                  </a:outerShdw>
                </a:effectLst>
                <a:latin typeface="Comic Sans MS" panose="030F0702030302020204" pitchFamily="66" charset="0"/>
              </a:rPr>
              <a:t>anii</a:t>
            </a:r>
            <a:r>
              <a:rPr lang="en-US" sz="1700" b="1" dirty="0">
                <a:solidFill>
                  <a:srgbClr val="FDD7D1"/>
                </a:solidFill>
                <a:effectLst>
                  <a:outerShdw blurRad="38100" dist="38100" dir="2700000" algn="tl">
                    <a:srgbClr val="000000">
                      <a:alpha val="43137"/>
                    </a:srgbClr>
                  </a:outerShdw>
                </a:effectLst>
                <a:latin typeface="Comic Sans MS" panose="030F0702030302020204" pitchFamily="66" charset="0"/>
              </a:rPr>
              <a:t> fi </a:t>
            </a:r>
            <a:r>
              <a:rPr lang="en-US" sz="1700" b="1" dirty="0" err="1">
                <a:solidFill>
                  <a:srgbClr val="FDD7D1"/>
                </a:solidFill>
                <a:effectLst>
                  <a:outerShdw blurRad="38100" dist="38100" dir="2700000" algn="tl">
                    <a:srgbClr val="000000">
                      <a:alpha val="43137"/>
                    </a:srgbClr>
                  </a:outerShdw>
                </a:effectLst>
                <a:latin typeface="Comic Sans MS" panose="030F0702030302020204" pitchFamily="66" charset="0"/>
              </a:rPr>
              <a:t>manni</a:t>
            </a:r>
            <a:r>
              <a:rPr lang="en-US" sz="1700" b="1" dirty="0">
                <a:solidFill>
                  <a:srgbClr val="FDD7D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rgbClr val="FDD7D1"/>
                </a:solidFill>
                <a:effectLst>
                  <a:outerShdw blurRad="38100" dist="38100" dir="2700000" algn="tl">
                    <a:srgbClr val="000000">
                      <a:alpha val="43137"/>
                    </a:srgbClr>
                  </a:outerShdw>
                </a:effectLst>
                <a:latin typeface="Comic Sans MS" panose="030F0702030302020204" pitchFamily="66" charset="0"/>
              </a:rPr>
              <a:t>koo</a:t>
            </a:r>
            <a:r>
              <a:rPr lang="en-US" sz="1700" b="1" dirty="0">
                <a:solidFill>
                  <a:srgbClr val="FDD7D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rgbClr val="FDD7D1"/>
                </a:solidFill>
                <a:effectLst>
                  <a:outerShdw blurRad="38100" dist="38100" dir="2700000" algn="tl">
                    <a:srgbClr val="000000">
                      <a:alpha val="43137"/>
                    </a:srgbClr>
                  </a:outerShdw>
                </a:effectLst>
                <a:latin typeface="Comic Sans MS" panose="030F0702030302020204" pitchFamily="66" charset="0"/>
              </a:rPr>
              <a:t>Waaqayyoof</a:t>
            </a:r>
            <a:r>
              <a:rPr lang="en-US" sz="1700" b="1" dirty="0">
                <a:solidFill>
                  <a:srgbClr val="FDD7D1"/>
                </a:solidFill>
                <a:effectLst>
                  <a:outerShdw blurRad="38100" dist="38100" dir="2700000" algn="tl">
                    <a:srgbClr val="000000">
                      <a:alpha val="43137"/>
                    </a:srgbClr>
                  </a:outerShdw>
                </a:effectLst>
                <a:latin typeface="Comic Sans MS" panose="030F0702030302020204" pitchFamily="66" charset="0"/>
              </a:rPr>
              <a:t> in </a:t>
            </a:r>
            <a:r>
              <a:rPr lang="en-US" sz="1700" b="1" dirty="0" err="1">
                <a:solidFill>
                  <a:srgbClr val="FDD7D1"/>
                </a:solidFill>
                <a:effectLst>
                  <a:outerShdw blurRad="38100" dist="38100" dir="2700000" algn="tl">
                    <a:srgbClr val="000000">
                      <a:alpha val="43137"/>
                    </a:srgbClr>
                  </a:outerShdw>
                </a:effectLst>
                <a:latin typeface="Comic Sans MS" panose="030F0702030302020204" pitchFamily="66" charset="0"/>
              </a:rPr>
              <a:t>hojjenna</a:t>
            </a:r>
            <a:r>
              <a:rPr lang="en-US" sz="1700" b="1" dirty="0">
                <a:solidFill>
                  <a:srgbClr val="FDD7D1"/>
                </a:solidFill>
                <a:effectLst>
                  <a:outerShdw blurRad="38100" dist="38100" dir="2700000" algn="tl">
                    <a:srgbClr val="000000">
                      <a:alpha val="43137"/>
                    </a:srgbClr>
                  </a:outerShdw>
                </a:effectLst>
                <a:latin typeface="Comic Sans MS" panose="030F0702030302020204" pitchFamily="66" charset="0"/>
              </a:rPr>
              <a:t> </a:t>
            </a:r>
            <a:r>
              <a:rPr lang="en-US" sz="1700" b="1" dirty="0" err="1">
                <a:solidFill>
                  <a:srgbClr val="FDD7D1"/>
                </a:solidFill>
                <a:effectLst>
                  <a:outerShdw blurRad="38100" dist="38100" dir="2700000" algn="tl">
                    <a:srgbClr val="000000">
                      <a:alpha val="43137"/>
                    </a:srgbClr>
                  </a:outerShdw>
                </a:effectLst>
                <a:latin typeface="Comic Sans MS" panose="030F0702030302020204" pitchFamily="66" charset="0"/>
              </a:rPr>
              <a:t>jedhe</a:t>
            </a:r>
            <a:r>
              <a:rPr lang="en-US" sz="1700" b="1" dirty="0">
                <a:solidFill>
                  <a:srgbClr val="FDD7D1"/>
                </a:solidFill>
                <a:effectLst>
                  <a:outerShdw blurRad="38100" dist="38100" dir="2700000" algn="tl">
                    <a:srgbClr val="000000">
                      <a:alpha val="43137"/>
                    </a:srgbClr>
                  </a:outerShdw>
                </a:effectLst>
                <a:latin typeface="Comic Sans MS" panose="030F0702030302020204" pitchFamily="66" charset="0"/>
              </a:rPr>
              <a:t>.</a:t>
            </a:r>
            <a:r>
              <a:rPr lang="en" sz="1700" b="1" dirty="0">
                <a:solidFill>
                  <a:srgbClr val="FDD7D1"/>
                </a:solidFill>
                <a:effectLst>
                  <a:outerShdw blurRad="38100" dist="38100" dir="2700000" algn="tl">
                    <a:srgbClr val="000000">
                      <a:alpha val="43137"/>
                    </a:srgbClr>
                  </a:outerShdw>
                </a:effectLst>
                <a:latin typeface="Comic Sans MS" panose="030F0702030302020204" pitchFamily="66" charset="0"/>
              </a:rPr>
              <a:t>”</a:t>
            </a:r>
            <a:r>
              <a:rPr lang="en" b="1" dirty="0">
                <a:solidFill>
                  <a:srgbClr val="FDD7D1"/>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DD7D1"/>
                </a:solidFill>
                <a:effectLst>
                  <a:outerShdw blurRad="38100" dist="38100" dir="2700000" algn="tl">
                    <a:srgbClr val="000000">
                      <a:alpha val="43137"/>
                    </a:srgbClr>
                  </a:outerShdw>
                </a:effectLst>
                <a:latin typeface="Comic Sans MS" panose="030F0702030302020204" pitchFamily="66" charset="0"/>
              </a:rPr>
              <a:t>(Iyya. 24:15)</a:t>
            </a:r>
          </a:p>
        </p:txBody>
      </p:sp>
      <p:sp>
        <p:nvSpPr>
          <p:cNvPr id="6" name="CuadroTexto 5">
            <a:extLst>
              <a:ext uri="{FF2B5EF4-FFF2-40B4-BE49-F238E27FC236}">
                <a16:creationId xmlns:a16="http://schemas.microsoft.com/office/drawing/2014/main" id="{4F74A76E-A254-1A85-942A-A3A8B5029A99}"/>
              </a:ext>
            </a:extLst>
          </p:cNvPr>
          <p:cNvSpPr txBox="1"/>
          <p:nvPr/>
        </p:nvSpPr>
        <p:spPr>
          <a:xfrm>
            <a:off x="3229582" y="1835002"/>
            <a:ext cx="8962417" cy="1261884"/>
          </a:xfrm>
          <a:prstGeom prst="rect">
            <a:avLst/>
          </a:prstGeom>
          <a:noFill/>
        </p:spPr>
        <p:txBody>
          <a:bodyPr wrap="square" rtlCol="0">
            <a:spAutoFit/>
          </a:bodyPr>
          <a:lstStyle/>
          <a:p>
            <a:pPr>
              <a:spcBef>
                <a:spcPts val="600"/>
              </a:spcBef>
            </a:pPr>
            <a:r>
              <a:rPr lang="en" sz="1900" b="1" dirty="0"/>
              <a:t>Akkuma Yaaqoob, Beetelitti utuu Waaqayyoo wajjin kakuu isaanii hin haaressin dura akka isaan waaqolii isaanii awwaalaniif waamicha godheef, Iyyaasunis Waaqayyoo wajjin kakuu isaanii utuu hin haaressin akka waaqolii isaanii dhiisaniif waamicha godheef (Iyya. 24:14b).</a:t>
            </a:r>
          </a:p>
        </p:txBody>
      </p:sp>
      <p:graphicFrame>
        <p:nvGraphicFramePr>
          <p:cNvPr id="8" name="Diagrama 7">
            <a:extLst>
              <a:ext uri="{FF2B5EF4-FFF2-40B4-BE49-F238E27FC236}">
                <a16:creationId xmlns:a16="http://schemas.microsoft.com/office/drawing/2014/main" id="{06A9D332-0BC2-2201-C2A6-9417CA23E6D0}"/>
              </a:ext>
            </a:extLst>
          </p:cNvPr>
          <p:cNvGraphicFramePr/>
          <p:nvPr>
            <p:extLst>
              <p:ext uri="{D42A27DB-BD31-4B8C-83A1-F6EECF244321}">
                <p14:modId xmlns:p14="http://schemas.microsoft.com/office/powerpoint/2010/main" val="1576261064"/>
              </p:ext>
            </p:extLst>
          </p:nvPr>
        </p:nvGraphicFramePr>
        <p:xfrm>
          <a:off x="211576" y="3595618"/>
          <a:ext cx="9088067" cy="3170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Grupo de personas con instrumentos musicales&#10;&#10;El contenido generado por IA puede ser incorrecto.">
            <a:extLst>
              <a:ext uri="{FF2B5EF4-FFF2-40B4-BE49-F238E27FC236}">
                <a16:creationId xmlns:a16="http://schemas.microsoft.com/office/drawing/2014/main" id="{E960CFFD-0A65-C3A9-F933-5768349C58A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11576" y="1557807"/>
            <a:ext cx="2842910" cy="1971842"/>
          </a:xfrm>
          <a:prstGeom prst="roundRect">
            <a:avLst>
              <a:gd name="adj" fmla="val 1173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a:extLst>
              <a:ext uri="{FF2B5EF4-FFF2-40B4-BE49-F238E27FC236}">
                <a16:creationId xmlns:a16="http://schemas.microsoft.com/office/drawing/2014/main" id="{DB4A68F0-C1A9-162B-1F11-62150D26D6B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621014" y="3368063"/>
            <a:ext cx="2359410" cy="3305111"/>
          </a:xfrm>
          <a:prstGeom prst="rect">
            <a:avLst/>
          </a:prstGeom>
          <a:ln w="38100">
            <a:solidFill>
              <a:schemeClr val="accent4">
                <a:lumMod val="50000"/>
              </a:schemeClr>
            </a:solidFill>
          </a:ln>
          <a:effectLst>
            <a:outerShdw blurRad="50800" dist="38100" dir="2700000" algn="tl" rotWithShape="0">
              <a:prstClr val="black">
                <a:alpha val="40000"/>
              </a:prstClr>
            </a:outerShdw>
          </a:effectLst>
        </p:spPr>
      </p:pic>
      <p:sp>
        <p:nvSpPr>
          <p:cNvPr id="7" name="CuadroTexto 6">
            <a:extLst>
              <a:ext uri="{FF2B5EF4-FFF2-40B4-BE49-F238E27FC236}">
                <a16:creationId xmlns:a16="http://schemas.microsoft.com/office/drawing/2014/main" id="{F1489275-2147-86CE-66D9-EF51F7B2D359}"/>
              </a:ext>
            </a:extLst>
          </p:cNvPr>
          <p:cNvSpPr txBox="1"/>
          <p:nvPr/>
        </p:nvSpPr>
        <p:spPr>
          <a:xfrm>
            <a:off x="3229582" y="2955469"/>
            <a:ext cx="8968703" cy="677108"/>
          </a:xfrm>
          <a:prstGeom prst="rect">
            <a:avLst/>
          </a:prstGeom>
          <a:noFill/>
        </p:spPr>
        <p:txBody>
          <a:bodyPr wrap="square">
            <a:spAutoFit/>
          </a:bodyPr>
          <a:lstStyle/>
          <a:p>
            <a:pPr>
              <a:spcBef>
                <a:spcPts val="600"/>
              </a:spcBef>
            </a:pPr>
            <a:r>
              <a:rPr lang="en" sz="1900" b="1" dirty="0"/>
              <a:t>“Garraamummaa fi dhugaatti” Waaqayyoon sodaachuu qabu (Iyya. 24:14a). Kun maal agarsiisa?</a:t>
            </a:r>
          </a:p>
        </p:txBody>
      </p:sp>
    </p:spTree>
    <p:extLst>
      <p:ext uri="{BB962C8B-B14F-4D97-AF65-F5344CB8AC3E}">
        <p14:creationId xmlns:p14="http://schemas.microsoft.com/office/powerpoint/2010/main" val="245321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9"/>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8">
                                            <p:graphicEl>
                                              <a:dgm id="{2E1229BB-88F6-4208-A452-84AC4F717891}"/>
                                            </p:graphicEl>
                                          </p:spTgt>
                                        </p:tgtEl>
                                        <p:attrNameLst>
                                          <p:attrName>style.visibility</p:attrName>
                                        </p:attrNameLst>
                                      </p:cBhvr>
                                      <p:to>
                                        <p:strVal val="visible"/>
                                      </p:to>
                                    </p:set>
                                    <p:anim calcmode="lin" valueType="num">
                                      <p:cBhvr>
                                        <p:cTn id="47" dur="500" fill="hold"/>
                                        <p:tgtEl>
                                          <p:spTgt spid="8">
                                            <p:graphicEl>
                                              <a:dgm id="{2E1229BB-88F6-4208-A452-84AC4F717891}"/>
                                            </p:graphicEl>
                                          </p:spTgt>
                                        </p:tgtEl>
                                        <p:attrNameLst>
                                          <p:attrName>ppt_w</p:attrName>
                                        </p:attrNameLst>
                                      </p:cBhvr>
                                      <p:tavLst>
                                        <p:tav tm="0">
                                          <p:val>
                                            <p:fltVal val="0"/>
                                          </p:val>
                                        </p:tav>
                                        <p:tav tm="100000">
                                          <p:val>
                                            <p:strVal val="#ppt_w"/>
                                          </p:val>
                                        </p:tav>
                                      </p:tavLst>
                                    </p:anim>
                                    <p:anim calcmode="lin" valueType="num">
                                      <p:cBhvr>
                                        <p:cTn id="48" dur="500" fill="hold"/>
                                        <p:tgtEl>
                                          <p:spTgt spid="8">
                                            <p:graphicEl>
                                              <a:dgm id="{2E1229BB-88F6-4208-A452-84AC4F717891}"/>
                                            </p:graphicEl>
                                          </p:spTgt>
                                        </p:tgtEl>
                                        <p:attrNameLst>
                                          <p:attrName>ppt_h</p:attrName>
                                        </p:attrNameLst>
                                      </p:cBhvr>
                                      <p:tavLst>
                                        <p:tav tm="0">
                                          <p:val>
                                            <p:fltVal val="0"/>
                                          </p:val>
                                        </p:tav>
                                        <p:tav tm="100000">
                                          <p:val>
                                            <p:strVal val="#ppt_h"/>
                                          </p:val>
                                        </p:tav>
                                      </p:tavLst>
                                    </p:anim>
                                    <p:animEffect transition="in" filter="fade">
                                      <p:cBhvr>
                                        <p:cTn id="49" dur="500"/>
                                        <p:tgtEl>
                                          <p:spTgt spid="8">
                                            <p:graphicEl>
                                              <a:dgm id="{2E1229BB-88F6-4208-A452-84AC4F717891}"/>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graphicEl>
                                              <a:dgm id="{854F4650-27AE-4C03-B454-E09E451F5BDE}"/>
                                            </p:graphicEl>
                                          </p:spTgt>
                                        </p:tgtEl>
                                        <p:attrNameLst>
                                          <p:attrName>style.visibility</p:attrName>
                                        </p:attrNameLst>
                                      </p:cBhvr>
                                      <p:to>
                                        <p:strVal val="visible"/>
                                      </p:to>
                                    </p:set>
                                    <p:animEffect transition="in" filter="wipe(left)">
                                      <p:cBhvr>
                                        <p:cTn id="54" dur="500"/>
                                        <p:tgtEl>
                                          <p:spTgt spid="8">
                                            <p:graphicEl>
                                              <a:dgm id="{854F4650-27AE-4C03-B454-E09E451F5BDE}"/>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8">
                                            <p:graphicEl>
                                              <a:dgm id="{91EBD55B-773A-4BEF-B76C-4D8BBE65E8E9}"/>
                                            </p:graphicEl>
                                          </p:spTgt>
                                        </p:tgtEl>
                                        <p:attrNameLst>
                                          <p:attrName>style.visibility</p:attrName>
                                        </p:attrNameLst>
                                      </p:cBhvr>
                                      <p:to>
                                        <p:strVal val="visible"/>
                                      </p:to>
                                    </p:set>
                                    <p:anim calcmode="lin" valueType="num">
                                      <p:cBhvr>
                                        <p:cTn id="59" dur="500" fill="hold"/>
                                        <p:tgtEl>
                                          <p:spTgt spid="8">
                                            <p:graphicEl>
                                              <a:dgm id="{91EBD55B-773A-4BEF-B76C-4D8BBE65E8E9}"/>
                                            </p:graphicEl>
                                          </p:spTgt>
                                        </p:tgtEl>
                                        <p:attrNameLst>
                                          <p:attrName>ppt_w</p:attrName>
                                        </p:attrNameLst>
                                      </p:cBhvr>
                                      <p:tavLst>
                                        <p:tav tm="0">
                                          <p:val>
                                            <p:fltVal val="0"/>
                                          </p:val>
                                        </p:tav>
                                        <p:tav tm="100000">
                                          <p:val>
                                            <p:strVal val="#ppt_w"/>
                                          </p:val>
                                        </p:tav>
                                      </p:tavLst>
                                    </p:anim>
                                    <p:anim calcmode="lin" valueType="num">
                                      <p:cBhvr>
                                        <p:cTn id="60" dur="500" fill="hold"/>
                                        <p:tgtEl>
                                          <p:spTgt spid="8">
                                            <p:graphicEl>
                                              <a:dgm id="{91EBD55B-773A-4BEF-B76C-4D8BBE65E8E9}"/>
                                            </p:graphicEl>
                                          </p:spTgt>
                                        </p:tgtEl>
                                        <p:attrNameLst>
                                          <p:attrName>ppt_h</p:attrName>
                                        </p:attrNameLst>
                                      </p:cBhvr>
                                      <p:tavLst>
                                        <p:tav tm="0">
                                          <p:val>
                                            <p:fltVal val="0"/>
                                          </p:val>
                                        </p:tav>
                                        <p:tav tm="100000">
                                          <p:val>
                                            <p:strVal val="#ppt_h"/>
                                          </p:val>
                                        </p:tav>
                                      </p:tavLst>
                                    </p:anim>
                                    <p:animEffect transition="in" filter="fade">
                                      <p:cBhvr>
                                        <p:cTn id="61" dur="500"/>
                                        <p:tgtEl>
                                          <p:spTgt spid="8">
                                            <p:graphicEl>
                                              <a:dgm id="{91EBD55B-773A-4BEF-B76C-4D8BBE65E8E9}"/>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8">
                                            <p:graphicEl>
                                              <a:dgm id="{7CF48978-E8B4-4BA6-95E8-43AAEF845A18}"/>
                                            </p:graphicEl>
                                          </p:spTgt>
                                        </p:tgtEl>
                                        <p:attrNameLst>
                                          <p:attrName>style.visibility</p:attrName>
                                        </p:attrNameLst>
                                      </p:cBhvr>
                                      <p:to>
                                        <p:strVal val="visible"/>
                                      </p:to>
                                    </p:set>
                                    <p:animEffect transition="in" filter="wipe(left)">
                                      <p:cBhvr>
                                        <p:cTn id="66" dur="500"/>
                                        <p:tgtEl>
                                          <p:spTgt spid="8">
                                            <p:graphicEl>
                                              <a:dgm id="{7CF48978-E8B4-4BA6-95E8-43AAEF845A18}"/>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8">
                                            <p:graphicEl>
                                              <a:dgm id="{DC838278-61D5-4F0B-A5CA-D07614038E8A}"/>
                                            </p:graphicEl>
                                          </p:spTgt>
                                        </p:tgtEl>
                                        <p:attrNameLst>
                                          <p:attrName>style.visibility</p:attrName>
                                        </p:attrNameLst>
                                      </p:cBhvr>
                                      <p:to>
                                        <p:strVal val="visible"/>
                                      </p:to>
                                    </p:set>
                                    <p:anim calcmode="lin" valueType="num">
                                      <p:cBhvr>
                                        <p:cTn id="71" dur="500" fill="hold"/>
                                        <p:tgtEl>
                                          <p:spTgt spid="8">
                                            <p:graphicEl>
                                              <a:dgm id="{DC838278-61D5-4F0B-A5CA-D07614038E8A}"/>
                                            </p:graphicEl>
                                          </p:spTgt>
                                        </p:tgtEl>
                                        <p:attrNameLst>
                                          <p:attrName>ppt_w</p:attrName>
                                        </p:attrNameLst>
                                      </p:cBhvr>
                                      <p:tavLst>
                                        <p:tav tm="0">
                                          <p:val>
                                            <p:fltVal val="0"/>
                                          </p:val>
                                        </p:tav>
                                        <p:tav tm="100000">
                                          <p:val>
                                            <p:strVal val="#ppt_w"/>
                                          </p:val>
                                        </p:tav>
                                      </p:tavLst>
                                    </p:anim>
                                    <p:anim calcmode="lin" valueType="num">
                                      <p:cBhvr>
                                        <p:cTn id="72" dur="500" fill="hold"/>
                                        <p:tgtEl>
                                          <p:spTgt spid="8">
                                            <p:graphicEl>
                                              <a:dgm id="{DC838278-61D5-4F0B-A5CA-D07614038E8A}"/>
                                            </p:graphicEl>
                                          </p:spTgt>
                                        </p:tgtEl>
                                        <p:attrNameLst>
                                          <p:attrName>ppt_h</p:attrName>
                                        </p:attrNameLst>
                                      </p:cBhvr>
                                      <p:tavLst>
                                        <p:tav tm="0">
                                          <p:val>
                                            <p:fltVal val="0"/>
                                          </p:val>
                                        </p:tav>
                                        <p:tav tm="100000">
                                          <p:val>
                                            <p:strVal val="#ppt_h"/>
                                          </p:val>
                                        </p:tav>
                                      </p:tavLst>
                                    </p:anim>
                                    <p:animEffect transition="in" filter="fade">
                                      <p:cBhvr>
                                        <p:cTn id="73" dur="500"/>
                                        <p:tgtEl>
                                          <p:spTgt spid="8">
                                            <p:graphicEl>
                                              <a:dgm id="{DC838278-61D5-4F0B-A5CA-D07614038E8A}"/>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8">
                                            <p:graphicEl>
                                              <a:dgm id="{F01C0CC6-238B-429D-AD18-2848C863196E}"/>
                                            </p:graphicEl>
                                          </p:spTgt>
                                        </p:tgtEl>
                                        <p:attrNameLst>
                                          <p:attrName>style.visibility</p:attrName>
                                        </p:attrNameLst>
                                      </p:cBhvr>
                                      <p:to>
                                        <p:strVal val="visible"/>
                                      </p:to>
                                    </p:set>
                                    <p:animEffect transition="in" filter="wipe(left)">
                                      <p:cBhvr>
                                        <p:cTn id="78" dur="500"/>
                                        <p:tgtEl>
                                          <p:spTgt spid="8">
                                            <p:graphicEl>
                                              <a:dgm id="{F01C0CC6-238B-429D-AD18-2848C863196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AF27709-7696-10EB-0B3B-D50741D169ED}"/>
              </a:ext>
            </a:extLst>
          </p:cNvPr>
          <p:cNvSpPr txBox="1"/>
          <p:nvPr/>
        </p:nvSpPr>
        <p:spPr>
          <a:xfrm>
            <a:off x="1847850" y="0"/>
            <a:ext cx="10344150"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en-US" sz="4400" b="1" spc="300" dirty="0">
                <a:ln w="13462">
                  <a:solidFill>
                    <a:schemeClr val="bg1"/>
                  </a:solidFill>
                  <a:prstDash val="solid"/>
                </a:ln>
                <a:solidFill>
                  <a:srgbClr val="752C24"/>
                </a:solidFill>
                <a:effectLst>
                  <a:outerShdw dist="38100" dir="2700000" algn="bl" rotWithShape="0">
                    <a:schemeClr val="accent5">
                      <a:lumMod val="75000"/>
                    </a:schemeClr>
                  </a:outerShdw>
                </a:effectLst>
              </a:rPr>
              <a:t>FILANNOO SABAA</a:t>
            </a:r>
            <a:endParaRPr lang="en" sz="4400" b="1" spc="300" dirty="0">
              <a:ln w="13462">
                <a:solidFill>
                  <a:schemeClr val="bg1"/>
                </a:solidFill>
                <a:prstDash val="solid"/>
              </a:ln>
              <a:solidFill>
                <a:srgbClr val="752C24"/>
              </a:solidFill>
              <a:effectLst>
                <a:outerShdw dist="38100" dir="2700000" algn="bl" rotWithShape="0">
                  <a:schemeClr val="accent5">
                    <a:lumMod val="75000"/>
                  </a:schemeClr>
                </a:outerShdw>
              </a:effectLst>
            </a:endParaRPr>
          </a:p>
        </p:txBody>
      </p:sp>
      <p:sp>
        <p:nvSpPr>
          <p:cNvPr id="5" name="CuadroTexto 4">
            <a:extLst>
              <a:ext uri="{FF2B5EF4-FFF2-40B4-BE49-F238E27FC236}">
                <a16:creationId xmlns:a16="http://schemas.microsoft.com/office/drawing/2014/main" id="{82D0EFA1-92E4-690D-28C2-A1D2B66E7D66}"/>
              </a:ext>
            </a:extLst>
          </p:cNvPr>
          <p:cNvSpPr txBox="1"/>
          <p:nvPr/>
        </p:nvSpPr>
        <p:spPr>
          <a:xfrm>
            <a:off x="5535037" y="680812"/>
            <a:ext cx="6358647" cy="923330"/>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6">
                    <a:lumMod val="50000"/>
                  </a:schemeClr>
                </a:solidFill>
                <a:latin typeface="Comic Sans MS" panose="030F0702030302020204" pitchFamily="66" charset="0"/>
              </a:rPr>
              <a:t>“</a:t>
            </a:r>
            <a:r>
              <a:rPr lang="en-US" b="1" dirty="0" err="1">
                <a:solidFill>
                  <a:schemeClr val="accent6">
                    <a:lumMod val="50000"/>
                  </a:schemeClr>
                </a:solidFill>
                <a:latin typeface="Comic Sans MS" panose="030F0702030302020204" pitchFamily="66" charset="0"/>
              </a:rPr>
              <a:t>Sabnis</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akkan</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jedhee</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deebiseef</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waaqota</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biraa</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tajaajiluudhaaf</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jennee</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Waaqayyoon</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dhiisuun</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nurraa</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haa</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fagaatu</a:t>
            </a:r>
            <a:r>
              <a:rPr lang="en-US" b="1" dirty="0">
                <a:solidFill>
                  <a:schemeClr val="accent6">
                    <a:lumMod val="50000"/>
                  </a:schemeClr>
                </a:solidFill>
                <a:latin typeface="Comic Sans MS" panose="030F0702030302020204" pitchFamily="66" charset="0"/>
              </a:rPr>
              <a:t>!</a:t>
            </a:r>
            <a:r>
              <a:rPr lang="en" b="1" dirty="0">
                <a:solidFill>
                  <a:schemeClr val="accent6">
                    <a:lumMod val="50000"/>
                  </a:schemeClr>
                </a:solidFill>
                <a:latin typeface="Comic Sans MS" panose="030F0702030302020204" pitchFamily="66" charset="0"/>
              </a:rPr>
              <a:t>’” </a:t>
            </a:r>
            <a:r>
              <a:rPr lang="en" sz="1400" b="1" dirty="0">
                <a:solidFill>
                  <a:schemeClr val="accent6">
                    <a:lumMod val="50000"/>
                  </a:schemeClr>
                </a:solidFill>
                <a:latin typeface="Comic Sans MS" panose="030F0702030302020204" pitchFamily="66" charset="0"/>
              </a:rPr>
              <a:t>(Iyyaasuu 24:16)</a:t>
            </a:r>
          </a:p>
        </p:txBody>
      </p:sp>
      <p:sp>
        <p:nvSpPr>
          <p:cNvPr id="6" name="CuadroTexto 5">
            <a:extLst>
              <a:ext uri="{FF2B5EF4-FFF2-40B4-BE49-F238E27FC236}">
                <a16:creationId xmlns:a16="http://schemas.microsoft.com/office/drawing/2014/main" id="{0BDD57D5-F0E1-EF01-8D35-EBB9AE127102}"/>
              </a:ext>
            </a:extLst>
          </p:cNvPr>
          <p:cNvSpPr txBox="1"/>
          <p:nvPr/>
        </p:nvSpPr>
        <p:spPr>
          <a:xfrm>
            <a:off x="5038725" y="1584214"/>
            <a:ext cx="7153275" cy="1554272"/>
          </a:xfrm>
          <a:prstGeom prst="rect">
            <a:avLst/>
          </a:prstGeom>
          <a:noFill/>
        </p:spPr>
        <p:txBody>
          <a:bodyPr wrap="square" rtlCol="0">
            <a:spAutoFit/>
          </a:bodyPr>
          <a:lstStyle/>
          <a:p>
            <a:pPr>
              <a:spcBef>
                <a:spcPts val="600"/>
              </a:spcBef>
            </a:pPr>
            <a:r>
              <a:rPr lang="en" sz="1900" b="1" dirty="0"/>
              <a:t>Deebiin waamicha Iyyaasuun godheef kenname maal ture (Iyya. 24:16)? Sabni guutummaatti waaqa isaanii akka hin barbaannee fi Waaqa tokkicha akka qaban fudhatan: Innis “Waaqni keenya,” isuma tokkicha isaaniin geggeesse—abboota isaanii fi isaaniin—amma yeroo sanaatti (Iyya. 24:17-18).</a:t>
            </a:r>
          </a:p>
        </p:txBody>
      </p:sp>
      <p:pic>
        <p:nvPicPr>
          <p:cNvPr id="4" name="Imagen 3" descr="Grupo de personas en una montaña&#10;&#10;El contenido generado por IA puede ser incorrecto.">
            <a:extLst>
              <a:ext uri="{FF2B5EF4-FFF2-40B4-BE49-F238E27FC236}">
                <a16:creationId xmlns:a16="http://schemas.microsoft.com/office/drawing/2014/main" id="{9C4DD677-BEF9-D158-62D7-A5255FA7A62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381345" y="3287952"/>
            <a:ext cx="5640118" cy="3416192"/>
          </a:xfrm>
          <a:prstGeom prst="rect">
            <a:avLst/>
          </a:prstGeom>
          <a:ln w="88900" cap="sq" cmpd="thickThin">
            <a:solidFill>
              <a:srgbClr val="752C24"/>
            </a:solidFill>
            <a:prstDash val="solid"/>
            <a:miter lim="800000"/>
          </a:ln>
          <a:effectLst>
            <a:innerShdw blurRad="76200">
              <a:srgbClr val="000000"/>
            </a:innerShdw>
          </a:effectLst>
        </p:spPr>
      </p:pic>
      <p:pic>
        <p:nvPicPr>
          <p:cNvPr id="8" name="Imagen 7" descr="Grupo de personas posando delante de una montaña&#10;&#10;El contenido generado por IA puede ser incorrecto.">
            <a:extLst>
              <a:ext uri="{FF2B5EF4-FFF2-40B4-BE49-F238E27FC236}">
                <a16:creationId xmlns:a16="http://schemas.microsoft.com/office/drawing/2014/main" id="{BD755FF6-2C27-75DA-8799-E7B99B22C78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2195" b="2195"/>
          <a:stretch>
            <a:fillRect/>
          </a:stretch>
        </p:blipFill>
        <p:spPr>
          <a:xfrm>
            <a:off x="170537" y="828675"/>
            <a:ext cx="4706263" cy="2469901"/>
          </a:xfrm>
          <a:prstGeom prst="rect">
            <a:avLst/>
          </a:prstGeom>
          <a:ln w="88900" cap="sq" cmpd="thickThin">
            <a:solidFill>
              <a:schemeClr val="accent6">
                <a:lumMod val="50000"/>
              </a:schemeClr>
            </a:solidFill>
            <a:prstDash val="solid"/>
            <a:miter lim="800000"/>
          </a:ln>
          <a:effectLst>
            <a:innerShdw blurRad="76200">
              <a:srgbClr val="000000"/>
            </a:innerShdw>
          </a:effectLst>
        </p:spPr>
      </p:pic>
      <p:sp>
        <p:nvSpPr>
          <p:cNvPr id="10" name="CuadroTexto 9">
            <a:extLst>
              <a:ext uri="{FF2B5EF4-FFF2-40B4-BE49-F238E27FC236}">
                <a16:creationId xmlns:a16="http://schemas.microsoft.com/office/drawing/2014/main" id="{63D3D9A0-2C3B-2338-BB43-650283C8903B}"/>
              </a:ext>
            </a:extLst>
          </p:cNvPr>
          <p:cNvSpPr txBox="1"/>
          <p:nvPr/>
        </p:nvSpPr>
        <p:spPr>
          <a:xfrm>
            <a:off x="170537" y="3452193"/>
            <a:ext cx="6142714" cy="1323439"/>
          </a:xfrm>
          <a:prstGeom prst="rect">
            <a:avLst/>
          </a:prstGeom>
          <a:noFill/>
        </p:spPr>
        <p:txBody>
          <a:bodyPr wrap="square">
            <a:spAutoFit/>
          </a:bodyPr>
          <a:lstStyle/>
          <a:p>
            <a:pPr>
              <a:spcBef>
                <a:spcPts val="600"/>
              </a:spcBef>
            </a:pPr>
            <a:r>
              <a:rPr lang="en" sz="2000" b="1" dirty="0"/>
              <a:t>Iyyaasuun qooda sabaan murtoon keessan gaarii dha jedhu, deebii isaan hin eegne kenneef: “Isin Waaqayyoon tajaajiluuf hin maltan” jedheen (Iyya. 24:19). Akka nama gaddisiisa!</a:t>
            </a:r>
          </a:p>
        </p:txBody>
      </p:sp>
      <p:sp>
        <p:nvSpPr>
          <p:cNvPr id="7" name="CuadroTexto 6">
            <a:extLst>
              <a:ext uri="{FF2B5EF4-FFF2-40B4-BE49-F238E27FC236}">
                <a16:creationId xmlns:a16="http://schemas.microsoft.com/office/drawing/2014/main" id="{5A808A0F-A66A-E63B-9D59-69B512E42D95}"/>
              </a:ext>
            </a:extLst>
          </p:cNvPr>
          <p:cNvSpPr txBox="1"/>
          <p:nvPr/>
        </p:nvSpPr>
        <p:spPr>
          <a:xfrm>
            <a:off x="170537" y="5842337"/>
            <a:ext cx="6142714" cy="1015663"/>
          </a:xfrm>
          <a:prstGeom prst="rect">
            <a:avLst/>
          </a:prstGeom>
          <a:noFill/>
        </p:spPr>
        <p:txBody>
          <a:bodyPr wrap="square">
            <a:spAutoFit/>
          </a:bodyPr>
          <a:lstStyle/>
          <a:p>
            <a:pPr>
              <a:spcBef>
                <a:spcPts val="600"/>
              </a:spcBef>
            </a:pPr>
            <a:r>
              <a:rPr lang="en" sz="2000" b="1" dirty="0"/>
              <a:t>Deebiin gurratti hin tolle kun kaayyoo isaa bira ga’eera. Dhaloonni haaraan sun dogoggora walfakkaatu akka irra hin deebineef garaa kutate (Iyya. 24:21).</a:t>
            </a:r>
          </a:p>
        </p:txBody>
      </p:sp>
      <p:sp>
        <p:nvSpPr>
          <p:cNvPr id="11" name="CuadroTexto 10">
            <a:extLst>
              <a:ext uri="{FF2B5EF4-FFF2-40B4-BE49-F238E27FC236}">
                <a16:creationId xmlns:a16="http://schemas.microsoft.com/office/drawing/2014/main" id="{63885664-13F6-7FAA-E898-113364F04451}"/>
              </a:ext>
            </a:extLst>
          </p:cNvPr>
          <p:cNvSpPr txBox="1"/>
          <p:nvPr/>
        </p:nvSpPr>
        <p:spPr>
          <a:xfrm>
            <a:off x="170537" y="4801153"/>
            <a:ext cx="6142714" cy="1015663"/>
          </a:xfrm>
          <a:prstGeom prst="rect">
            <a:avLst/>
          </a:prstGeom>
          <a:noFill/>
        </p:spPr>
        <p:txBody>
          <a:bodyPr wrap="square">
            <a:spAutoFit/>
          </a:bodyPr>
          <a:lstStyle/>
          <a:p>
            <a:pPr>
              <a:spcBef>
                <a:spcPts val="600"/>
              </a:spcBef>
            </a:pPr>
            <a:r>
              <a:rPr lang="en" sz="2000" b="1" dirty="0"/>
              <a:t>Iyyaasuun, maatiin isaa waadaa walfakkaatu utuu seenanii dhagaheera (Ba’u. 19:8), waggoota 40fis irra deddeebiin utuu isaan cabsanii argeera.</a:t>
            </a:r>
          </a:p>
        </p:txBody>
      </p:sp>
    </p:spTree>
    <p:extLst>
      <p:ext uri="{BB962C8B-B14F-4D97-AF65-F5344CB8AC3E}">
        <p14:creationId xmlns:p14="http://schemas.microsoft.com/office/powerpoint/2010/main" val="261524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900" decel="100000" fill="hold"/>
                                        <p:tgtEl>
                                          <p:spTgt spid="8"/>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6FB5FC50-B865-D378-A6BA-CA28F53112DA}"/>
              </a:ext>
            </a:extLst>
          </p:cNvPr>
          <p:cNvSpPr>
            <a:spLocks noGrp="1" noRot="1" noMove="1" noResize="1" noEditPoints="1" noAdjustHandles="1" noChangeArrowheads="1" noChangeShapeType="1"/>
          </p:cNvSpPr>
          <p:nvPr/>
        </p:nvSpPr>
        <p:spPr>
          <a:xfrm>
            <a:off x="0" y="0"/>
            <a:ext cx="12191999" cy="1197789"/>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BED3742-56EF-8569-A26E-290E9443C66E}"/>
              </a:ext>
            </a:extLst>
          </p:cNvPr>
          <p:cNvSpPr txBox="1"/>
          <p:nvPr/>
        </p:nvSpPr>
        <p:spPr>
          <a:xfrm>
            <a:off x="0" y="-76200"/>
            <a:ext cx="12192000" cy="769441"/>
          </a:xfrm>
          <a:prstGeom prst="rect">
            <a:avLst/>
          </a:prstGeom>
          <a:noFill/>
        </p:spPr>
        <p:txBody>
          <a:bodyPr wrap="square">
            <a:spAutoFit/>
            <a:scene3d>
              <a:camera prst="orthographicFront"/>
              <a:lightRig rig="contrasting" dir="t"/>
            </a:scene3d>
            <a:sp3d extrusionH="57150" contourW="31750" prstMaterial="powder">
              <a:bevelT h="25400" prst="softRound"/>
            </a:sp3d>
          </a:bodyPr>
          <a:lstStyle/>
          <a:p>
            <a:pPr algn="ctr"/>
            <a:r>
              <a:rPr lang="en" sz="4400" b="1" spc="600" dirty="0">
                <a:ln w="6600">
                  <a:noFill/>
                  <a:prstDash val="solid"/>
                </a:ln>
                <a:solidFill>
                  <a:schemeClr val="accent3">
                    <a:lumMod val="75000"/>
                  </a:schemeClr>
                </a:solidFill>
                <a:effectLst>
                  <a:outerShdw dist="38100" dir="2700000" algn="tl" rotWithShape="0">
                    <a:schemeClr val="tx1"/>
                  </a:outerShdw>
                </a:effectLst>
              </a:rPr>
              <a:t>HAAREFFAMUU KAKUU</a:t>
            </a:r>
          </a:p>
        </p:txBody>
      </p:sp>
      <p:sp>
        <p:nvSpPr>
          <p:cNvPr id="5" name="CuadroTexto 4">
            <a:extLst>
              <a:ext uri="{FF2B5EF4-FFF2-40B4-BE49-F238E27FC236}">
                <a16:creationId xmlns:a16="http://schemas.microsoft.com/office/drawing/2014/main" id="{88C1FE5A-4290-A5D7-5EE4-1E75318C76E1}"/>
              </a:ext>
            </a:extLst>
          </p:cNvPr>
          <p:cNvSpPr txBox="1"/>
          <p:nvPr/>
        </p:nvSpPr>
        <p:spPr>
          <a:xfrm>
            <a:off x="1670539" y="513277"/>
            <a:ext cx="9706707" cy="646331"/>
          </a:xfrm>
          <a:prstGeom prst="rect">
            <a:avLst/>
          </a:prstGeom>
          <a:noFill/>
        </p:spPr>
        <p:txBody>
          <a:bodyPr wrap="square">
            <a:spAutoFit/>
          </a:bodyPr>
          <a:lstStyle/>
          <a:p>
            <a:pPr algn="ctr"/>
            <a:r>
              <a:rPr lang="en"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a:t>
            </a:r>
            <a:r>
              <a:rPr lang="en-US" b="1" dirty="0" err="1">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Guyyaa</a:t>
            </a:r>
            <a:r>
              <a:rPr lang="en-US"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 </a:t>
            </a:r>
            <a:r>
              <a:rPr lang="en-US" b="1" dirty="0" err="1">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kanattis</a:t>
            </a:r>
            <a:r>
              <a:rPr lang="en-US"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 </a:t>
            </a:r>
            <a:r>
              <a:rPr lang="en-US" b="1" dirty="0" err="1">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Iyyaasuun</a:t>
            </a:r>
            <a:r>
              <a:rPr lang="en-US"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 </a:t>
            </a:r>
            <a:r>
              <a:rPr lang="en-US" b="1" dirty="0" err="1">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Sheekemitti</a:t>
            </a:r>
            <a:r>
              <a:rPr lang="en-US"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 </a:t>
            </a:r>
            <a:r>
              <a:rPr lang="en-US" b="1" dirty="0" err="1">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jaraaf</a:t>
            </a:r>
            <a:r>
              <a:rPr lang="en-US"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 kana </a:t>
            </a:r>
            <a:r>
              <a:rPr lang="en-US" b="1" dirty="0" err="1">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kakuudhaan</a:t>
            </a:r>
            <a:r>
              <a:rPr lang="en-US"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 </a:t>
            </a:r>
            <a:r>
              <a:rPr lang="en-US" b="1" dirty="0" err="1">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jabeessee</a:t>
            </a:r>
            <a:r>
              <a:rPr lang="en-US"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 </a:t>
            </a:r>
            <a:r>
              <a:rPr lang="en-US" b="1" dirty="0" err="1">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seeraa</a:t>
            </a:r>
            <a:r>
              <a:rPr lang="en-US"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 fi </a:t>
            </a:r>
            <a:r>
              <a:rPr lang="en-US" b="1" dirty="0" err="1">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abboommii</a:t>
            </a:r>
            <a:r>
              <a:rPr lang="en-US"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 </a:t>
            </a:r>
            <a:r>
              <a:rPr lang="en-US" b="1" dirty="0" err="1">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isaaniif</a:t>
            </a:r>
            <a:r>
              <a:rPr lang="en-US"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 in </a:t>
            </a:r>
            <a:r>
              <a:rPr lang="en-US" b="1" dirty="0" err="1">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kenne</a:t>
            </a:r>
            <a:r>
              <a:rPr lang="en-US"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a:t>
            </a:r>
            <a:r>
              <a:rPr lang="en"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 </a:t>
            </a:r>
            <a:r>
              <a:rPr lang="en" sz="1400"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(Iyyaasuu 24:25)</a:t>
            </a:r>
            <a:endParaRPr lang="es-ES"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9AB2C04F-332D-3864-786D-1E82D59EAB01}"/>
              </a:ext>
            </a:extLst>
          </p:cNvPr>
          <p:cNvSpPr txBox="1"/>
          <p:nvPr/>
        </p:nvSpPr>
        <p:spPr>
          <a:xfrm>
            <a:off x="2309662" y="1152365"/>
            <a:ext cx="9882337" cy="707886"/>
          </a:xfrm>
          <a:prstGeom prst="rect">
            <a:avLst/>
          </a:prstGeom>
          <a:noFill/>
        </p:spPr>
        <p:txBody>
          <a:bodyPr wrap="square" rtlCol="0">
            <a:spAutoFit/>
          </a:bodyPr>
          <a:lstStyle/>
          <a:p>
            <a:pPr>
              <a:spcBef>
                <a:spcPts val="600"/>
              </a:spcBef>
            </a:pPr>
            <a:r>
              <a:rPr lang="en" sz="2000" b="1" dirty="0"/>
              <a:t>Haasaa xumuruuf, Iyyaasuun akka isaan waaqota isaanii “of gidduudhaa” baasaniif, garaa isaanii gara Waaqayyootti akka deebisaniif isaan gaafate (Iyya. 24:23).</a:t>
            </a:r>
          </a:p>
        </p:txBody>
      </p:sp>
      <p:pic>
        <p:nvPicPr>
          <p:cNvPr id="4" name="Imagen 3" descr="Un grupo de personas posando delante de una multitud de gente&#10;&#10;El contenido generado por IA puede ser incorrecto.">
            <a:extLst>
              <a:ext uri="{FF2B5EF4-FFF2-40B4-BE49-F238E27FC236}">
                <a16:creationId xmlns:a16="http://schemas.microsoft.com/office/drawing/2014/main" id="{EE44073D-F304-D653-A747-55E56DFF018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338846" y="2825712"/>
            <a:ext cx="2991912" cy="2967849"/>
          </a:xfrm>
          <a:prstGeom prst="snip2DiagRect">
            <a:avLst/>
          </a:prstGeom>
          <a:solidFill>
            <a:srgbClr val="FFFFFF">
              <a:shade val="85000"/>
            </a:srgbClr>
          </a:solidFill>
          <a:ln w="88900" cap="sq">
            <a:solidFill>
              <a:schemeClr val="accent4">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grupo, hombre, gente&#10;&#10;El contenido generado por IA puede ser incorrecto.">
            <a:extLst>
              <a:ext uri="{FF2B5EF4-FFF2-40B4-BE49-F238E27FC236}">
                <a16:creationId xmlns:a16="http://schemas.microsoft.com/office/drawing/2014/main" id="{9072121F-A758-4CD0-3869-E279506C43AF}"/>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804540" y="2681631"/>
            <a:ext cx="3240381" cy="4035435"/>
          </a:xfrm>
          <a:prstGeom prst="snip2DiagRect">
            <a:avLst>
              <a:gd name="adj1" fmla="val 17986"/>
              <a:gd name="adj2" fmla="val 0"/>
            </a:avLst>
          </a:prstGeom>
          <a:solidFill>
            <a:srgbClr val="FFFFFF">
              <a:shade val="85000"/>
            </a:srgbClr>
          </a:solidFill>
          <a:ln w="88900" cap="sq">
            <a:solidFill>
              <a:schemeClr val="accent4">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Un dibujo de una persona&#10;&#10;El contenido generado por IA puede ser incorrecto.">
            <a:extLst>
              <a:ext uri="{FF2B5EF4-FFF2-40B4-BE49-F238E27FC236}">
                <a16:creationId xmlns:a16="http://schemas.microsoft.com/office/drawing/2014/main" id="{301FF75A-C590-03AD-3326-C6DD6325D8C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7079" y="1374074"/>
            <a:ext cx="1993726" cy="2548647"/>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4" name="CuadroTexto 13">
            <a:extLst>
              <a:ext uri="{FF2B5EF4-FFF2-40B4-BE49-F238E27FC236}">
                <a16:creationId xmlns:a16="http://schemas.microsoft.com/office/drawing/2014/main" id="{216828F0-8D5B-C9B7-E473-D31B98ECE2B2}"/>
              </a:ext>
            </a:extLst>
          </p:cNvPr>
          <p:cNvSpPr txBox="1"/>
          <p:nvPr/>
        </p:nvSpPr>
        <p:spPr>
          <a:xfrm>
            <a:off x="2309662" y="5834292"/>
            <a:ext cx="6658104" cy="1015663"/>
          </a:xfrm>
          <a:prstGeom prst="rect">
            <a:avLst/>
          </a:prstGeom>
          <a:noFill/>
        </p:spPr>
        <p:txBody>
          <a:bodyPr wrap="square">
            <a:spAutoFit/>
          </a:bodyPr>
          <a:lstStyle/>
          <a:p>
            <a:pPr>
              <a:spcBef>
                <a:spcPts val="600"/>
              </a:spcBef>
            </a:pPr>
            <a:r>
              <a:rPr lang="en" sz="2000" b="1" dirty="0"/>
              <a:t>Kakuu sana barreeffamaan kaa’ee, dhagaa yaadannoo dhaabe: innis dhagaa akka isaan waadaa galan dhugaa ba’u ture (Iyya. 24:26-27).</a:t>
            </a:r>
          </a:p>
        </p:txBody>
      </p:sp>
      <p:sp>
        <p:nvSpPr>
          <p:cNvPr id="16" name="CuadroTexto 15">
            <a:extLst>
              <a:ext uri="{FF2B5EF4-FFF2-40B4-BE49-F238E27FC236}">
                <a16:creationId xmlns:a16="http://schemas.microsoft.com/office/drawing/2014/main" id="{49C2B083-2995-DF5C-B723-D59542E9732F}"/>
              </a:ext>
            </a:extLst>
          </p:cNvPr>
          <p:cNvSpPr txBox="1"/>
          <p:nvPr/>
        </p:nvSpPr>
        <p:spPr>
          <a:xfrm>
            <a:off x="5434480" y="2595600"/>
            <a:ext cx="3370060" cy="3308598"/>
          </a:xfrm>
          <a:prstGeom prst="rect">
            <a:avLst/>
          </a:prstGeom>
          <a:noFill/>
        </p:spPr>
        <p:txBody>
          <a:bodyPr wrap="square">
            <a:spAutoFit/>
          </a:bodyPr>
          <a:lstStyle/>
          <a:p>
            <a:pPr>
              <a:spcBef>
                <a:spcPts val="600"/>
              </a:spcBef>
            </a:pPr>
            <a:r>
              <a:rPr lang="en" sz="1900" b="1" dirty="0"/>
              <a:t>Yooma kakuun Waaqayyoo wajjinii walitti dhufeenya jiraataa Isaa wajjin qabaniin malee seera tumuudhaan qofa kan guutummaatti hin ibsamne ta’e illee, Iyyaasuun yaadachiiftuu mul’ataa akka isaan kakuu sana keessaa hin baane isaan yaadachiisu kaa’uun akka barbaachisu hubateera</a:t>
            </a:r>
          </a:p>
        </p:txBody>
      </p:sp>
      <p:pic>
        <p:nvPicPr>
          <p:cNvPr id="18" name="Imagen 17" descr="Grupo de personas posando delante de una montaña&#10;&#10;El contenido generado por IA puede ser incorrecto.">
            <a:extLst>
              <a:ext uri="{FF2B5EF4-FFF2-40B4-BE49-F238E27FC236}">
                <a16:creationId xmlns:a16="http://schemas.microsoft.com/office/drawing/2014/main" id="{663AC796-3F93-D44D-5460-8A47B2F147C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47079" y="4013994"/>
            <a:ext cx="1993725" cy="2703073"/>
          </a:xfrm>
          <a:prstGeom prst="roundRect">
            <a:avLst>
              <a:gd name="adj" fmla="val 12623"/>
            </a:avLst>
          </a:prstGeom>
          <a:ln w="762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CuadroTexto 6">
            <a:extLst>
              <a:ext uri="{FF2B5EF4-FFF2-40B4-BE49-F238E27FC236}">
                <a16:creationId xmlns:a16="http://schemas.microsoft.com/office/drawing/2014/main" id="{A7991D8D-0DE4-C8D3-F345-D64E6A5C670F}"/>
              </a:ext>
            </a:extLst>
          </p:cNvPr>
          <p:cNvSpPr txBox="1"/>
          <p:nvPr/>
        </p:nvSpPr>
        <p:spPr>
          <a:xfrm>
            <a:off x="2309662" y="1854590"/>
            <a:ext cx="9882338" cy="677108"/>
          </a:xfrm>
          <a:prstGeom prst="rect">
            <a:avLst/>
          </a:prstGeom>
          <a:noFill/>
        </p:spPr>
        <p:txBody>
          <a:bodyPr wrap="square">
            <a:spAutoFit/>
          </a:bodyPr>
          <a:lstStyle/>
          <a:p>
            <a:pPr>
              <a:spcBef>
                <a:spcPts val="600"/>
              </a:spcBef>
            </a:pPr>
            <a:r>
              <a:rPr lang="en" sz="1900" b="1" dirty="0"/>
              <a:t>Yeroo sadaffaatiif, sabni Waaqayyoof hojjechuuf waadaa gale (Iyya. 24:24). Kakuun sun ni mirkanaa’e, akkuma Museen godhe, Iyyaasuunis “milikkitaa fi seera” isaaniif kenne (Iyya. 24:25).</a:t>
            </a:r>
          </a:p>
        </p:txBody>
      </p:sp>
    </p:spTree>
    <p:extLst>
      <p:ext uri="{BB962C8B-B14F-4D97-AF65-F5344CB8AC3E}">
        <p14:creationId xmlns:p14="http://schemas.microsoft.com/office/powerpoint/2010/main" val="171460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9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heel(4)">
                                      <p:cBhvr>
                                        <p:cTn id="24" dur="1000"/>
                                        <p:tgtEl>
                                          <p:spTgt spid="12"/>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800" decel="100000"/>
                                        <p:tgtEl>
                                          <p:spTgt spid="18"/>
                                        </p:tgtEl>
                                      </p:cBhvr>
                                    </p:animEffect>
                                    <p:anim calcmode="lin" valueType="num">
                                      <p:cBhvr>
                                        <p:cTn id="34" dur="800" decel="100000" fill="hold"/>
                                        <p:tgtEl>
                                          <p:spTgt spid="18"/>
                                        </p:tgtEl>
                                        <p:attrNameLst>
                                          <p:attrName>style.rotation</p:attrName>
                                        </p:attrNameLst>
                                      </p:cBhvr>
                                      <p:tavLst>
                                        <p:tav tm="0">
                                          <p:val>
                                            <p:fltVal val="-90"/>
                                          </p:val>
                                        </p:tav>
                                        <p:tav tm="100000">
                                          <p:val>
                                            <p:fltVal val="0"/>
                                          </p:val>
                                        </p:tav>
                                      </p:tavLst>
                                    </p:anim>
                                    <p:anim calcmode="lin" valueType="num">
                                      <p:cBhvr>
                                        <p:cTn id="35" dur="800" decel="100000" fill="hold"/>
                                        <p:tgtEl>
                                          <p:spTgt spid="18"/>
                                        </p:tgtEl>
                                        <p:attrNameLst>
                                          <p:attrName>ppt_x</p:attrName>
                                        </p:attrNameLst>
                                      </p:cBhvr>
                                      <p:tavLst>
                                        <p:tav tm="0">
                                          <p:val>
                                            <p:strVal val="#ppt_x+0.4"/>
                                          </p:val>
                                        </p:tav>
                                        <p:tav tm="100000">
                                          <p:val>
                                            <p:strVal val="#ppt_x-0.05"/>
                                          </p:val>
                                        </p:tav>
                                      </p:tavLst>
                                    </p:anim>
                                    <p:anim calcmode="lin" valueType="num">
                                      <p:cBhvr>
                                        <p:cTn id="36" dur="800" decel="100000" fill="hold"/>
                                        <p:tgtEl>
                                          <p:spTgt spid="18"/>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strips(downRight)">
                                      <p:cBhvr>
                                        <p:cTn id="47" dur="500"/>
                                        <p:tgtEl>
                                          <p:spTgt spid="4"/>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ED13D27-CBCA-217C-03DB-DF81DCFBCED9}"/>
              </a:ext>
            </a:extLst>
          </p:cNvPr>
          <p:cNvSpPr txBox="1"/>
          <p:nvPr/>
        </p:nvSpPr>
        <p:spPr>
          <a:xfrm>
            <a:off x="0" y="0"/>
            <a:ext cx="12191999" cy="769441"/>
          </a:xfrm>
          <a:prstGeom prst="rect">
            <a:avLst/>
          </a:prstGeom>
          <a:noFill/>
        </p:spPr>
        <p:txBody>
          <a:bodyPr wrap="square">
            <a:spAutoFit/>
            <a:scene3d>
              <a:camera prst="orthographicFront"/>
              <a:lightRig rig="sunset" dir="t"/>
            </a:scene3d>
            <a:sp3d extrusionH="57150">
              <a:bevelT w="57150" h="38100" prst="hardEdge"/>
            </a:sp3d>
          </a:bodyPr>
          <a:lstStyle/>
          <a:p>
            <a:pPr algn="ctr"/>
            <a:r>
              <a:rPr lang="en" sz="4400" b="1" dirty="0">
                <a:ln/>
                <a:pattFill prst="dkUpDiag">
                  <a:fgClr>
                    <a:schemeClr val="bg1">
                      <a:lumMod val="75000"/>
                    </a:schemeClr>
                  </a:fgClr>
                  <a:bgClr>
                    <a:schemeClr val="accent2">
                      <a:lumMod val="75000"/>
                    </a:schemeClr>
                  </a:bgClr>
                </a:pattFill>
                <a:effectLst>
                  <a:outerShdw blurRad="38100" dist="19050" dir="2700000" algn="tl" rotWithShape="0">
                    <a:schemeClr val="dk1">
                      <a:lumMod val="50000"/>
                      <a:alpha val="40000"/>
                    </a:schemeClr>
                  </a:outerShdw>
                </a:effectLst>
              </a:rPr>
              <a:t>ITTI FUFIINSA SEENAA</a:t>
            </a:r>
          </a:p>
        </p:txBody>
      </p:sp>
      <p:sp>
        <p:nvSpPr>
          <p:cNvPr id="5" name="CuadroTexto 4">
            <a:extLst>
              <a:ext uri="{FF2B5EF4-FFF2-40B4-BE49-F238E27FC236}">
                <a16:creationId xmlns:a16="http://schemas.microsoft.com/office/drawing/2014/main" id="{7B4A1A73-8EE7-1A40-CBCA-6DAC81F1E139}"/>
              </a:ext>
            </a:extLst>
          </p:cNvPr>
          <p:cNvSpPr txBox="1"/>
          <p:nvPr/>
        </p:nvSpPr>
        <p:spPr>
          <a:xfrm>
            <a:off x="0" y="642848"/>
            <a:ext cx="12191999"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7030A0"/>
                </a:solidFill>
                <a:latin typeface="Comic Sans MS" panose="030F0702030302020204" pitchFamily="66" charset="0"/>
              </a:rPr>
              <a:t>“</a:t>
            </a:r>
            <a:r>
              <a:rPr lang="en-US" b="1" dirty="0">
                <a:solidFill>
                  <a:srgbClr val="7030A0"/>
                </a:solidFill>
                <a:latin typeface="Comic Sans MS" panose="030F0702030302020204" pitchFamily="66" charset="0"/>
              </a:rPr>
              <a:t>Warri </a:t>
            </a:r>
            <a:r>
              <a:rPr lang="en-US" b="1" dirty="0" err="1">
                <a:solidFill>
                  <a:srgbClr val="7030A0"/>
                </a:solidFill>
                <a:latin typeface="Comic Sans MS" panose="030F0702030302020204" pitchFamily="66" charset="0"/>
              </a:rPr>
              <a:t>Israa’el</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guutummaa</a:t>
            </a:r>
            <a:r>
              <a:rPr lang="en-US" b="1" dirty="0">
                <a:solidFill>
                  <a:srgbClr val="7030A0"/>
                </a:solidFill>
                <a:latin typeface="Comic Sans MS" panose="030F0702030302020204" pitchFamily="66" charset="0"/>
              </a:rPr>
              <a:t> bara </a:t>
            </a:r>
            <a:r>
              <a:rPr lang="en-US" b="1" dirty="0" err="1">
                <a:solidFill>
                  <a:srgbClr val="7030A0"/>
                </a:solidFill>
                <a:latin typeface="Comic Sans MS" panose="030F0702030302020204" pitchFamily="66" charset="0"/>
              </a:rPr>
              <a:t>Iyyaasuutti</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akkasuma</a:t>
            </a:r>
            <a:r>
              <a:rPr lang="en-US" b="1" dirty="0">
                <a:solidFill>
                  <a:srgbClr val="7030A0"/>
                </a:solidFill>
                <a:latin typeface="Comic Sans MS" panose="030F0702030302020204" pitchFamily="66" charset="0"/>
              </a:rPr>
              <a:t> bara </a:t>
            </a:r>
            <a:r>
              <a:rPr lang="en-US" b="1" dirty="0" err="1">
                <a:solidFill>
                  <a:srgbClr val="7030A0"/>
                </a:solidFill>
                <a:latin typeface="Comic Sans MS" panose="030F0702030302020204" pitchFamily="66" charset="0"/>
              </a:rPr>
              <a:t>jaarsoliin</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warri</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isa</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booddee</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hafanii</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wanta</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Waaqayyo</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warra</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Israa’eliif</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godhe</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hundumaa</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beekan</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jiraatanitti</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Waaqayyoof</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hojjechaa</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turan</a:t>
            </a:r>
            <a:r>
              <a:rPr lang="en-US" b="1" dirty="0">
                <a:solidFill>
                  <a:srgbClr val="7030A0"/>
                </a:solidFill>
                <a:latin typeface="Comic Sans MS" panose="030F0702030302020204" pitchFamily="66" charset="0"/>
              </a:rPr>
              <a:t>.</a:t>
            </a:r>
            <a:r>
              <a:rPr lang="en" b="1" dirty="0">
                <a:solidFill>
                  <a:srgbClr val="7030A0"/>
                </a:solidFill>
                <a:latin typeface="Comic Sans MS" panose="030F0702030302020204" pitchFamily="66" charset="0"/>
              </a:rPr>
              <a:t>” </a:t>
            </a:r>
            <a:r>
              <a:rPr lang="en" sz="1400" b="1" dirty="0">
                <a:solidFill>
                  <a:srgbClr val="7030A0"/>
                </a:solidFill>
                <a:latin typeface="Comic Sans MS" panose="030F0702030302020204" pitchFamily="66" charset="0"/>
              </a:rPr>
              <a:t>(Iyya. 24:31)</a:t>
            </a:r>
          </a:p>
        </p:txBody>
      </p:sp>
      <p:sp>
        <p:nvSpPr>
          <p:cNvPr id="6" name="CuadroTexto 5">
            <a:extLst>
              <a:ext uri="{FF2B5EF4-FFF2-40B4-BE49-F238E27FC236}">
                <a16:creationId xmlns:a16="http://schemas.microsoft.com/office/drawing/2014/main" id="{734A7B3D-EC19-0D1F-D77C-5C7964A6A6F8}"/>
              </a:ext>
            </a:extLst>
          </p:cNvPr>
          <p:cNvSpPr txBox="1"/>
          <p:nvPr/>
        </p:nvSpPr>
        <p:spPr>
          <a:xfrm>
            <a:off x="161794" y="1409659"/>
            <a:ext cx="4616918" cy="1554272"/>
          </a:xfrm>
          <a:prstGeom prst="rect">
            <a:avLst/>
          </a:prstGeom>
          <a:noFill/>
        </p:spPr>
        <p:txBody>
          <a:bodyPr wrap="square" rtlCol="0">
            <a:spAutoFit/>
          </a:bodyPr>
          <a:lstStyle/>
          <a:p>
            <a:pPr>
              <a:spcBef>
                <a:spcPts val="600"/>
              </a:spcBef>
            </a:pPr>
            <a:r>
              <a:rPr lang="en" sz="1900" b="1" dirty="0"/>
              <a:t>Macaafni Iyyaasuu awwaalcha sadiin xumurama. Inni tokko waggoota dhiibbootaan dura kan raajame, awwaalcha Yooseef bakka dhaala Yaaqoobiitti gochuu dha (Uum. 50:24-26; Iyya. 24:32).</a:t>
            </a:r>
          </a:p>
        </p:txBody>
      </p:sp>
      <p:pic>
        <p:nvPicPr>
          <p:cNvPr id="4" name="Imagen 3">
            <a:extLst>
              <a:ext uri="{FF2B5EF4-FFF2-40B4-BE49-F238E27FC236}">
                <a16:creationId xmlns:a16="http://schemas.microsoft.com/office/drawing/2014/main" id="{0631A66D-77BB-788F-5CA4-7BCA8DA325B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13290" y="1412290"/>
            <a:ext cx="2200656" cy="1650492"/>
          </a:xfrm>
          <a:prstGeom prst="rect">
            <a:avLst/>
          </a:prstGeom>
          <a:ln w="38100" cap="sq">
            <a:solidFill>
              <a:srgbClr val="F7DC83"/>
            </a:solidFill>
            <a:prstDash val="solid"/>
            <a:miter lim="800000"/>
          </a:ln>
          <a:effectLst>
            <a:outerShdw blurRad="50800" dist="38100" dir="2700000" algn="tl" rotWithShape="0">
              <a:srgbClr val="000000">
                <a:alpha val="43000"/>
              </a:srgbClr>
            </a:outerShdw>
          </a:effectLst>
        </p:spPr>
      </p:pic>
      <p:pic>
        <p:nvPicPr>
          <p:cNvPr id="8" name="Imagen 7" descr="Un dibujo de una persona&#10;&#10;El contenido generado por IA puede ser incorrecto.">
            <a:extLst>
              <a:ext uri="{FF2B5EF4-FFF2-40B4-BE49-F238E27FC236}">
                <a16:creationId xmlns:a16="http://schemas.microsoft.com/office/drawing/2014/main" id="{7FA0E38B-BB85-023E-C7FA-781D02E4A17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4841866" y="1411604"/>
            <a:ext cx="2391156" cy="1650492"/>
          </a:xfrm>
          <a:prstGeom prst="rect">
            <a:avLst/>
          </a:prstGeom>
          <a:ln w="38100" cap="sq">
            <a:solidFill>
              <a:srgbClr val="F389CD"/>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B4F8F4B4-476E-00B6-91F3-E7884DB34EF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794214" y="1412289"/>
            <a:ext cx="2200657" cy="1650492"/>
          </a:xfrm>
          <a:prstGeom prst="rect">
            <a:avLst/>
          </a:prstGeom>
          <a:ln w="38100" cap="sq">
            <a:solidFill>
              <a:srgbClr val="CBCF4B"/>
            </a:solidFill>
            <a:prstDash val="solid"/>
            <a:miter lim="800000"/>
          </a:ln>
          <a:effectLst>
            <a:outerShdw blurRad="50800" dist="38100" dir="2700000" algn="tl" rotWithShape="0">
              <a:srgbClr val="000000">
                <a:alpha val="43000"/>
              </a:srgbClr>
            </a:outerShdw>
          </a:effectLst>
        </p:spPr>
      </p:pic>
      <p:pic>
        <p:nvPicPr>
          <p:cNvPr id="12" name="Imagen 11" descr="Imagen que contiene persona, pastel, tabla, cumpleaños&#10;&#10;El contenido generado por IA puede ser incorrecto.">
            <a:extLst>
              <a:ext uri="{FF2B5EF4-FFF2-40B4-BE49-F238E27FC236}">
                <a16:creationId xmlns:a16="http://schemas.microsoft.com/office/drawing/2014/main" id="{C18E1F97-0853-9989-A51B-4D6C672851C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96300" y="4302540"/>
            <a:ext cx="3614628" cy="2555459"/>
          </a:xfrm>
          <a:prstGeom prst="rect">
            <a:avLst/>
          </a:prstGeom>
          <a:effectLst>
            <a:outerShdw blurRad="50800" dist="38100" dir="13500000" algn="br" rotWithShape="0">
              <a:prstClr val="black">
                <a:alpha val="40000"/>
              </a:prstClr>
            </a:outerShdw>
          </a:effectLst>
        </p:spPr>
      </p:pic>
      <p:sp>
        <p:nvSpPr>
          <p:cNvPr id="14" name="CuadroTexto 13">
            <a:extLst>
              <a:ext uri="{FF2B5EF4-FFF2-40B4-BE49-F238E27FC236}">
                <a16:creationId xmlns:a16="http://schemas.microsoft.com/office/drawing/2014/main" id="{4062A7FD-2A65-CA42-1A9D-004BA1FC610F}"/>
              </a:ext>
            </a:extLst>
          </p:cNvPr>
          <p:cNvSpPr txBox="1"/>
          <p:nvPr/>
        </p:nvSpPr>
        <p:spPr>
          <a:xfrm>
            <a:off x="2796372" y="4919765"/>
            <a:ext cx="5871378" cy="1938992"/>
          </a:xfrm>
          <a:prstGeom prst="rect">
            <a:avLst/>
          </a:prstGeom>
          <a:noFill/>
        </p:spPr>
        <p:txBody>
          <a:bodyPr wrap="square">
            <a:spAutoFit/>
          </a:bodyPr>
          <a:lstStyle/>
          <a:p>
            <a:pPr>
              <a:spcBef>
                <a:spcPts val="600"/>
              </a:spcBef>
            </a:pPr>
            <a:r>
              <a:rPr lang="en" sz="2000" b="1" dirty="0"/>
              <a:t>Dhaloonni hundinuu kakuu isaa Waaqayyoo wajjin godhachuu qaba. Amantiin maatii isaanii akka isaan murtoo sirrii murteessaniif isaan ni gargaara. Garuu murtoon kan isaanii ti. Murtoo keenya har’a haa godhannu: “Anii fi manni koo garuu Waaqayyoon waaqessina” (Iyya. 24:15 </a:t>
            </a:r>
            <a:r>
              <a:rPr lang="en" sz="1600" b="1" dirty="0"/>
              <a:t>NIV</a:t>
            </a:r>
            <a:r>
              <a:rPr lang="en" sz="2000" b="1" dirty="0"/>
              <a:t>).</a:t>
            </a:r>
          </a:p>
        </p:txBody>
      </p:sp>
      <p:sp>
        <p:nvSpPr>
          <p:cNvPr id="16" name="CuadroTexto 15">
            <a:extLst>
              <a:ext uri="{FF2B5EF4-FFF2-40B4-BE49-F238E27FC236}">
                <a16:creationId xmlns:a16="http://schemas.microsoft.com/office/drawing/2014/main" id="{EFAAA361-84A7-E21A-B7F0-80148A8CA996}"/>
              </a:ext>
            </a:extLst>
          </p:cNvPr>
          <p:cNvSpPr txBox="1"/>
          <p:nvPr/>
        </p:nvSpPr>
        <p:spPr>
          <a:xfrm>
            <a:off x="197129" y="3149805"/>
            <a:ext cx="11913800" cy="1015663"/>
          </a:xfrm>
          <a:prstGeom prst="rect">
            <a:avLst/>
          </a:prstGeom>
          <a:noFill/>
        </p:spPr>
        <p:txBody>
          <a:bodyPr wrap="square">
            <a:spAutoFit/>
          </a:bodyPr>
          <a:lstStyle/>
          <a:p>
            <a:pPr>
              <a:spcBef>
                <a:spcPts val="600"/>
              </a:spcBef>
            </a:pPr>
            <a:r>
              <a:rPr lang="en" sz="2000" b="1" dirty="0"/>
              <a:t>Dhaloonni fincilaan biyya Misirii ba’e lafa onaa keessatti awwaalame. Garuu inni sadaffaan awwaalcha dhaloonni haaraan “bakka dhaala isaaniitti” dhaloota hin amanamne gidduudhaa amanaman awwaalamani dha: isaanis Iyaasuu fi Eli’aazaar (Iyya. 24:29-30, 33).</a:t>
            </a:r>
          </a:p>
        </p:txBody>
      </p:sp>
      <p:sp>
        <p:nvSpPr>
          <p:cNvPr id="18" name="CuadroTexto 17">
            <a:extLst>
              <a:ext uri="{FF2B5EF4-FFF2-40B4-BE49-F238E27FC236}">
                <a16:creationId xmlns:a16="http://schemas.microsoft.com/office/drawing/2014/main" id="{355448D7-3CDB-421F-6E7B-36A78322AC0D}"/>
              </a:ext>
            </a:extLst>
          </p:cNvPr>
          <p:cNvSpPr txBox="1"/>
          <p:nvPr/>
        </p:nvSpPr>
        <p:spPr>
          <a:xfrm>
            <a:off x="2796372" y="4160098"/>
            <a:ext cx="7176303" cy="677108"/>
          </a:xfrm>
          <a:prstGeom prst="rect">
            <a:avLst/>
          </a:prstGeom>
          <a:noFill/>
        </p:spPr>
        <p:txBody>
          <a:bodyPr wrap="square">
            <a:spAutoFit/>
          </a:bodyPr>
          <a:lstStyle/>
          <a:p>
            <a:pPr>
              <a:spcBef>
                <a:spcPts val="600"/>
              </a:spcBef>
            </a:pPr>
            <a:r>
              <a:rPr lang="en" sz="1900" b="1" dirty="0"/>
              <a:t>Dhaloonni haaraan kun amanamummaadhaan dhaabatan (Iyya. 24:31). Garuu dhaloonni itti aanu hoo? (Ab. Fird. 2:10-11)?</a:t>
            </a:r>
          </a:p>
        </p:txBody>
      </p:sp>
      <p:pic>
        <p:nvPicPr>
          <p:cNvPr id="20" name="Imagen 19" descr="Imagen que contiene vestido&#10;&#10;El contenido generado por IA puede ser incorrecto.">
            <a:extLst>
              <a:ext uri="{FF2B5EF4-FFF2-40B4-BE49-F238E27FC236}">
                <a16:creationId xmlns:a16="http://schemas.microsoft.com/office/drawing/2014/main" id="{9D9B5072-7B84-A6F6-35AB-E9C42FE3362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61794" y="4237406"/>
            <a:ext cx="2470874" cy="2511408"/>
          </a:xfrm>
          <a:prstGeom prst="rect">
            <a:avLst/>
          </a:prstGeom>
          <a:effectLst>
            <a:innerShdw blurRad="114300">
              <a:schemeClr val="accent2">
                <a:lumMod val="50000"/>
              </a:schemeClr>
            </a:innerShdw>
          </a:effectLst>
        </p:spPr>
      </p:pic>
    </p:spTree>
    <p:extLst>
      <p:ext uri="{BB962C8B-B14F-4D97-AF65-F5344CB8AC3E}">
        <p14:creationId xmlns:p14="http://schemas.microsoft.com/office/powerpoint/2010/main" val="428525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par>
                                <p:cTn id="35" presetID="3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 calcmode="lin" valueType="num">
                                      <p:cBhvr>
                                        <p:cTn id="39" dur="1000" fill="hold"/>
                                        <p:tgtEl>
                                          <p:spTgt spid="10"/>
                                        </p:tgtEl>
                                        <p:attrNameLst>
                                          <p:attrName>style.rotation</p:attrName>
                                        </p:attrNameLst>
                                      </p:cBhvr>
                                      <p:tavLst>
                                        <p:tav tm="0">
                                          <p:val>
                                            <p:fltVal val="90"/>
                                          </p:val>
                                        </p:tav>
                                        <p:tav tm="100000">
                                          <p:val>
                                            <p:fltVal val="0"/>
                                          </p:val>
                                        </p:tav>
                                      </p:tavLst>
                                    </p:anim>
                                    <p:animEffect transition="in" filter="fade">
                                      <p:cBhvr>
                                        <p:cTn id="40" dur="1000"/>
                                        <p:tgtEl>
                                          <p:spTgt spid="10"/>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diamond(in)">
                                      <p:cBhvr>
                                        <p:cTn id="49" dur="750"/>
                                        <p:tgtEl>
                                          <p:spTgt spid="20"/>
                                        </p:tgtEl>
                                      </p:cBhvr>
                                    </p:animEffect>
                                  </p:childTnLst>
                                </p:cTn>
                              </p:par>
                            </p:childTnLst>
                          </p:cTn>
                        </p:par>
                        <p:par>
                          <p:cTn id="50" fill="hold">
                            <p:stCondLst>
                              <p:cond delay="750"/>
                            </p:stCondLst>
                            <p:childTnLst>
                              <p:par>
                                <p:cTn id="51" presetID="22" presetClass="entr" presetSubtype="8"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left)">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23" presetClass="entr" presetSubtype="288"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strVal val="4/3*#ppt_w"/>
                                          </p:val>
                                        </p:tav>
                                        <p:tav tm="100000">
                                          <p:val>
                                            <p:strVal val="#ppt_w"/>
                                          </p:val>
                                        </p:tav>
                                      </p:tavLst>
                                    </p:anim>
                                    <p:anim calcmode="lin" valueType="num">
                                      <p:cBhvr>
                                        <p:cTn id="59" dur="500" fill="hold"/>
                                        <p:tgtEl>
                                          <p:spTgt spid="12"/>
                                        </p:tgtEl>
                                        <p:attrNameLst>
                                          <p:attrName>ppt_h</p:attrName>
                                        </p:attrNameLst>
                                      </p:cBhvr>
                                      <p:tavLst>
                                        <p:tav tm="0">
                                          <p:val>
                                            <p:strVal val="4/3*#ppt_h"/>
                                          </p:val>
                                        </p:tav>
                                        <p:tav tm="100000">
                                          <p:val>
                                            <p:strVal val="#ppt_h"/>
                                          </p:val>
                                        </p:tav>
                                      </p:tavLst>
                                    </p:anim>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3A462DA-B35C-4DD5-D6F7-DB5F7B617DEB}"/>
              </a:ext>
            </a:extLst>
          </p:cNvPr>
          <p:cNvSpPr txBox="1"/>
          <p:nvPr/>
        </p:nvSpPr>
        <p:spPr>
          <a:xfrm>
            <a:off x="2308713" y="74543"/>
            <a:ext cx="9696659" cy="5170646"/>
          </a:xfrm>
          <a:prstGeom prst="rect">
            <a:avLst/>
          </a:prstGeom>
          <a:noFill/>
        </p:spPr>
        <p:txBody>
          <a:bodyPr wrap="square">
            <a:spAutoFit/>
          </a:bodyPr>
          <a:lstStyle/>
          <a:p>
            <a:pPr>
              <a:spcBef>
                <a:spcPts val="600"/>
              </a:spcBef>
            </a:pPr>
            <a:r>
              <a:rPr lang="en" sz="3000" b="1" dirty="0">
                <a:latin typeface="Constantia" panose="02030602050306030303" pitchFamily="18" charset="0"/>
              </a:rPr>
              <a:t>“Oogganaan keenya, Inni tasa lola irratti mo’amee hin beekne, fedhaa fi amanamummaa dhaan tajaajiluu warra alaabaa Isaa jala hiriiran irraa eega. </a:t>
            </a:r>
            <a:r>
              <a:rPr lang="en-US" sz="3000" b="1" dirty="0">
                <a:latin typeface="Constantia" panose="02030602050306030303" pitchFamily="18" charset="0"/>
              </a:rPr>
              <a:t>Lola </a:t>
            </a:r>
            <a:r>
              <a:rPr lang="en-US" sz="3000" b="1" dirty="0" err="1">
                <a:latin typeface="Constantia" panose="02030602050306030303" pitchFamily="18" charset="0"/>
              </a:rPr>
              <a:t>isa</a:t>
            </a:r>
            <a:r>
              <a:rPr lang="en-US" sz="3000" b="1" dirty="0">
                <a:latin typeface="Constantia" panose="02030602050306030303" pitchFamily="18" charset="0"/>
              </a:rPr>
              <a:t> </a:t>
            </a:r>
            <a:r>
              <a:rPr lang="en-US" sz="3000" b="1" dirty="0" err="1">
                <a:latin typeface="Constantia" panose="02030602050306030303" pitchFamily="18" charset="0"/>
              </a:rPr>
              <a:t>xumuramaa</a:t>
            </a:r>
            <a:r>
              <a:rPr lang="en-US" sz="3000" b="1" dirty="0">
                <a:latin typeface="Constantia" panose="02030602050306030303" pitchFamily="18" charset="0"/>
              </a:rPr>
              <a:t> </a:t>
            </a:r>
            <a:r>
              <a:rPr lang="en-US" sz="3000" b="1" dirty="0" err="1">
                <a:latin typeface="Constantia" panose="02030602050306030303" pitchFamily="18" charset="0"/>
              </a:rPr>
              <a:t>jiru</a:t>
            </a:r>
            <a:r>
              <a:rPr lang="en-US" sz="3000" b="1" dirty="0">
                <a:latin typeface="Constantia" panose="02030602050306030303" pitchFamily="18" charset="0"/>
              </a:rPr>
              <a:t>, </a:t>
            </a:r>
            <a:r>
              <a:rPr lang="en-US" sz="3000" b="1" dirty="0" err="1">
                <a:latin typeface="Constantia" panose="02030602050306030303" pitchFamily="18" charset="0"/>
              </a:rPr>
              <a:t>humnoota</a:t>
            </a:r>
            <a:r>
              <a:rPr lang="en-US" sz="3000" b="1" dirty="0">
                <a:latin typeface="Constantia" panose="02030602050306030303" pitchFamily="18" charset="0"/>
              </a:rPr>
              <a:t> </a:t>
            </a:r>
            <a:r>
              <a:rPr lang="en-US" sz="3000" b="1" dirty="0" err="1">
                <a:latin typeface="Constantia" panose="02030602050306030303" pitchFamily="18" charset="0"/>
              </a:rPr>
              <a:t>gaarii</a:t>
            </a:r>
            <a:r>
              <a:rPr lang="en-US" sz="3000" b="1" dirty="0">
                <a:latin typeface="Constantia" panose="02030602050306030303" pitchFamily="18" charset="0"/>
              </a:rPr>
              <a:t> fi </a:t>
            </a:r>
            <a:r>
              <a:rPr lang="en-US" sz="3000" b="1" dirty="0" err="1">
                <a:latin typeface="Constantia" panose="02030602050306030303" pitchFamily="18" charset="0"/>
              </a:rPr>
              <a:t>hamminaa</a:t>
            </a:r>
            <a:r>
              <a:rPr lang="en-US" sz="3000" b="1" dirty="0">
                <a:latin typeface="Constantia" panose="02030602050306030303" pitchFamily="18" charset="0"/>
              </a:rPr>
              <a:t> </a:t>
            </a:r>
            <a:r>
              <a:rPr lang="en-US" sz="3000" b="1" dirty="0" err="1">
                <a:latin typeface="Constantia" panose="02030602050306030303" pitchFamily="18" charset="0"/>
              </a:rPr>
              <a:t>gidduutti</a:t>
            </a:r>
            <a:r>
              <a:rPr lang="en-US" sz="3000" b="1" dirty="0">
                <a:latin typeface="Constantia" panose="02030602050306030303" pitchFamily="18" charset="0"/>
              </a:rPr>
              <a:t> </a:t>
            </a:r>
            <a:r>
              <a:rPr lang="en-US" sz="3000" b="1" dirty="0" err="1">
                <a:latin typeface="Constantia" panose="02030602050306030303" pitchFamily="18" charset="0"/>
              </a:rPr>
              <a:t>geggeeffamu</a:t>
            </a:r>
            <a:r>
              <a:rPr lang="en-US" sz="3000" b="1" dirty="0">
                <a:latin typeface="Constantia" panose="02030602050306030303" pitchFamily="18" charset="0"/>
              </a:rPr>
              <a:t> </a:t>
            </a:r>
            <a:r>
              <a:rPr lang="en-US" sz="3000" b="1" dirty="0" err="1">
                <a:latin typeface="Constantia" panose="02030602050306030303" pitchFamily="18" charset="0"/>
              </a:rPr>
              <a:t>keessatti</a:t>
            </a:r>
            <a:r>
              <a:rPr lang="en-US" sz="3000" b="1" dirty="0">
                <a:latin typeface="Constantia" panose="02030602050306030303" pitchFamily="18" charset="0"/>
              </a:rPr>
              <a:t>, </a:t>
            </a:r>
            <a:r>
              <a:rPr lang="en-US" sz="3000" b="1" dirty="0" err="1">
                <a:latin typeface="Constantia" panose="02030602050306030303" pitchFamily="18" charset="0"/>
              </a:rPr>
              <a:t>miseensonnii</a:t>
            </a:r>
            <a:r>
              <a:rPr lang="en-US" sz="3000" b="1" dirty="0">
                <a:latin typeface="Constantia" panose="02030602050306030303" pitchFamily="18" charset="0"/>
              </a:rPr>
              <a:t> fi </a:t>
            </a:r>
            <a:r>
              <a:rPr lang="en-US" sz="3000" b="1" dirty="0" err="1">
                <a:latin typeface="Constantia" panose="02030602050306030303" pitchFamily="18" charset="0"/>
              </a:rPr>
              <a:t>tajaajiltoonni</a:t>
            </a:r>
            <a:r>
              <a:rPr lang="en-US" sz="3000" b="1" dirty="0">
                <a:latin typeface="Constantia" panose="02030602050306030303" pitchFamily="18" charset="0"/>
              </a:rPr>
              <a:t> </a:t>
            </a:r>
            <a:r>
              <a:rPr lang="en-US" sz="3000" b="1" dirty="0" err="1">
                <a:latin typeface="Constantia" panose="02030602050306030303" pitchFamily="18" charset="0"/>
              </a:rPr>
              <a:t>guutummaatti</a:t>
            </a:r>
            <a:r>
              <a:rPr lang="en-US" sz="3000" b="1" dirty="0">
                <a:latin typeface="Constantia" panose="02030602050306030303" pitchFamily="18" charset="0"/>
              </a:rPr>
              <a:t> </a:t>
            </a:r>
            <a:r>
              <a:rPr lang="en-US" sz="3000" b="1" dirty="0" err="1">
                <a:latin typeface="Constantia" panose="02030602050306030303" pitchFamily="18" charset="0"/>
              </a:rPr>
              <a:t>akka</a:t>
            </a:r>
            <a:r>
              <a:rPr lang="en-US" sz="3000" b="1" dirty="0">
                <a:latin typeface="Constantia" panose="02030602050306030303" pitchFamily="18" charset="0"/>
              </a:rPr>
              <a:t> </a:t>
            </a:r>
            <a:r>
              <a:rPr lang="en-US" sz="3000" b="1" dirty="0" err="1">
                <a:latin typeface="Constantia" panose="02030602050306030303" pitchFamily="18" charset="0"/>
              </a:rPr>
              <a:t>hirmaatan</a:t>
            </a:r>
            <a:r>
              <a:rPr lang="en-US" sz="3000" b="1" dirty="0">
                <a:latin typeface="Constantia" panose="02030602050306030303" pitchFamily="18" charset="0"/>
              </a:rPr>
              <a:t> </a:t>
            </a:r>
            <a:r>
              <a:rPr lang="en-US" sz="3000" b="1" dirty="0" err="1">
                <a:latin typeface="Constantia" panose="02030602050306030303" pitchFamily="18" charset="0"/>
              </a:rPr>
              <a:t>irraa</a:t>
            </a:r>
            <a:r>
              <a:rPr lang="en-US" sz="3000" b="1" dirty="0">
                <a:latin typeface="Constantia" panose="02030602050306030303" pitchFamily="18" charset="0"/>
              </a:rPr>
              <a:t> </a:t>
            </a:r>
            <a:r>
              <a:rPr lang="en-US" sz="3000" b="1" dirty="0" err="1">
                <a:latin typeface="Constantia" panose="02030602050306030303" pitchFamily="18" charset="0"/>
              </a:rPr>
              <a:t>eega</a:t>
            </a:r>
            <a:r>
              <a:rPr lang="en-US" sz="3000" b="1" dirty="0">
                <a:latin typeface="Constantia" panose="02030602050306030303" pitchFamily="18" charset="0"/>
              </a:rPr>
              <a:t>. Warri </a:t>
            </a:r>
            <a:r>
              <a:rPr lang="en-US" sz="3000" b="1" dirty="0" err="1">
                <a:latin typeface="Constantia" panose="02030602050306030303" pitchFamily="18" charset="0"/>
              </a:rPr>
              <a:t>akka</a:t>
            </a:r>
            <a:r>
              <a:rPr lang="en-US" sz="3000" b="1" dirty="0">
                <a:latin typeface="Constantia" panose="02030602050306030303" pitchFamily="18" charset="0"/>
              </a:rPr>
              <a:t> </a:t>
            </a:r>
            <a:r>
              <a:rPr lang="en-US" sz="3000" b="1" dirty="0" err="1">
                <a:latin typeface="Constantia" panose="02030602050306030303" pitchFamily="18" charset="0"/>
              </a:rPr>
              <a:t>loltoota</a:t>
            </a:r>
            <a:r>
              <a:rPr lang="en-US" sz="3000" b="1" dirty="0">
                <a:latin typeface="Constantia" panose="02030602050306030303" pitchFamily="18" charset="0"/>
              </a:rPr>
              <a:t> </a:t>
            </a:r>
            <a:r>
              <a:rPr lang="en-US" sz="3000" b="1" dirty="0" err="1">
                <a:latin typeface="Constantia" panose="02030602050306030303" pitchFamily="18" charset="0"/>
              </a:rPr>
              <a:t>Isaatti</a:t>
            </a:r>
            <a:r>
              <a:rPr lang="en-US" sz="3000" b="1" dirty="0">
                <a:latin typeface="Constantia" panose="02030602050306030303" pitchFamily="18" charset="0"/>
              </a:rPr>
              <a:t> </a:t>
            </a:r>
            <a:r>
              <a:rPr lang="en-US" sz="3000" b="1" dirty="0" err="1">
                <a:latin typeface="Constantia" panose="02030602050306030303" pitchFamily="18" charset="0"/>
              </a:rPr>
              <a:t>hiriiran</a:t>
            </a:r>
            <a:r>
              <a:rPr lang="en-US" sz="3000" b="1" dirty="0">
                <a:latin typeface="Constantia" panose="02030602050306030303" pitchFamily="18" charset="0"/>
              </a:rPr>
              <a:t> </a:t>
            </a:r>
            <a:r>
              <a:rPr lang="en-US" sz="3000" b="1" dirty="0" err="1">
                <a:latin typeface="Constantia" panose="02030602050306030303" pitchFamily="18" charset="0"/>
              </a:rPr>
              <a:t>hundinuu</a:t>
            </a:r>
            <a:r>
              <a:rPr lang="en-US" sz="3000" b="1" dirty="0">
                <a:latin typeface="Constantia" panose="02030602050306030303" pitchFamily="18" charset="0"/>
              </a:rPr>
              <a:t> </a:t>
            </a:r>
            <a:r>
              <a:rPr lang="en-US" sz="3000" b="1" dirty="0" err="1">
                <a:latin typeface="Constantia" panose="02030602050306030303" pitchFamily="18" charset="0"/>
              </a:rPr>
              <a:t>akka</a:t>
            </a:r>
            <a:r>
              <a:rPr lang="en-US" sz="3000" b="1" dirty="0">
                <a:latin typeface="Constantia" panose="02030602050306030303" pitchFamily="18" charset="0"/>
              </a:rPr>
              <a:t> </a:t>
            </a:r>
            <a:r>
              <a:rPr lang="en-US" sz="3000" b="1" dirty="0" err="1">
                <a:latin typeface="Constantia" panose="02030602050306030303" pitchFamily="18" charset="0"/>
              </a:rPr>
              <a:t>waraanaatti</a:t>
            </a:r>
            <a:r>
              <a:rPr lang="en-US" sz="3000" b="1" dirty="0">
                <a:latin typeface="Constantia" panose="02030602050306030303" pitchFamily="18" charset="0"/>
              </a:rPr>
              <a:t> </a:t>
            </a:r>
            <a:r>
              <a:rPr lang="en-US" sz="3000" b="1" dirty="0" err="1">
                <a:latin typeface="Constantia" panose="02030602050306030303" pitchFamily="18" charset="0"/>
              </a:rPr>
              <a:t>tajaajila</a:t>
            </a:r>
            <a:r>
              <a:rPr lang="en-US" sz="3000" b="1" dirty="0">
                <a:latin typeface="Constantia" panose="02030602050306030303" pitchFamily="18" charset="0"/>
              </a:rPr>
              <a:t> </a:t>
            </a:r>
            <a:r>
              <a:rPr lang="en-US" sz="3000" b="1" dirty="0" err="1">
                <a:latin typeface="Constantia" panose="02030602050306030303" pitchFamily="18" charset="0"/>
              </a:rPr>
              <a:t>amanamummaadhaan</a:t>
            </a:r>
            <a:r>
              <a:rPr lang="en-US" sz="3000" b="1" dirty="0">
                <a:latin typeface="Constantia" panose="02030602050306030303" pitchFamily="18" charset="0"/>
              </a:rPr>
              <a:t> </a:t>
            </a:r>
            <a:r>
              <a:rPr lang="en-US" sz="3000" b="1" dirty="0" err="1">
                <a:latin typeface="Constantia" panose="02030602050306030303" pitchFamily="18" charset="0"/>
              </a:rPr>
              <a:t>akka</a:t>
            </a:r>
            <a:r>
              <a:rPr lang="en-US" sz="3000" b="1" dirty="0">
                <a:latin typeface="Constantia" panose="02030602050306030303" pitchFamily="18" charset="0"/>
              </a:rPr>
              <a:t> </a:t>
            </a:r>
            <a:r>
              <a:rPr lang="en-US" sz="3000" b="1" dirty="0" err="1">
                <a:latin typeface="Constantia" panose="02030602050306030303" pitchFamily="18" charset="0"/>
              </a:rPr>
              <a:t>kennaniif</a:t>
            </a:r>
            <a:r>
              <a:rPr lang="en-US" sz="3000" b="1" dirty="0">
                <a:latin typeface="Constantia" panose="02030602050306030303" pitchFamily="18" charset="0"/>
              </a:rPr>
              <a:t>, </a:t>
            </a:r>
            <a:r>
              <a:rPr lang="en-US" sz="3000" b="1" dirty="0" err="1">
                <a:latin typeface="Constantia" panose="02030602050306030303" pitchFamily="18" charset="0"/>
              </a:rPr>
              <a:t>akkasuma</a:t>
            </a:r>
            <a:r>
              <a:rPr lang="en-US" sz="3000" b="1" dirty="0">
                <a:latin typeface="Constantia" panose="02030602050306030303" pitchFamily="18" charset="0"/>
              </a:rPr>
              <a:t> </a:t>
            </a:r>
            <a:r>
              <a:rPr lang="en-US" sz="3000" b="1" dirty="0" err="1">
                <a:latin typeface="Constantia" panose="02030602050306030303" pitchFamily="18" charset="0"/>
              </a:rPr>
              <a:t>itti</a:t>
            </a:r>
            <a:r>
              <a:rPr lang="en-US" sz="3000" b="1" dirty="0">
                <a:latin typeface="Constantia" panose="02030602050306030303" pitchFamily="18" charset="0"/>
              </a:rPr>
              <a:t> </a:t>
            </a:r>
            <a:r>
              <a:rPr lang="en-US" sz="3000" b="1" dirty="0" err="1">
                <a:latin typeface="Constantia" panose="02030602050306030303" pitchFamily="18" charset="0"/>
              </a:rPr>
              <a:t>gaafatamummaa</a:t>
            </a:r>
            <a:r>
              <a:rPr lang="en-US" sz="3000" b="1" dirty="0">
                <a:latin typeface="Constantia" panose="02030602050306030303" pitchFamily="18" charset="0"/>
              </a:rPr>
              <a:t> </a:t>
            </a:r>
            <a:r>
              <a:rPr lang="en-US" sz="3000" b="1" dirty="0" err="1">
                <a:latin typeface="Constantia" panose="02030602050306030303" pitchFamily="18" charset="0"/>
              </a:rPr>
              <a:t>dhuunfaatti</a:t>
            </a:r>
            <a:r>
              <a:rPr lang="en-US" sz="3000" b="1" dirty="0">
                <a:latin typeface="Constantia" panose="02030602050306030303" pitchFamily="18" charset="0"/>
              </a:rPr>
              <a:t> </a:t>
            </a:r>
            <a:r>
              <a:rPr lang="en-US" sz="3000" b="1" dirty="0" err="1">
                <a:latin typeface="Constantia" panose="02030602050306030303" pitchFamily="18" charset="0"/>
              </a:rPr>
              <a:t>itti</a:t>
            </a:r>
            <a:r>
              <a:rPr lang="en-US" sz="3000" b="1" dirty="0">
                <a:latin typeface="Constantia" panose="02030602050306030303" pitchFamily="18" charset="0"/>
              </a:rPr>
              <a:t> </a:t>
            </a:r>
            <a:r>
              <a:rPr lang="en-US" sz="3000" b="1" dirty="0" err="1">
                <a:latin typeface="Constantia" panose="02030602050306030303" pitchFamily="18" charset="0"/>
              </a:rPr>
              <a:t>kenname</a:t>
            </a:r>
            <a:r>
              <a:rPr lang="en-US" sz="3000" b="1" dirty="0">
                <a:latin typeface="Constantia" panose="02030602050306030303" pitchFamily="18" charset="0"/>
              </a:rPr>
              <a:t> </a:t>
            </a:r>
            <a:r>
              <a:rPr lang="en-US" sz="3000" b="1" dirty="0" err="1">
                <a:latin typeface="Constantia" panose="02030602050306030303" pitchFamily="18" charset="0"/>
              </a:rPr>
              <a:t>miira</a:t>
            </a:r>
            <a:r>
              <a:rPr lang="en-US" sz="3000" b="1" dirty="0">
                <a:latin typeface="Constantia" panose="02030602050306030303" pitchFamily="18" charset="0"/>
              </a:rPr>
              <a:t> </a:t>
            </a:r>
            <a:r>
              <a:rPr lang="en-US" sz="3000" b="1" dirty="0" err="1">
                <a:latin typeface="Constantia" panose="02030602050306030303" pitchFamily="18" charset="0"/>
              </a:rPr>
              <a:t>ho’aadhaan</a:t>
            </a:r>
            <a:r>
              <a:rPr lang="en-US" sz="3000" b="1" dirty="0">
                <a:latin typeface="Constantia" panose="02030602050306030303" pitchFamily="18" charset="0"/>
              </a:rPr>
              <a:t> </a:t>
            </a:r>
            <a:r>
              <a:rPr lang="en-US" sz="3000" b="1" dirty="0" err="1">
                <a:latin typeface="Constantia" panose="02030602050306030303" pitchFamily="18" charset="0"/>
              </a:rPr>
              <a:t>akka</a:t>
            </a:r>
            <a:r>
              <a:rPr lang="en-US" sz="3000" b="1" dirty="0">
                <a:latin typeface="Constantia" panose="02030602050306030303" pitchFamily="18" charset="0"/>
              </a:rPr>
              <a:t> </a:t>
            </a:r>
            <a:r>
              <a:rPr lang="en-US" sz="3000" b="1" dirty="0" err="1">
                <a:latin typeface="Constantia" panose="02030602050306030303" pitchFamily="18" charset="0"/>
              </a:rPr>
              <a:t>baa’aniif</a:t>
            </a:r>
            <a:r>
              <a:rPr lang="en-US" sz="3000" b="1" dirty="0">
                <a:latin typeface="Constantia" panose="02030602050306030303" pitchFamily="18" charset="0"/>
              </a:rPr>
              <a:t> </a:t>
            </a:r>
            <a:r>
              <a:rPr lang="en-US" sz="3000" b="1" dirty="0" err="1">
                <a:latin typeface="Constantia" panose="02030602050306030303" pitchFamily="18" charset="0"/>
              </a:rPr>
              <a:t>irraa</a:t>
            </a:r>
            <a:r>
              <a:rPr lang="en-US" sz="3000" b="1" dirty="0">
                <a:latin typeface="Constantia" panose="02030602050306030303" pitchFamily="18" charset="0"/>
              </a:rPr>
              <a:t> </a:t>
            </a:r>
            <a:r>
              <a:rPr lang="en-US" sz="3000" b="1" dirty="0" err="1">
                <a:latin typeface="Constantia" panose="02030602050306030303" pitchFamily="18" charset="0"/>
              </a:rPr>
              <a:t>eegama</a:t>
            </a:r>
            <a:r>
              <a:rPr lang="en-US" sz="3000" b="1" dirty="0">
                <a:latin typeface="Constantia" panose="02030602050306030303" pitchFamily="18" charset="0"/>
              </a:rPr>
              <a:t>.</a:t>
            </a:r>
            <a:r>
              <a:rPr lang="en" sz="3000" b="1" dirty="0">
                <a:latin typeface="Constantia" panose="02030602050306030303" pitchFamily="18" charset="0"/>
              </a:rPr>
              <a:t>”</a:t>
            </a:r>
          </a:p>
        </p:txBody>
      </p:sp>
      <p:sp>
        <p:nvSpPr>
          <p:cNvPr id="4" name="CuadroTexto 3">
            <a:extLst>
              <a:ext uri="{FF2B5EF4-FFF2-40B4-BE49-F238E27FC236}">
                <a16:creationId xmlns:a16="http://schemas.microsoft.com/office/drawing/2014/main" id="{01B76F75-3111-93EE-FB74-5E2DC4989168}"/>
              </a:ext>
            </a:extLst>
          </p:cNvPr>
          <p:cNvSpPr txBox="1"/>
          <p:nvPr/>
        </p:nvSpPr>
        <p:spPr>
          <a:xfrm>
            <a:off x="7474981" y="5577525"/>
            <a:ext cx="4542847" cy="338554"/>
          </a:xfrm>
          <a:prstGeom prst="rect">
            <a:avLst/>
          </a:prstGeom>
          <a:noFill/>
        </p:spPr>
        <p:txBody>
          <a:bodyPr wrap="none" rtlCol="0">
            <a:spAutoFit/>
          </a:bodyPr>
          <a:lstStyle/>
          <a:p>
            <a:pPr algn="r"/>
            <a:r>
              <a:rPr lang="en" sz="1600" b="1" dirty="0"/>
              <a:t>EGW (Testimonies for the Church, vol. 9, p. 116)</a:t>
            </a:r>
          </a:p>
        </p:txBody>
      </p:sp>
    </p:spTree>
    <p:extLst>
      <p:ext uri="{BB962C8B-B14F-4D97-AF65-F5344CB8AC3E}">
        <p14:creationId xmlns:p14="http://schemas.microsoft.com/office/powerpoint/2010/main" val="133015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867</TotalTime>
  <Words>1205</Words>
  <Application>Microsoft Office PowerPoint</Application>
  <PresentationFormat>Panorámica</PresentationFormat>
  <Paragraphs>50</Paragraphs>
  <Slides>9</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9</vt:i4>
      </vt:variant>
    </vt:vector>
  </HeadingPairs>
  <TitlesOfParts>
    <vt:vector size="17" baseType="lpstr">
      <vt:lpstr>Comic Sans MS</vt:lpstr>
      <vt:lpstr>Aptos Display</vt:lpstr>
      <vt:lpstr>Aptos</vt:lpstr>
      <vt:lpstr>Arial</vt:lpstr>
      <vt:lpstr>Constantia</vt:lpstr>
      <vt:lpstr>Wingdings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100</cp:revision>
  <dcterms:created xsi:type="dcterms:W3CDTF">2025-12-04T08:44:01Z</dcterms:created>
  <dcterms:modified xsi:type="dcterms:W3CDTF">2025-12-24T15:16:22Z</dcterms:modified>
</cp:coreProperties>
</file>