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3"/>
  </p:notesMasterIdLst>
  <p:sldIdLst>
    <p:sldId id="320" r:id="rId3"/>
    <p:sldId id="323" r:id="rId4"/>
    <p:sldId id="257" r:id="rId5"/>
    <p:sldId id="321" r:id="rId6"/>
    <p:sldId id="259" r:id="rId7"/>
    <p:sldId id="260" r:id="rId8"/>
    <p:sldId id="264" r:id="rId9"/>
    <p:sldId id="322" r:id="rId10"/>
    <p:sldId id="262" r:id="rId11"/>
    <p:sldId id="318" r:id="rId12"/>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AEE0"/>
    <a:srgbClr val="736FC7"/>
    <a:srgbClr val="4743AC"/>
    <a:srgbClr val="B6BCD8"/>
    <a:srgbClr val="7A84B8"/>
    <a:srgbClr val="4C578F"/>
    <a:srgbClr val="BEC4E0"/>
    <a:srgbClr val="7785BF"/>
    <a:srgbClr val="344070"/>
    <a:srgbClr val="F6D3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6C5240-8CFD-40DC-91D5-5979507B04BB}"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ES"/>
        </a:p>
      </dgm:t>
    </dgm:pt>
    <dgm:pt modelId="{FD7F8419-2D07-49D4-B58F-3A8E3E663CB5}">
      <dgm:prSet custT="1"/>
      <dgm:spPr/>
      <dgm:t>
        <a:bodyPr lIns="0" rIns="0"/>
        <a:lstStyle/>
        <a:p>
          <a:r>
            <a:rPr lang="en" sz="2000" b="1" dirty="0">
              <a:effectLst>
                <a:outerShdw blurRad="38100" dist="38100" dir="2700000" algn="tl">
                  <a:srgbClr val="000000">
                    <a:alpha val="43137"/>
                  </a:srgbClr>
                </a:outerShdw>
              </a:effectLst>
            </a:rPr>
            <a:t>Jajjabina Kiristoos keessatti</a:t>
          </a:r>
          <a:endParaRPr lang="es-ES" sz="2000" dirty="0">
            <a:effectLst>
              <a:outerShdw blurRad="38100" dist="38100" dir="2700000" algn="tl">
                <a:srgbClr val="000000">
                  <a:alpha val="43137"/>
                </a:srgbClr>
              </a:outerShdw>
            </a:effectLst>
          </a:endParaRPr>
        </a:p>
      </dgm:t>
    </dgm:pt>
    <dgm:pt modelId="{AF902ECB-696D-4306-9B2A-74737C112DE2}" type="parTrans" cxnId="{A76317FF-46CF-4112-97E4-8B6D4B900787}">
      <dgm:prSet/>
      <dgm:spPr/>
      <dgm:t>
        <a:bodyPr/>
        <a:lstStyle/>
        <a:p>
          <a:endParaRPr lang="es-ES" sz="2000"/>
        </a:p>
      </dgm:t>
    </dgm:pt>
    <dgm:pt modelId="{A076DEE4-FA44-4778-9161-DF660CFE9885}" type="sibTrans" cxnId="{A76317FF-46CF-4112-97E4-8B6D4B900787}">
      <dgm:prSet/>
      <dgm:spPr/>
      <dgm:t>
        <a:bodyPr/>
        <a:lstStyle/>
        <a:p>
          <a:endParaRPr lang="es-ES" sz="2000"/>
        </a:p>
      </dgm:t>
    </dgm:pt>
    <dgm:pt modelId="{EC6CCAEB-6E49-4B97-9F6E-42936A927667}">
      <dgm:prSet custT="1"/>
      <dgm:spPr/>
      <dgm:t>
        <a:bodyPr lIns="0" rIns="0"/>
        <a:lstStyle/>
        <a:p>
          <a:r>
            <a:rPr lang="en" sz="2000" b="1" dirty="0">
              <a:effectLst>
                <a:outerShdw blurRad="38100" dist="38100" dir="2700000" algn="tl">
                  <a:srgbClr val="000000">
                    <a:alpha val="43137"/>
                  </a:srgbClr>
                </a:outerShdw>
              </a:effectLst>
            </a:rPr>
            <a:t>Jajjabina jaalala keessatti</a:t>
          </a:r>
          <a:endParaRPr lang="es-ES" sz="2000" dirty="0">
            <a:effectLst>
              <a:outerShdw blurRad="38100" dist="38100" dir="2700000" algn="tl">
                <a:srgbClr val="000000">
                  <a:alpha val="43137"/>
                </a:srgbClr>
              </a:outerShdw>
            </a:effectLst>
          </a:endParaRPr>
        </a:p>
      </dgm:t>
    </dgm:pt>
    <dgm:pt modelId="{C9D7DAC6-F7B9-4808-A9DE-1DC76AFACCBB}" type="parTrans" cxnId="{81FDB6DE-F677-4552-8449-0E7AF68BC42C}">
      <dgm:prSet/>
      <dgm:spPr/>
      <dgm:t>
        <a:bodyPr/>
        <a:lstStyle/>
        <a:p>
          <a:endParaRPr lang="es-ES" sz="2000"/>
        </a:p>
      </dgm:t>
    </dgm:pt>
    <dgm:pt modelId="{92F046A5-1128-4F58-B411-CA449BAB5588}" type="sibTrans" cxnId="{81FDB6DE-F677-4552-8449-0E7AF68BC42C}">
      <dgm:prSet/>
      <dgm:spPr/>
      <dgm:t>
        <a:bodyPr/>
        <a:lstStyle/>
        <a:p>
          <a:endParaRPr lang="es-ES" sz="2000"/>
        </a:p>
      </dgm:t>
    </dgm:pt>
    <dgm:pt modelId="{6FF28BD9-7C2B-4E16-8F82-567B14F3EB72}">
      <dgm:prSet custT="1"/>
      <dgm:spPr/>
      <dgm:t>
        <a:bodyPr lIns="0" rIns="0"/>
        <a:lstStyle/>
        <a:p>
          <a:r>
            <a:rPr lang="en" sz="2000" b="1" dirty="0">
              <a:effectLst>
                <a:outerShdw blurRad="38100" dist="38100" dir="2700000" algn="tl">
                  <a:srgbClr val="000000">
                    <a:alpha val="43137"/>
                  </a:srgbClr>
                </a:outerShdw>
              </a:effectLst>
            </a:rPr>
            <a:t>Tokkummaa Hafuuraa</a:t>
          </a:r>
          <a:endParaRPr lang="es-ES" sz="2000" dirty="0">
            <a:effectLst>
              <a:outerShdw blurRad="38100" dist="38100" dir="2700000" algn="tl">
                <a:srgbClr val="000000">
                  <a:alpha val="43137"/>
                </a:srgbClr>
              </a:outerShdw>
            </a:effectLst>
          </a:endParaRPr>
        </a:p>
      </dgm:t>
    </dgm:pt>
    <dgm:pt modelId="{709E9C65-9A14-4881-AC16-32F0CAC47E5C}" type="parTrans" cxnId="{3CDEB68A-33C9-4904-B847-7F9CAA825EE6}">
      <dgm:prSet/>
      <dgm:spPr/>
      <dgm:t>
        <a:bodyPr/>
        <a:lstStyle/>
        <a:p>
          <a:endParaRPr lang="es-ES" sz="2000"/>
        </a:p>
      </dgm:t>
    </dgm:pt>
    <dgm:pt modelId="{0D8540FB-6BF1-464C-9F63-6FD03B91DEE1}" type="sibTrans" cxnId="{3CDEB68A-33C9-4904-B847-7F9CAA825EE6}">
      <dgm:prSet/>
      <dgm:spPr/>
      <dgm:t>
        <a:bodyPr/>
        <a:lstStyle/>
        <a:p>
          <a:endParaRPr lang="es-ES" sz="2000"/>
        </a:p>
      </dgm:t>
    </dgm:pt>
    <dgm:pt modelId="{56A9467D-88B3-4059-93A8-2F095C499A4F}">
      <dgm:prSet custT="1"/>
      <dgm:spPr/>
      <dgm:t>
        <a:bodyPr lIns="0" rIns="0"/>
        <a:lstStyle/>
        <a:p>
          <a:r>
            <a:rPr lang="en" sz="2000" b="1" dirty="0">
              <a:effectLst>
                <a:outerShdw blurRad="38100" dist="38100" dir="2700000" algn="tl">
                  <a:srgbClr val="000000">
                    <a:alpha val="43137"/>
                  </a:srgbClr>
                </a:outerShdw>
              </a:effectLst>
            </a:rPr>
            <a:t>Jaalala onnee guutuu</a:t>
          </a:r>
          <a:endParaRPr lang="es-ES" sz="2000" dirty="0">
            <a:effectLst>
              <a:outerShdw blurRad="38100" dist="38100" dir="2700000" algn="tl">
                <a:srgbClr val="000000">
                  <a:alpha val="43137"/>
                </a:srgbClr>
              </a:outerShdw>
            </a:effectLst>
          </a:endParaRPr>
        </a:p>
      </dgm:t>
    </dgm:pt>
    <dgm:pt modelId="{B3F101F9-F905-49B0-B7F9-6E9114D615E2}" type="parTrans" cxnId="{95D7A3E7-1B61-4D2E-9690-7D72BFDFC4AE}">
      <dgm:prSet/>
      <dgm:spPr/>
      <dgm:t>
        <a:bodyPr/>
        <a:lstStyle/>
        <a:p>
          <a:endParaRPr lang="es-ES" sz="2000"/>
        </a:p>
      </dgm:t>
    </dgm:pt>
    <dgm:pt modelId="{3FCFD674-8903-4536-AB67-1E329E19C8CC}" type="sibTrans" cxnId="{95D7A3E7-1B61-4D2E-9690-7D72BFDFC4AE}">
      <dgm:prSet/>
      <dgm:spPr/>
      <dgm:t>
        <a:bodyPr/>
        <a:lstStyle/>
        <a:p>
          <a:endParaRPr lang="es-ES" sz="2000"/>
        </a:p>
      </dgm:t>
    </dgm:pt>
    <dgm:pt modelId="{8F80357D-8326-4909-AB5C-D3F69333F0F3}">
      <dgm:prSet custT="1"/>
      <dgm:spPr/>
      <dgm:t>
        <a:bodyPr lIns="0" rIns="0"/>
        <a:lstStyle/>
        <a:p>
          <a:r>
            <a:rPr lang="en" sz="2000" b="1" dirty="0">
              <a:effectLst>
                <a:outerShdw blurRad="38100" dist="38100" dir="2700000" algn="tl">
                  <a:srgbClr val="000000">
                    <a:alpha val="43137"/>
                  </a:srgbClr>
                </a:outerShdw>
              </a:effectLst>
            </a:rPr>
            <a:t>Araara</a:t>
          </a:r>
          <a:endParaRPr lang="es-ES" sz="2000" dirty="0">
            <a:effectLst>
              <a:outerShdw blurRad="38100" dist="38100" dir="2700000" algn="tl">
                <a:srgbClr val="000000">
                  <a:alpha val="43137"/>
                </a:srgbClr>
              </a:outerShdw>
            </a:effectLst>
          </a:endParaRPr>
        </a:p>
      </dgm:t>
    </dgm:pt>
    <dgm:pt modelId="{8B51C7D3-34B8-4A9F-B54E-66CC59F0C674}" type="parTrans" cxnId="{4295B46C-F812-4952-8D96-7670EB827785}">
      <dgm:prSet/>
      <dgm:spPr/>
      <dgm:t>
        <a:bodyPr/>
        <a:lstStyle/>
        <a:p>
          <a:endParaRPr lang="es-ES" sz="2000"/>
        </a:p>
      </dgm:t>
    </dgm:pt>
    <dgm:pt modelId="{E8876D48-1B82-44E9-A890-9CEE1E740717}" type="sibTrans" cxnId="{4295B46C-F812-4952-8D96-7670EB827785}">
      <dgm:prSet/>
      <dgm:spPr/>
      <dgm:t>
        <a:bodyPr/>
        <a:lstStyle/>
        <a:p>
          <a:endParaRPr lang="es-ES" sz="2000"/>
        </a:p>
      </dgm:t>
    </dgm:pt>
    <dgm:pt modelId="{94B0EDF4-6967-4D3D-A099-3A55A81223E9}">
      <dgm:prSet custT="1">
        <dgm:style>
          <a:lnRef idx="0">
            <a:schemeClr val="accent1"/>
          </a:lnRef>
          <a:fillRef idx="3">
            <a:schemeClr val="accent1"/>
          </a:fillRef>
          <a:effectRef idx="3">
            <a:schemeClr val="accent1"/>
          </a:effectRef>
          <a:fontRef idx="minor">
            <a:schemeClr val="lt1"/>
          </a:fontRef>
        </dgm:style>
      </dgm:prSet>
      <dgm:spPr>
        <a:gradFill rotWithShape="0">
          <a:gsLst>
            <a:gs pos="0">
              <a:srgbClr val="00A8A4"/>
            </a:gs>
            <a:gs pos="50000">
              <a:schemeClr val="tx2"/>
            </a:gs>
            <a:gs pos="100000">
              <a:schemeClr val="tx2">
                <a:lumMod val="75000"/>
              </a:schemeClr>
            </a:gs>
          </a:gsLst>
        </a:gradFill>
      </dgm:spPr>
      <dgm:t>
        <a:bodyPr lIns="0" rIns="0"/>
        <a:lstStyle/>
        <a:p>
          <a:r>
            <a:rPr lang="en" sz="2000" b="1" dirty="0">
              <a:effectLst>
                <a:outerShdw blurRad="38100" dist="38100" dir="2700000" algn="tl">
                  <a:srgbClr val="000000">
                    <a:alpha val="43137"/>
                  </a:srgbClr>
                </a:outerShdw>
              </a:effectLst>
            </a:rPr>
            <a:t>Tokkummaa miiraa fi jaalalaa</a:t>
          </a:r>
          <a:endParaRPr lang="es-ES" sz="2000" dirty="0">
            <a:effectLst>
              <a:outerShdw blurRad="38100" dist="38100" dir="2700000" algn="tl">
                <a:srgbClr val="000000">
                  <a:alpha val="43137"/>
                </a:srgbClr>
              </a:outerShdw>
            </a:effectLst>
          </a:endParaRPr>
        </a:p>
      </dgm:t>
    </dgm:pt>
    <dgm:pt modelId="{DCBCEBDD-0D69-4D26-ABDC-FF356676ED89}" type="parTrans" cxnId="{A06E8EEA-4B86-4909-B2BE-1D44C003238A}">
      <dgm:prSet/>
      <dgm:spPr/>
      <dgm:t>
        <a:bodyPr/>
        <a:lstStyle/>
        <a:p>
          <a:endParaRPr lang="es-ES" sz="2000"/>
        </a:p>
      </dgm:t>
    </dgm:pt>
    <dgm:pt modelId="{983C17E3-2632-428F-B392-408AB5BECCA3}" type="sibTrans" cxnId="{A06E8EEA-4B86-4909-B2BE-1D44C003238A}">
      <dgm:prSet/>
      <dgm:spPr/>
      <dgm:t>
        <a:bodyPr/>
        <a:lstStyle/>
        <a:p>
          <a:endParaRPr lang="es-ES" sz="2000"/>
        </a:p>
      </dgm:t>
    </dgm:pt>
    <dgm:pt modelId="{E4A382FF-2984-43EB-87BE-8E359BEF2DD1}">
      <dgm:prSet custT="1"/>
      <dgm:spPr>
        <a:solidFill>
          <a:schemeClr val="accent2">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n" sz="1800" b="1" dirty="0"/>
            <a:t>Fakkeenya jireenya Kiristoosiin qayyabatanii akka akkeessaniif isaan jajjabeessa</a:t>
          </a:r>
          <a:endParaRPr lang="es-ES" sz="1800" dirty="0"/>
        </a:p>
      </dgm:t>
    </dgm:pt>
    <dgm:pt modelId="{38E44033-10BD-49FB-91FC-8681A76742E5}" type="parTrans" cxnId="{17C8008B-DB9F-456F-8D8A-BF689D3413F6}">
      <dgm:prSet/>
      <dgm:spPr/>
      <dgm:t>
        <a:bodyPr/>
        <a:lstStyle/>
        <a:p>
          <a:endParaRPr lang="es-ES" sz="2000"/>
        </a:p>
      </dgm:t>
    </dgm:pt>
    <dgm:pt modelId="{F6EF2498-00B4-4CA2-90F2-B870C0340A93}" type="sibTrans" cxnId="{17C8008B-DB9F-456F-8D8A-BF689D3413F6}">
      <dgm:prSet/>
      <dgm:spPr/>
      <dgm:t>
        <a:bodyPr/>
        <a:lstStyle/>
        <a:p>
          <a:endParaRPr lang="es-ES" sz="2000"/>
        </a:p>
      </dgm:t>
    </dgm:pt>
    <dgm:pt modelId="{58139FC0-3CA8-4712-9CEA-20CE99BF9FAE}">
      <dgm:prSet custT="1"/>
      <dgm:spPr>
        <a:solidFill>
          <a:schemeClr val="accent3">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n" sz="1800" b="1" dirty="0"/>
            <a:t>Jaalalli isaan Kiristoosiif qaban humna isaan kakaasu sammuu isaanii keessa kaa’a</a:t>
          </a:r>
          <a:endParaRPr lang="es-ES" sz="1800" dirty="0"/>
        </a:p>
      </dgm:t>
    </dgm:pt>
    <dgm:pt modelId="{32011D1C-DB4D-4596-950C-9741D603101C}" type="parTrans" cxnId="{732490F2-E54B-4E84-8AA3-445DEDCBBC5D}">
      <dgm:prSet/>
      <dgm:spPr/>
      <dgm:t>
        <a:bodyPr/>
        <a:lstStyle/>
        <a:p>
          <a:endParaRPr lang="es-ES" sz="2000"/>
        </a:p>
      </dgm:t>
    </dgm:pt>
    <dgm:pt modelId="{6750EB8B-7579-41B3-9A67-910D9AB8101E}" type="sibTrans" cxnId="{732490F2-E54B-4E84-8AA3-445DEDCBBC5D}">
      <dgm:prSet/>
      <dgm:spPr/>
      <dgm:t>
        <a:bodyPr/>
        <a:lstStyle/>
        <a:p>
          <a:endParaRPr lang="es-ES" sz="2000"/>
        </a:p>
      </dgm:t>
    </dgm:pt>
    <dgm:pt modelId="{831C5BFB-C584-41A1-9FE6-1BE13AAE9586}">
      <dgm:prSet custT="1"/>
      <dgm:spPr>
        <a:solidFill>
          <a:schemeClr val="accent4">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n" sz="1800" b="1" dirty="0"/>
            <a:t>To’annoo Hafuuraatiif of kennuutu irra jira</a:t>
          </a:r>
          <a:endParaRPr lang="es-ES" sz="1800" dirty="0"/>
        </a:p>
      </dgm:t>
    </dgm:pt>
    <dgm:pt modelId="{4298B1E7-9979-4D7F-891D-EBE67C9D33A8}" type="parTrans" cxnId="{FE2BE666-D7E4-4245-A6EE-4DA2CBEBD80B}">
      <dgm:prSet/>
      <dgm:spPr/>
      <dgm:t>
        <a:bodyPr/>
        <a:lstStyle/>
        <a:p>
          <a:endParaRPr lang="es-ES" sz="2000"/>
        </a:p>
      </dgm:t>
    </dgm:pt>
    <dgm:pt modelId="{4B1B8985-36A4-4563-9E8D-C05BE95F10C3}" type="sibTrans" cxnId="{FE2BE666-D7E4-4245-A6EE-4DA2CBEBD80B}">
      <dgm:prSet/>
      <dgm:spPr/>
      <dgm:t>
        <a:bodyPr/>
        <a:lstStyle/>
        <a:p>
          <a:endParaRPr lang="es-ES" sz="2000"/>
        </a:p>
      </dgm:t>
    </dgm:pt>
    <dgm:pt modelId="{A52085F7-1359-4E6E-9534-A77E007B1756}">
      <dgm:prSet custT="1"/>
      <dgm:spPr>
        <a:solidFill>
          <a:schemeClr val="accent5">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n" sz="1800" b="1" dirty="0"/>
            <a:t>Miira jaalalaa ho’aa nama irraa mul’atu calaqqisiisuu qabu</a:t>
          </a:r>
          <a:endParaRPr lang="es-ES" sz="1800" dirty="0"/>
        </a:p>
      </dgm:t>
    </dgm:pt>
    <dgm:pt modelId="{6FD8A6BF-FF8D-4EF6-9F29-EB11625F012A}" type="parTrans" cxnId="{B2903920-FFF7-4830-A952-D33880BEA88B}">
      <dgm:prSet/>
      <dgm:spPr/>
      <dgm:t>
        <a:bodyPr/>
        <a:lstStyle/>
        <a:p>
          <a:endParaRPr lang="es-ES" sz="2000"/>
        </a:p>
      </dgm:t>
    </dgm:pt>
    <dgm:pt modelId="{6826BB39-2AD7-4336-83BF-3DF9A3A2AB2B}" type="sibTrans" cxnId="{B2903920-FFF7-4830-A952-D33880BEA88B}">
      <dgm:prSet/>
      <dgm:spPr/>
      <dgm:t>
        <a:bodyPr/>
        <a:lstStyle/>
        <a:p>
          <a:endParaRPr lang="es-ES" sz="2000"/>
        </a:p>
      </dgm:t>
    </dgm:pt>
    <dgm:pt modelId="{BECD3B4E-C305-45FA-83F9-305E02E34FF9}">
      <dgm:prSet custT="1"/>
      <dgm:spPr>
        <a:solidFill>
          <a:schemeClr val="accent6">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n" sz="1800" b="1" dirty="0"/>
            <a:t>Karaa gochaa araaraa dhuunfaatti godhamuu, jiraachuu jaalala dhugaa akka isaan agarsiisan godhi</a:t>
          </a:r>
          <a:endParaRPr lang="es-ES" sz="1800" dirty="0"/>
        </a:p>
      </dgm:t>
    </dgm:pt>
    <dgm:pt modelId="{9BD2FB5B-3614-475E-8815-5038F12C926D}" type="parTrans" cxnId="{CD97C8FC-188B-4712-A43B-EC7744E2FE21}">
      <dgm:prSet/>
      <dgm:spPr/>
      <dgm:t>
        <a:bodyPr/>
        <a:lstStyle/>
        <a:p>
          <a:endParaRPr lang="es-ES" sz="2000"/>
        </a:p>
      </dgm:t>
    </dgm:pt>
    <dgm:pt modelId="{DF479058-5044-4E96-8B85-AF2EBB35446D}" type="sibTrans" cxnId="{CD97C8FC-188B-4712-A43B-EC7744E2FE21}">
      <dgm:prSet/>
      <dgm:spPr/>
      <dgm:t>
        <a:bodyPr/>
        <a:lstStyle/>
        <a:p>
          <a:endParaRPr lang="es-ES" sz="2000"/>
        </a:p>
      </dgm:t>
    </dgm:pt>
    <dgm:pt modelId="{1B6D6EAF-DEE1-48AA-97B9-D8EB4672A963}">
      <dgm:prSet custT="1"/>
      <dgm:spPr>
        <a:solidFill>
          <a:srgbClr val="9DFDE6"/>
        </a:solidFill>
        <a:ln>
          <a:solidFill>
            <a:srgbClr val="9DFDE6">
              <a:alpha val="90000"/>
            </a:srgbClr>
          </a:solidFill>
        </a:ln>
        <a:effectLst>
          <a:outerShdw blurRad="50800" dist="38100" dir="2700000" algn="tl" rotWithShape="0">
            <a:prstClr val="black">
              <a:alpha val="40000"/>
            </a:prstClr>
          </a:outerShdw>
        </a:effectLst>
      </dgm:spPr>
      <dgm:t>
        <a:bodyPr lIns="144000" rIns="144000"/>
        <a:lstStyle/>
        <a:p>
          <a:pPr>
            <a:buNone/>
          </a:pPr>
          <a:r>
            <a:rPr lang="en" sz="1600" b="1" dirty="0"/>
            <a:t>Jaalalli qixxee ta’e yaadni akka wal fakkaatu godha, gara gochaa tokkummaattis qajeelcha</a:t>
          </a:r>
          <a:endParaRPr lang="es-ES" sz="1600" dirty="0"/>
        </a:p>
      </dgm:t>
    </dgm:pt>
    <dgm:pt modelId="{166C417D-3E36-4E80-8674-EFA5487D2F26}" type="parTrans" cxnId="{74EEFF8F-6E44-41E9-B611-FAE86F3CFFFA}">
      <dgm:prSet/>
      <dgm:spPr/>
      <dgm:t>
        <a:bodyPr/>
        <a:lstStyle/>
        <a:p>
          <a:endParaRPr lang="es-ES" sz="2000"/>
        </a:p>
      </dgm:t>
    </dgm:pt>
    <dgm:pt modelId="{45CC6CB3-E203-48BB-A304-9E17139D704F}" type="sibTrans" cxnId="{74EEFF8F-6E44-41E9-B611-FAE86F3CFFFA}">
      <dgm:prSet/>
      <dgm:spPr/>
      <dgm:t>
        <a:bodyPr/>
        <a:lstStyle/>
        <a:p>
          <a:endParaRPr lang="es-ES" sz="2000"/>
        </a:p>
      </dgm:t>
    </dgm:pt>
    <dgm:pt modelId="{100DECC8-33A6-47B9-A123-D67DB4B86473}" type="pres">
      <dgm:prSet presAssocID="{546C5240-8CFD-40DC-91D5-5979507B04BB}" presName="Name0" presStyleCnt="0">
        <dgm:presLayoutVars>
          <dgm:dir/>
          <dgm:animLvl val="lvl"/>
          <dgm:resizeHandles val="exact"/>
        </dgm:presLayoutVars>
      </dgm:prSet>
      <dgm:spPr/>
    </dgm:pt>
    <dgm:pt modelId="{C86C29A1-9F66-42C4-AF41-4EBF07013A95}" type="pres">
      <dgm:prSet presAssocID="{FD7F8419-2D07-49D4-B58F-3A8E3E663CB5}" presName="linNode" presStyleCnt="0"/>
      <dgm:spPr/>
    </dgm:pt>
    <dgm:pt modelId="{F345F0DC-739B-4912-85FD-798D40B447B8}" type="pres">
      <dgm:prSet presAssocID="{FD7F8419-2D07-49D4-B58F-3A8E3E663CB5}" presName="parentText" presStyleLbl="node1" presStyleIdx="0" presStyleCnt="6" custScaleX="87558" custLinFactNeighborX="-3999">
        <dgm:presLayoutVars>
          <dgm:chMax val="1"/>
          <dgm:bulletEnabled val="1"/>
        </dgm:presLayoutVars>
      </dgm:prSet>
      <dgm:spPr/>
    </dgm:pt>
    <dgm:pt modelId="{F1BFC727-A5C7-457B-B84C-ED1B5ACCB513}" type="pres">
      <dgm:prSet presAssocID="{FD7F8419-2D07-49D4-B58F-3A8E3E663CB5}" presName="descendantText" presStyleLbl="alignAccFollowNode1" presStyleIdx="0" presStyleCnt="6" custScaleX="112673" custScaleY="110130" custLinFactNeighborX="-206">
        <dgm:presLayoutVars>
          <dgm:bulletEnabled val="1"/>
        </dgm:presLayoutVars>
      </dgm:prSet>
      <dgm:spPr/>
    </dgm:pt>
    <dgm:pt modelId="{FF127ADD-A98D-42BF-AF2B-52B78FF9C0E0}" type="pres">
      <dgm:prSet presAssocID="{A076DEE4-FA44-4778-9161-DF660CFE9885}" presName="sp" presStyleCnt="0"/>
      <dgm:spPr/>
    </dgm:pt>
    <dgm:pt modelId="{7D707308-657D-46A6-B1E7-2390B04A0523}" type="pres">
      <dgm:prSet presAssocID="{EC6CCAEB-6E49-4B97-9F6E-42936A927667}" presName="linNode" presStyleCnt="0"/>
      <dgm:spPr/>
    </dgm:pt>
    <dgm:pt modelId="{38A2E8CB-CFE4-465A-8900-6ABEE3E03BF6}" type="pres">
      <dgm:prSet presAssocID="{EC6CCAEB-6E49-4B97-9F6E-42936A927667}" presName="parentText" presStyleLbl="node1" presStyleIdx="1" presStyleCnt="6" custScaleX="87558" custLinFactNeighborX="-3999">
        <dgm:presLayoutVars>
          <dgm:chMax val="1"/>
          <dgm:bulletEnabled val="1"/>
        </dgm:presLayoutVars>
      </dgm:prSet>
      <dgm:spPr/>
    </dgm:pt>
    <dgm:pt modelId="{70AE16FB-1CA3-4D95-8532-67B1C21F24F5}" type="pres">
      <dgm:prSet presAssocID="{EC6CCAEB-6E49-4B97-9F6E-42936A927667}" presName="descendantText" presStyleLbl="alignAccFollowNode1" presStyleIdx="1" presStyleCnt="6" custScaleX="112673" custScaleY="110130" custLinFactNeighborX="-439">
        <dgm:presLayoutVars>
          <dgm:bulletEnabled val="1"/>
        </dgm:presLayoutVars>
      </dgm:prSet>
      <dgm:spPr/>
    </dgm:pt>
    <dgm:pt modelId="{98F72CFB-9164-4FBF-B730-495E089E1733}" type="pres">
      <dgm:prSet presAssocID="{92F046A5-1128-4F58-B411-CA449BAB5588}" presName="sp" presStyleCnt="0"/>
      <dgm:spPr/>
    </dgm:pt>
    <dgm:pt modelId="{FF82CE75-09B0-4C72-8387-80F013465E9B}" type="pres">
      <dgm:prSet presAssocID="{6FF28BD9-7C2B-4E16-8F82-567B14F3EB72}" presName="linNode" presStyleCnt="0"/>
      <dgm:spPr/>
    </dgm:pt>
    <dgm:pt modelId="{225F09F4-9F2B-4BA9-BFC5-4949A0E5B0A4}" type="pres">
      <dgm:prSet presAssocID="{6FF28BD9-7C2B-4E16-8F82-567B14F3EB72}" presName="parentText" presStyleLbl="node1" presStyleIdx="2" presStyleCnt="6" custScaleX="87558" custLinFactNeighborX="-3999">
        <dgm:presLayoutVars>
          <dgm:chMax val="1"/>
          <dgm:bulletEnabled val="1"/>
        </dgm:presLayoutVars>
      </dgm:prSet>
      <dgm:spPr/>
    </dgm:pt>
    <dgm:pt modelId="{A07AF936-934C-43B9-9E11-CB036ADFDB92}" type="pres">
      <dgm:prSet presAssocID="{6FF28BD9-7C2B-4E16-8F82-567B14F3EB72}" presName="descendantText" presStyleLbl="alignAccFollowNode1" presStyleIdx="2" presStyleCnt="6" custScaleX="112673" custScaleY="110130" custLinFactNeighborX="-439">
        <dgm:presLayoutVars>
          <dgm:bulletEnabled val="1"/>
        </dgm:presLayoutVars>
      </dgm:prSet>
      <dgm:spPr/>
    </dgm:pt>
    <dgm:pt modelId="{C10A8E77-D4F9-4E67-B63D-2DA0F88A2FFB}" type="pres">
      <dgm:prSet presAssocID="{0D8540FB-6BF1-464C-9F63-6FD03B91DEE1}" presName="sp" presStyleCnt="0"/>
      <dgm:spPr/>
    </dgm:pt>
    <dgm:pt modelId="{757A99E6-F5DA-447D-8881-D0E4EF1958A5}" type="pres">
      <dgm:prSet presAssocID="{56A9467D-88B3-4059-93A8-2F095C499A4F}" presName="linNode" presStyleCnt="0"/>
      <dgm:spPr/>
    </dgm:pt>
    <dgm:pt modelId="{C254F32F-86CA-4E99-979B-AF9096E5D968}" type="pres">
      <dgm:prSet presAssocID="{56A9467D-88B3-4059-93A8-2F095C499A4F}" presName="parentText" presStyleLbl="node1" presStyleIdx="3" presStyleCnt="6" custScaleX="87558" custLinFactNeighborX="-3999">
        <dgm:presLayoutVars>
          <dgm:chMax val="1"/>
          <dgm:bulletEnabled val="1"/>
        </dgm:presLayoutVars>
      </dgm:prSet>
      <dgm:spPr/>
    </dgm:pt>
    <dgm:pt modelId="{A95744FE-A75C-42EE-A600-0978F5810D02}" type="pres">
      <dgm:prSet presAssocID="{56A9467D-88B3-4059-93A8-2F095C499A4F}" presName="descendantText" presStyleLbl="alignAccFollowNode1" presStyleIdx="3" presStyleCnt="6" custScaleX="112673" custScaleY="110130" custLinFactNeighborX="-439">
        <dgm:presLayoutVars>
          <dgm:bulletEnabled val="1"/>
        </dgm:presLayoutVars>
      </dgm:prSet>
      <dgm:spPr/>
    </dgm:pt>
    <dgm:pt modelId="{4DDC786D-F441-4C8C-A28A-A22CA62BF555}" type="pres">
      <dgm:prSet presAssocID="{3FCFD674-8903-4536-AB67-1E329E19C8CC}" presName="sp" presStyleCnt="0"/>
      <dgm:spPr/>
    </dgm:pt>
    <dgm:pt modelId="{DCE10AF4-8E12-4D4D-9F9F-EE1788E7B621}" type="pres">
      <dgm:prSet presAssocID="{8F80357D-8326-4909-AB5C-D3F69333F0F3}" presName="linNode" presStyleCnt="0"/>
      <dgm:spPr/>
    </dgm:pt>
    <dgm:pt modelId="{9F224E3E-D8F3-4E8C-94A2-5FFD1B0B6430}" type="pres">
      <dgm:prSet presAssocID="{8F80357D-8326-4909-AB5C-D3F69333F0F3}" presName="parentText" presStyleLbl="node1" presStyleIdx="4" presStyleCnt="6" custScaleX="87558" custLinFactNeighborX="-3999">
        <dgm:presLayoutVars>
          <dgm:chMax val="1"/>
          <dgm:bulletEnabled val="1"/>
        </dgm:presLayoutVars>
      </dgm:prSet>
      <dgm:spPr/>
    </dgm:pt>
    <dgm:pt modelId="{E4276F12-D4D7-4759-9AAC-224505EC7F61}" type="pres">
      <dgm:prSet presAssocID="{8F80357D-8326-4909-AB5C-D3F69333F0F3}" presName="descendantText" presStyleLbl="alignAccFollowNode1" presStyleIdx="4" presStyleCnt="6" custScaleX="112673" custScaleY="110130" custLinFactNeighborX="-439">
        <dgm:presLayoutVars>
          <dgm:bulletEnabled val="1"/>
        </dgm:presLayoutVars>
      </dgm:prSet>
      <dgm:spPr/>
    </dgm:pt>
    <dgm:pt modelId="{16F3583D-92B4-4318-8DEC-C573A9CADBEB}" type="pres">
      <dgm:prSet presAssocID="{E8876D48-1B82-44E9-A890-9CEE1E740717}" presName="sp" presStyleCnt="0"/>
      <dgm:spPr/>
    </dgm:pt>
    <dgm:pt modelId="{1AD75263-520F-4208-B500-2E3BB7DCF9DF}" type="pres">
      <dgm:prSet presAssocID="{94B0EDF4-6967-4D3D-A099-3A55A81223E9}" presName="linNode" presStyleCnt="0"/>
      <dgm:spPr/>
    </dgm:pt>
    <dgm:pt modelId="{D322E446-1E18-40C5-B54D-DBDC6663ED62}" type="pres">
      <dgm:prSet presAssocID="{94B0EDF4-6967-4D3D-A099-3A55A81223E9}" presName="parentText" presStyleLbl="node1" presStyleIdx="5" presStyleCnt="6" custScaleX="87558" custLinFactNeighborX="-3999">
        <dgm:presLayoutVars>
          <dgm:chMax val="1"/>
          <dgm:bulletEnabled val="1"/>
        </dgm:presLayoutVars>
      </dgm:prSet>
      <dgm:spPr/>
    </dgm:pt>
    <dgm:pt modelId="{0F736E9E-DC0F-41A1-89FA-11AAAE29D790}" type="pres">
      <dgm:prSet presAssocID="{94B0EDF4-6967-4D3D-A099-3A55A81223E9}" presName="descendantText" presStyleLbl="alignAccFollowNode1" presStyleIdx="5" presStyleCnt="6" custScaleX="112673" custScaleY="110130" custLinFactNeighborX="-439">
        <dgm:presLayoutVars>
          <dgm:bulletEnabled val="1"/>
        </dgm:presLayoutVars>
      </dgm:prSet>
      <dgm:spPr/>
    </dgm:pt>
  </dgm:ptLst>
  <dgm:cxnLst>
    <dgm:cxn modelId="{B6DD8A08-F9B1-451E-AFD6-523A1E8BCEE3}" type="presOf" srcId="{831C5BFB-C584-41A1-9FE6-1BE13AAE9586}" destId="{A07AF936-934C-43B9-9E11-CB036ADFDB92}" srcOrd="0" destOrd="0" presId="urn:microsoft.com/office/officeart/2005/8/layout/vList5"/>
    <dgm:cxn modelId="{B2903920-FFF7-4830-A952-D33880BEA88B}" srcId="{56A9467D-88B3-4059-93A8-2F095C499A4F}" destId="{A52085F7-1359-4E6E-9534-A77E007B1756}" srcOrd="0" destOrd="0" parTransId="{6FD8A6BF-FF8D-4EF6-9F29-EB11625F012A}" sibTransId="{6826BB39-2AD7-4336-83BF-3DF9A3A2AB2B}"/>
    <dgm:cxn modelId="{D48C9121-99BF-4245-AFB4-97D2CC8A3D1D}" type="presOf" srcId="{A52085F7-1359-4E6E-9534-A77E007B1756}" destId="{A95744FE-A75C-42EE-A600-0978F5810D02}" srcOrd="0" destOrd="0" presId="urn:microsoft.com/office/officeart/2005/8/layout/vList5"/>
    <dgm:cxn modelId="{6273B227-EB97-428C-958E-B731A7512454}" type="presOf" srcId="{EC6CCAEB-6E49-4B97-9F6E-42936A927667}" destId="{38A2E8CB-CFE4-465A-8900-6ABEE3E03BF6}" srcOrd="0" destOrd="0" presId="urn:microsoft.com/office/officeart/2005/8/layout/vList5"/>
    <dgm:cxn modelId="{FE2BE666-D7E4-4245-A6EE-4DA2CBEBD80B}" srcId="{6FF28BD9-7C2B-4E16-8F82-567B14F3EB72}" destId="{831C5BFB-C584-41A1-9FE6-1BE13AAE9586}" srcOrd="0" destOrd="0" parTransId="{4298B1E7-9979-4D7F-891D-EBE67C9D33A8}" sibTransId="{4B1B8985-36A4-4563-9E8D-C05BE95F10C3}"/>
    <dgm:cxn modelId="{4295B46C-F812-4952-8D96-7670EB827785}" srcId="{546C5240-8CFD-40DC-91D5-5979507B04BB}" destId="{8F80357D-8326-4909-AB5C-D3F69333F0F3}" srcOrd="4" destOrd="0" parTransId="{8B51C7D3-34B8-4A9F-B54E-66CC59F0C674}" sibTransId="{E8876D48-1B82-44E9-A890-9CEE1E740717}"/>
    <dgm:cxn modelId="{1E7FEB4C-4ED9-4BE2-85D1-3979D1EBCB59}" type="presOf" srcId="{94B0EDF4-6967-4D3D-A099-3A55A81223E9}" destId="{D322E446-1E18-40C5-B54D-DBDC6663ED62}" srcOrd="0" destOrd="0" presId="urn:microsoft.com/office/officeart/2005/8/layout/vList5"/>
    <dgm:cxn modelId="{F1396773-7429-4C74-9506-80473EECAA05}" type="presOf" srcId="{1B6D6EAF-DEE1-48AA-97B9-D8EB4672A963}" destId="{0F736E9E-DC0F-41A1-89FA-11AAAE29D790}" srcOrd="0" destOrd="0" presId="urn:microsoft.com/office/officeart/2005/8/layout/vList5"/>
    <dgm:cxn modelId="{3CDEB68A-33C9-4904-B847-7F9CAA825EE6}" srcId="{546C5240-8CFD-40DC-91D5-5979507B04BB}" destId="{6FF28BD9-7C2B-4E16-8F82-567B14F3EB72}" srcOrd="2" destOrd="0" parTransId="{709E9C65-9A14-4881-AC16-32F0CAC47E5C}" sibTransId="{0D8540FB-6BF1-464C-9F63-6FD03B91DEE1}"/>
    <dgm:cxn modelId="{17C8008B-DB9F-456F-8D8A-BF689D3413F6}" srcId="{FD7F8419-2D07-49D4-B58F-3A8E3E663CB5}" destId="{E4A382FF-2984-43EB-87BE-8E359BEF2DD1}" srcOrd="0" destOrd="0" parTransId="{38E44033-10BD-49FB-91FC-8681A76742E5}" sibTransId="{F6EF2498-00B4-4CA2-90F2-B870C0340A93}"/>
    <dgm:cxn modelId="{74EEFF8F-6E44-41E9-B611-FAE86F3CFFFA}" srcId="{94B0EDF4-6967-4D3D-A099-3A55A81223E9}" destId="{1B6D6EAF-DEE1-48AA-97B9-D8EB4672A963}" srcOrd="0" destOrd="0" parTransId="{166C417D-3E36-4E80-8674-EFA5487D2F26}" sibTransId="{45CC6CB3-E203-48BB-A304-9E17139D704F}"/>
    <dgm:cxn modelId="{ADD3E291-2635-4759-AF45-823AAAAC5445}" type="presOf" srcId="{BECD3B4E-C305-45FA-83F9-305E02E34FF9}" destId="{E4276F12-D4D7-4759-9AAC-224505EC7F61}" srcOrd="0" destOrd="0" presId="urn:microsoft.com/office/officeart/2005/8/layout/vList5"/>
    <dgm:cxn modelId="{945B8195-C9E8-4D13-A12A-B68BE42C37F4}" type="presOf" srcId="{58139FC0-3CA8-4712-9CEA-20CE99BF9FAE}" destId="{70AE16FB-1CA3-4D95-8532-67B1C21F24F5}" srcOrd="0" destOrd="0" presId="urn:microsoft.com/office/officeart/2005/8/layout/vList5"/>
    <dgm:cxn modelId="{2782699B-7D0F-4029-9B38-30C615F194A7}" type="presOf" srcId="{6FF28BD9-7C2B-4E16-8F82-567B14F3EB72}" destId="{225F09F4-9F2B-4BA9-BFC5-4949A0E5B0A4}" srcOrd="0" destOrd="0" presId="urn:microsoft.com/office/officeart/2005/8/layout/vList5"/>
    <dgm:cxn modelId="{D777B5AA-62F0-44BD-B95E-336F92384ABC}" type="presOf" srcId="{56A9467D-88B3-4059-93A8-2F095C499A4F}" destId="{C254F32F-86CA-4E99-979B-AF9096E5D968}" srcOrd="0" destOrd="0" presId="urn:microsoft.com/office/officeart/2005/8/layout/vList5"/>
    <dgm:cxn modelId="{1915CCAD-44F1-4A33-9D63-44F14DCF5200}" type="presOf" srcId="{E4A382FF-2984-43EB-87BE-8E359BEF2DD1}" destId="{F1BFC727-A5C7-457B-B84C-ED1B5ACCB513}" srcOrd="0" destOrd="0" presId="urn:microsoft.com/office/officeart/2005/8/layout/vList5"/>
    <dgm:cxn modelId="{6CFE8BB0-7409-4BA5-BBA6-33E52BF196C5}" type="presOf" srcId="{FD7F8419-2D07-49D4-B58F-3A8E3E663CB5}" destId="{F345F0DC-739B-4912-85FD-798D40B447B8}" srcOrd="0" destOrd="0" presId="urn:microsoft.com/office/officeart/2005/8/layout/vList5"/>
    <dgm:cxn modelId="{A9175CC7-C727-4C07-959E-3B32D1321134}" type="presOf" srcId="{8F80357D-8326-4909-AB5C-D3F69333F0F3}" destId="{9F224E3E-D8F3-4E8C-94A2-5FFD1B0B6430}" srcOrd="0" destOrd="0" presId="urn:microsoft.com/office/officeart/2005/8/layout/vList5"/>
    <dgm:cxn modelId="{81FDB6DE-F677-4552-8449-0E7AF68BC42C}" srcId="{546C5240-8CFD-40DC-91D5-5979507B04BB}" destId="{EC6CCAEB-6E49-4B97-9F6E-42936A927667}" srcOrd="1" destOrd="0" parTransId="{C9D7DAC6-F7B9-4808-A9DE-1DC76AFACCBB}" sibTransId="{92F046A5-1128-4F58-B411-CA449BAB5588}"/>
    <dgm:cxn modelId="{EC7E6FE6-B0F4-4B64-86F9-568E8D0DA83D}" type="presOf" srcId="{546C5240-8CFD-40DC-91D5-5979507B04BB}" destId="{100DECC8-33A6-47B9-A123-D67DB4B86473}" srcOrd="0" destOrd="0" presId="urn:microsoft.com/office/officeart/2005/8/layout/vList5"/>
    <dgm:cxn modelId="{95D7A3E7-1B61-4D2E-9690-7D72BFDFC4AE}" srcId="{546C5240-8CFD-40DC-91D5-5979507B04BB}" destId="{56A9467D-88B3-4059-93A8-2F095C499A4F}" srcOrd="3" destOrd="0" parTransId="{B3F101F9-F905-49B0-B7F9-6E9114D615E2}" sibTransId="{3FCFD674-8903-4536-AB67-1E329E19C8CC}"/>
    <dgm:cxn modelId="{A06E8EEA-4B86-4909-B2BE-1D44C003238A}" srcId="{546C5240-8CFD-40DC-91D5-5979507B04BB}" destId="{94B0EDF4-6967-4D3D-A099-3A55A81223E9}" srcOrd="5" destOrd="0" parTransId="{DCBCEBDD-0D69-4D26-ABDC-FF356676ED89}" sibTransId="{983C17E3-2632-428F-B392-408AB5BECCA3}"/>
    <dgm:cxn modelId="{732490F2-E54B-4E84-8AA3-445DEDCBBC5D}" srcId="{EC6CCAEB-6E49-4B97-9F6E-42936A927667}" destId="{58139FC0-3CA8-4712-9CEA-20CE99BF9FAE}" srcOrd="0" destOrd="0" parTransId="{32011D1C-DB4D-4596-950C-9741D603101C}" sibTransId="{6750EB8B-7579-41B3-9A67-910D9AB8101E}"/>
    <dgm:cxn modelId="{CD97C8FC-188B-4712-A43B-EC7744E2FE21}" srcId="{8F80357D-8326-4909-AB5C-D3F69333F0F3}" destId="{BECD3B4E-C305-45FA-83F9-305E02E34FF9}" srcOrd="0" destOrd="0" parTransId="{9BD2FB5B-3614-475E-8815-5038F12C926D}" sibTransId="{DF479058-5044-4E96-8B85-AF2EBB35446D}"/>
    <dgm:cxn modelId="{A76317FF-46CF-4112-97E4-8B6D4B900787}" srcId="{546C5240-8CFD-40DC-91D5-5979507B04BB}" destId="{FD7F8419-2D07-49D4-B58F-3A8E3E663CB5}" srcOrd="0" destOrd="0" parTransId="{AF902ECB-696D-4306-9B2A-74737C112DE2}" sibTransId="{A076DEE4-FA44-4778-9161-DF660CFE9885}"/>
    <dgm:cxn modelId="{FF8C90B7-8505-48BE-96CE-06B12A3C3802}" type="presParOf" srcId="{100DECC8-33A6-47B9-A123-D67DB4B86473}" destId="{C86C29A1-9F66-42C4-AF41-4EBF07013A95}" srcOrd="0" destOrd="0" presId="urn:microsoft.com/office/officeart/2005/8/layout/vList5"/>
    <dgm:cxn modelId="{A31E117F-6773-4620-BD5A-7AF355C53A96}" type="presParOf" srcId="{C86C29A1-9F66-42C4-AF41-4EBF07013A95}" destId="{F345F0DC-739B-4912-85FD-798D40B447B8}" srcOrd="0" destOrd="0" presId="urn:microsoft.com/office/officeart/2005/8/layout/vList5"/>
    <dgm:cxn modelId="{C0FBB465-0E60-428F-9EA2-36087112E08E}" type="presParOf" srcId="{C86C29A1-9F66-42C4-AF41-4EBF07013A95}" destId="{F1BFC727-A5C7-457B-B84C-ED1B5ACCB513}" srcOrd="1" destOrd="0" presId="urn:microsoft.com/office/officeart/2005/8/layout/vList5"/>
    <dgm:cxn modelId="{B0DC8E24-E8A1-49A3-A9FA-BA8E9C88C67B}" type="presParOf" srcId="{100DECC8-33A6-47B9-A123-D67DB4B86473}" destId="{FF127ADD-A98D-42BF-AF2B-52B78FF9C0E0}" srcOrd="1" destOrd="0" presId="urn:microsoft.com/office/officeart/2005/8/layout/vList5"/>
    <dgm:cxn modelId="{0AEBF32C-5323-43C1-A04C-601EECB8375C}" type="presParOf" srcId="{100DECC8-33A6-47B9-A123-D67DB4B86473}" destId="{7D707308-657D-46A6-B1E7-2390B04A0523}" srcOrd="2" destOrd="0" presId="urn:microsoft.com/office/officeart/2005/8/layout/vList5"/>
    <dgm:cxn modelId="{6F06E53A-27C0-4EC4-A3C2-0B33F3056937}" type="presParOf" srcId="{7D707308-657D-46A6-B1E7-2390B04A0523}" destId="{38A2E8CB-CFE4-465A-8900-6ABEE3E03BF6}" srcOrd="0" destOrd="0" presId="urn:microsoft.com/office/officeart/2005/8/layout/vList5"/>
    <dgm:cxn modelId="{438B3D15-FCC0-4057-8EA1-E7FB47C120CF}" type="presParOf" srcId="{7D707308-657D-46A6-B1E7-2390B04A0523}" destId="{70AE16FB-1CA3-4D95-8532-67B1C21F24F5}" srcOrd="1" destOrd="0" presId="urn:microsoft.com/office/officeart/2005/8/layout/vList5"/>
    <dgm:cxn modelId="{F0852A01-8C05-42EA-86EE-CF9B0DD3D740}" type="presParOf" srcId="{100DECC8-33A6-47B9-A123-D67DB4B86473}" destId="{98F72CFB-9164-4FBF-B730-495E089E1733}" srcOrd="3" destOrd="0" presId="urn:microsoft.com/office/officeart/2005/8/layout/vList5"/>
    <dgm:cxn modelId="{CB516E8D-4AC0-40A5-ADDB-C5AE972BADD8}" type="presParOf" srcId="{100DECC8-33A6-47B9-A123-D67DB4B86473}" destId="{FF82CE75-09B0-4C72-8387-80F013465E9B}" srcOrd="4" destOrd="0" presId="urn:microsoft.com/office/officeart/2005/8/layout/vList5"/>
    <dgm:cxn modelId="{AE28BA5C-BB94-4B5F-893F-348440D56AFB}" type="presParOf" srcId="{FF82CE75-09B0-4C72-8387-80F013465E9B}" destId="{225F09F4-9F2B-4BA9-BFC5-4949A0E5B0A4}" srcOrd="0" destOrd="0" presId="urn:microsoft.com/office/officeart/2005/8/layout/vList5"/>
    <dgm:cxn modelId="{C16E4796-3966-4E51-B5E7-195D17A7B2D4}" type="presParOf" srcId="{FF82CE75-09B0-4C72-8387-80F013465E9B}" destId="{A07AF936-934C-43B9-9E11-CB036ADFDB92}" srcOrd="1" destOrd="0" presId="urn:microsoft.com/office/officeart/2005/8/layout/vList5"/>
    <dgm:cxn modelId="{2603093F-9EC9-4E8D-990A-4738046BC52F}" type="presParOf" srcId="{100DECC8-33A6-47B9-A123-D67DB4B86473}" destId="{C10A8E77-D4F9-4E67-B63D-2DA0F88A2FFB}" srcOrd="5" destOrd="0" presId="urn:microsoft.com/office/officeart/2005/8/layout/vList5"/>
    <dgm:cxn modelId="{B3981ACD-3401-48E8-9D77-F2C981772D2F}" type="presParOf" srcId="{100DECC8-33A6-47B9-A123-D67DB4B86473}" destId="{757A99E6-F5DA-447D-8881-D0E4EF1958A5}" srcOrd="6" destOrd="0" presId="urn:microsoft.com/office/officeart/2005/8/layout/vList5"/>
    <dgm:cxn modelId="{A7273271-47A7-46BA-86DA-043C30897C5C}" type="presParOf" srcId="{757A99E6-F5DA-447D-8881-D0E4EF1958A5}" destId="{C254F32F-86CA-4E99-979B-AF9096E5D968}" srcOrd="0" destOrd="0" presId="urn:microsoft.com/office/officeart/2005/8/layout/vList5"/>
    <dgm:cxn modelId="{6088ED7D-5DDA-4094-9A01-1D8B89893C5F}" type="presParOf" srcId="{757A99E6-F5DA-447D-8881-D0E4EF1958A5}" destId="{A95744FE-A75C-42EE-A600-0978F5810D02}" srcOrd="1" destOrd="0" presId="urn:microsoft.com/office/officeart/2005/8/layout/vList5"/>
    <dgm:cxn modelId="{ABBC74CE-E276-45C0-852F-4D003325BDC0}" type="presParOf" srcId="{100DECC8-33A6-47B9-A123-D67DB4B86473}" destId="{4DDC786D-F441-4C8C-A28A-A22CA62BF555}" srcOrd="7" destOrd="0" presId="urn:microsoft.com/office/officeart/2005/8/layout/vList5"/>
    <dgm:cxn modelId="{35F5DFAC-6AB8-4A9C-8C58-1F4065431514}" type="presParOf" srcId="{100DECC8-33A6-47B9-A123-D67DB4B86473}" destId="{DCE10AF4-8E12-4D4D-9F9F-EE1788E7B621}" srcOrd="8" destOrd="0" presId="urn:microsoft.com/office/officeart/2005/8/layout/vList5"/>
    <dgm:cxn modelId="{050B530C-483C-40A0-A974-0FFA7859518D}" type="presParOf" srcId="{DCE10AF4-8E12-4D4D-9F9F-EE1788E7B621}" destId="{9F224E3E-D8F3-4E8C-94A2-5FFD1B0B6430}" srcOrd="0" destOrd="0" presId="urn:microsoft.com/office/officeart/2005/8/layout/vList5"/>
    <dgm:cxn modelId="{F2A0FA0A-DB43-420B-825B-BB89B44C5EF3}" type="presParOf" srcId="{DCE10AF4-8E12-4D4D-9F9F-EE1788E7B621}" destId="{E4276F12-D4D7-4759-9AAC-224505EC7F61}" srcOrd="1" destOrd="0" presId="urn:microsoft.com/office/officeart/2005/8/layout/vList5"/>
    <dgm:cxn modelId="{FB9460DB-B897-468E-9272-E0B7BCFF2D43}" type="presParOf" srcId="{100DECC8-33A6-47B9-A123-D67DB4B86473}" destId="{16F3583D-92B4-4318-8DEC-C573A9CADBEB}" srcOrd="9" destOrd="0" presId="urn:microsoft.com/office/officeart/2005/8/layout/vList5"/>
    <dgm:cxn modelId="{D3F220AF-A383-4839-ACCC-8BBE783530C7}" type="presParOf" srcId="{100DECC8-33A6-47B9-A123-D67DB4B86473}" destId="{1AD75263-520F-4208-B500-2E3BB7DCF9DF}" srcOrd="10" destOrd="0" presId="urn:microsoft.com/office/officeart/2005/8/layout/vList5"/>
    <dgm:cxn modelId="{C507D3C3-7128-407E-A4F6-0356459ABFD0}" type="presParOf" srcId="{1AD75263-520F-4208-B500-2E3BB7DCF9DF}" destId="{D322E446-1E18-40C5-B54D-DBDC6663ED62}" srcOrd="0" destOrd="0" presId="urn:microsoft.com/office/officeart/2005/8/layout/vList5"/>
    <dgm:cxn modelId="{EEA73248-782D-45F7-901C-86019B819925}" type="presParOf" srcId="{1AD75263-520F-4208-B500-2E3BB7DCF9DF}" destId="{0F736E9E-DC0F-41A1-89FA-11AAAE29D79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189DDD-AA11-423E-B517-A50B07090706}" type="doc">
      <dgm:prSet loTypeId="urn:microsoft.com/office/officeart/2005/8/layout/target3" loCatId="relationship" qsTypeId="urn:microsoft.com/office/officeart/2005/8/quickstyle/3d1" qsCatId="3D" csTypeId="urn:microsoft.com/office/officeart/2005/8/colors/colorful3" csCatId="colorful" phldr="1"/>
      <dgm:spPr/>
      <dgm:t>
        <a:bodyPr/>
        <a:lstStyle/>
        <a:p>
          <a:endParaRPr lang="es-ES"/>
        </a:p>
      </dgm:t>
    </dgm:pt>
    <dgm:pt modelId="{8ADE643F-72B2-4CDF-B585-01EB97094AA0}">
      <dgm:prSet custT="1"/>
      <dgm:spPr>
        <a:solidFill>
          <a:schemeClr val="accent3">
            <a:lumMod val="50000"/>
            <a:alpha val="90000"/>
          </a:schemeClr>
        </a:solidFill>
      </dgm:spPr>
      <dgm:t>
        <a:bodyPr/>
        <a:lstStyle/>
        <a:p>
          <a:r>
            <a:rPr lang="en" sz="1800" b="1" dirty="0">
              <a:solidFill>
                <a:schemeClr val="bg1"/>
              </a:solidFill>
              <a:effectLst>
                <a:outerShdw blurRad="38100" dist="38100" dir="2700000" algn="tl">
                  <a:srgbClr val="000000">
                    <a:alpha val="43137"/>
                  </a:srgbClr>
                </a:outerShdw>
              </a:effectLst>
            </a:rPr>
            <a:t>Waaqummaa Isaa dhiise (Filip. 2:6)</a:t>
          </a:r>
        </a:p>
      </dgm:t>
    </dgm:pt>
    <dgm:pt modelId="{C880D8E4-A3AD-47E2-8B91-21504A1A0028}" type="par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3BFFCC0A-E590-451A-9496-B6FEF841E2DD}" type="sib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8E61D59A-35F5-42C4-9C27-4ED46D4135C9}">
      <dgm:prSet custT="1"/>
      <dgm:spPr>
        <a:solidFill>
          <a:schemeClr val="accent1">
            <a:lumMod val="50000"/>
            <a:alpha val="90000"/>
          </a:schemeClr>
        </a:solidFill>
      </dgm:spPr>
      <dgm:t>
        <a:bodyPr/>
        <a:lstStyle/>
        <a:p>
          <a:r>
            <a:rPr lang="en" sz="1800" b="1" dirty="0">
              <a:solidFill>
                <a:schemeClr val="bg1"/>
              </a:solidFill>
              <a:effectLst>
                <a:outerShdw blurRad="38100" dist="38100" dir="2700000" algn="tl">
                  <a:srgbClr val="000000">
                    <a:alpha val="43137"/>
                  </a:srgbClr>
                </a:outerShdw>
              </a:effectLst>
            </a:rPr>
            <a:t>Nu tajaajiluuf jedhee nama ta’e (Filip. 2:7)</a:t>
          </a:r>
        </a:p>
      </dgm:t>
    </dgm:pt>
    <dgm:pt modelId="{62D08924-2DC7-44F8-93E7-A9F474C2F5B7}" type="par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8133F66-4F92-4177-83E4-E12BD011EBF4}" type="sib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5FD4988-CB9F-4940-B04F-36F636E50122}">
      <dgm:prSet custT="1"/>
      <dgm:spPr>
        <a:solidFill>
          <a:schemeClr val="accent4">
            <a:lumMod val="50000"/>
            <a:alpha val="90000"/>
          </a:schemeClr>
        </a:solidFill>
      </dgm:spPr>
      <dgm:t>
        <a:bodyPr/>
        <a:lstStyle/>
        <a:p>
          <a:r>
            <a:rPr lang="en" sz="1800" b="1" dirty="0">
              <a:solidFill>
                <a:schemeClr val="bg1"/>
              </a:solidFill>
              <a:effectLst>
                <a:outerShdw blurRad="38100" dist="38100" dir="2700000" algn="tl">
                  <a:srgbClr val="000000">
                    <a:alpha val="43137"/>
                  </a:srgbClr>
                </a:outerShdw>
              </a:effectLst>
            </a:rPr>
            <a:t>Gadi of deebisuudhaan hamma du’aatti abboomamaa ta’e (Fil. 2:8)</a:t>
          </a:r>
        </a:p>
      </dgm:t>
    </dgm:pt>
    <dgm:pt modelId="{D7016E7F-4EED-48A9-91D8-87EE3D871C15}" type="par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95A59C0B-9954-47A5-8BE9-8D52EC78D1AA}" type="sib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04E2BF70-12D3-4D55-8792-64F2993FCD54}" type="pres">
      <dgm:prSet presAssocID="{08189DDD-AA11-423E-B517-A50B07090706}" presName="Name0" presStyleCnt="0">
        <dgm:presLayoutVars>
          <dgm:chMax val="7"/>
          <dgm:dir/>
          <dgm:animLvl val="lvl"/>
          <dgm:resizeHandles val="exact"/>
        </dgm:presLayoutVars>
      </dgm:prSet>
      <dgm:spPr/>
    </dgm:pt>
    <dgm:pt modelId="{FCA06444-AC4B-4EC3-8BEC-323D0F7CE06F}" type="pres">
      <dgm:prSet presAssocID="{8ADE643F-72B2-4CDF-B585-01EB97094AA0}" presName="circle1" presStyleLbl="node1" presStyleIdx="0" presStyleCnt="3"/>
      <dgm:spPr/>
    </dgm:pt>
    <dgm:pt modelId="{F7073B43-4691-440A-B83D-35CBCF13ED5D}" type="pres">
      <dgm:prSet presAssocID="{8ADE643F-72B2-4CDF-B585-01EB97094AA0}" presName="space" presStyleCnt="0"/>
      <dgm:spPr/>
    </dgm:pt>
    <dgm:pt modelId="{80AE798F-9999-4FB6-8016-A160C3D801D0}" type="pres">
      <dgm:prSet presAssocID="{8ADE643F-72B2-4CDF-B585-01EB97094AA0}" presName="rect1" presStyleLbl="alignAcc1" presStyleIdx="0" presStyleCnt="3"/>
      <dgm:spPr/>
    </dgm:pt>
    <dgm:pt modelId="{5BDDE259-FEDF-4825-BFCD-2EF597866D3B}" type="pres">
      <dgm:prSet presAssocID="{8E61D59A-35F5-42C4-9C27-4ED46D4135C9}" presName="vertSpace2" presStyleLbl="node1" presStyleIdx="0" presStyleCnt="3"/>
      <dgm:spPr/>
    </dgm:pt>
    <dgm:pt modelId="{C2FDA4A1-9C8B-4AB2-8804-E6F5287D1812}" type="pres">
      <dgm:prSet presAssocID="{8E61D59A-35F5-42C4-9C27-4ED46D4135C9}" presName="circle2" presStyleLbl="node1" presStyleIdx="1" presStyleCnt="3"/>
      <dgm:spPr/>
    </dgm:pt>
    <dgm:pt modelId="{53AA9E43-F8BB-40F2-9B27-29D1FF9CFF9D}" type="pres">
      <dgm:prSet presAssocID="{8E61D59A-35F5-42C4-9C27-4ED46D4135C9}" presName="rect2" presStyleLbl="alignAcc1" presStyleIdx="1" presStyleCnt="3"/>
      <dgm:spPr/>
    </dgm:pt>
    <dgm:pt modelId="{D722263F-6599-4665-A156-A5357A37FCCD}" type="pres">
      <dgm:prSet presAssocID="{E5FD4988-CB9F-4940-B04F-36F636E50122}" presName="vertSpace3" presStyleLbl="node1" presStyleIdx="1" presStyleCnt="3"/>
      <dgm:spPr/>
    </dgm:pt>
    <dgm:pt modelId="{19352A9B-ABA8-4B1D-BA66-0C1BD53D8556}" type="pres">
      <dgm:prSet presAssocID="{E5FD4988-CB9F-4940-B04F-36F636E50122}" presName="circle3" presStyleLbl="node1" presStyleIdx="2" presStyleCnt="3"/>
      <dgm:spPr/>
    </dgm:pt>
    <dgm:pt modelId="{A3CEF08D-DC7F-4D2F-85B3-E34880BCE56A}" type="pres">
      <dgm:prSet presAssocID="{E5FD4988-CB9F-4940-B04F-36F636E50122}" presName="rect3" presStyleLbl="alignAcc1" presStyleIdx="2" presStyleCnt="3"/>
      <dgm:spPr/>
    </dgm:pt>
    <dgm:pt modelId="{C7282502-6B31-4B29-83D1-C0EC6740BC42}" type="pres">
      <dgm:prSet presAssocID="{8ADE643F-72B2-4CDF-B585-01EB97094AA0}" presName="rect1ParTxNoCh" presStyleLbl="alignAcc1" presStyleIdx="2" presStyleCnt="3">
        <dgm:presLayoutVars>
          <dgm:chMax val="1"/>
          <dgm:bulletEnabled val="1"/>
        </dgm:presLayoutVars>
      </dgm:prSet>
      <dgm:spPr/>
    </dgm:pt>
    <dgm:pt modelId="{2AF0BC78-45D0-4B2C-9D88-C685346B172F}" type="pres">
      <dgm:prSet presAssocID="{8E61D59A-35F5-42C4-9C27-4ED46D4135C9}" presName="rect2ParTxNoCh" presStyleLbl="alignAcc1" presStyleIdx="2" presStyleCnt="3">
        <dgm:presLayoutVars>
          <dgm:chMax val="1"/>
          <dgm:bulletEnabled val="1"/>
        </dgm:presLayoutVars>
      </dgm:prSet>
      <dgm:spPr/>
    </dgm:pt>
    <dgm:pt modelId="{31C9E348-A541-4AE3-91F5-EB6198CB9225}" type="pres">
      <dgm:prSet presAssocID="{E5FD4988-CB9F-4940-B04F-36F636E50122}" presName="rect3ParTxNoCh" presStyleLbl="alignAcc1" presStyleIdx="2" presStyleCnt="3">
        <dgm:presLayoutVars>
          <dgm:chMax val="1"/>
          <dgm:bulletEnabled val="1"/>
        </dgm:presLayoutVars>
      </dgm:prSet>
      <dgm:spPr/>
    </dgm:pt>
  </dgm:ptLst>
  <dgm:cxnLst>
    <dgm:cxn modelId="{99EC8F13-0264-4AC5-92C3-F559FDB2D53A}" type="presOf" srcId="{8ADE643F-72B2-4CDF-B585-01EB97094AA0}" destId="{80AE798F-9999-4FB6-8016-A160C3D801D0}" srcOrd="0" destOrd="0" presId="urn:microsoft.com/office/officeart/2005/8/layout/target3"/>
    <dgm:cxn modelId="{3501F73B-2EFD-4FBD-B20B-6D26D1917380}" type="presOf" srcId="{E5FD4988-CB9F-4940-B04F-36F636E50122}" destId="{A3CEF08D-DC7F-4D2F-85B3-E34880BCE56A}" srcOrd="0" destOrd="0" presId="urn:microsoft.com/office/officeart/2005/8/layout/target3"/>
    <dgm:cxn modelId="{E7EE9346-147D-4DE9-A4D4-6205298ED758}" type="presOf" srcId="{8ADE643F-72B2-4CDF-B585-01EB97094AA0}" destId="{C7282502-6B31-4B29-83D1-C0EC6740BC42}" srcOrd="1" destOrd="0" presId="urn:microsoft.com/office/officeart/2005/8/layout/target3"/>
    <dgm:cxn modelId="{6A191350-B00B-4811-9702-E6968439EC14}" srcId="{08189DDD-AA11-423E-B517-A50B07090706}" destId="{E5FD4988-CB9F-4940-B04F-36F636E50122}" srcOrd="2" destOrd="0" parTransId="{D7016E7F-4EED-48A9-91D8-87EE3D871C15}" sibTransId="{95A59C0B-9954-47A5-8BE9-8D52EC78D1AA}"/>
    <dgm:cxn modelId="{4C853697-5DD6-46E6-90FA-799B9C1B5E1F}" type="presOf" srcId="{8E61D59A-35F5-42C4-9C27-4ED46D4135C9}" destId="{2AF0BC78-45D0-4B2C-9D88-C685346B172F}" srcOrd="1" destOrd="0" presId="urn:microsoft.com/office/officeart/2005/8/layout/target3"/>
    <dgm:cxn modelId="{346D04BC-006E-4AD3-AF24-96445FF2E2DC}" type="presOf" srcId="{08189DDD-AA11-423E-B517-A50B07090706}" destId="{04E2BF70-12D3-4D55-8792-64F2993FCD54}" srcOrd="0" destOrd="0" presId="urn:microsoft.com/office/officeart/2005/8/layout/target3"/>
    <dgm:cxn modelId="{03C21CBD-961B-4C18-A4BC-B477B36B9EC1}" srcId="{08189DDD-AA11-423E-B517-A50B07090706}" destId="{8E61D59A-35F5-42C4-9C27-4ED46D4135C9}" srcOrd="1" destOrd="0" parTransId="{62D08924-2DC7-44F8-93E7-A9F474C2F5B7}" sibTransId="{E8133F66-4F92-4177-83E4-E12BD011EBF4}"/>
    <dgm:cxn modelId="{25E2DAD9-4DED-4F6C-8BDB-9CA32C704B83}" type="presOf" srcId="{E5FD4988-CB9F-4940-B04F-36F636E50122}" destId="{31C9E348-A541-4AE3-91F5-EB6198CB9225}" srcOrd="1" destOrd="0" presId="urn:microsoft.com/office/officeart/2005/8/layout/target3"/>
    <dgm:cxn modelId="{EE850BF5-2DA9-43BB-A396-5B856DAA3721}" type="presOf" srcId="{8E61D59A-35F5-42C4-9C27-4ED46D4135C9}" destId="{53AA9E43-F8BB-40F2-9B27-29D1FF9CFF9D}" srcOrd="0" destOrd="0" presId="urn:microsoft.com/office/officeart/2005/8/layout/target3"/>
    <dgm:cxn modelId="{6603B3FA-C491-4BBC-BAEE-594C85F9F42A}" srcId="{08189DDD-AA11-423E-B517-A50B07090706}" destId="{8ADE643F-72B2-4CDF-B585-01EB97094AA0}" srcOrd="0" destOrd="0" parTransId="{C880D8E4-A3AD-47E2-8B91-21504A1A0028}" sibTransId="{3BFFCC0A-E590-451A-9496-B6FEF841E2DD}"/>
    <dgm:cxn modelId="{6D0FA9F2-CEC1-46EE-B8B8-724EB8149AF7}" type="presParOf" srcId="{04E2BF70-12D3-4D55-8792-64F2993FCD54}" destId="{FCA06444-AC4B-4EC3-8BEC-323D0F7CE06F}" srcOrd="0" destOrd="0" presId="urn:microsoft.com/office/officeart/2005/8/layout/target3"/>
    <dgm:cxn modelId="{AE5EA16A-FC4F-41EC-B8F1-C855FCE1D0FF}" type="presParOf" srcId="{04E2BF70-12D3-4D55-8792-64F2993FCD54}" destId="{F7073B43-4691-440A-B83D-35CBCF13ED5D}" srcOrd="1" destOrd="0" presId="urn:microsoft.com/office/officeart/2005/8/layout/target3"/>
    <dgm:cxn modelId="{CF46D42F-82B1-4A03-A88D-42E1ED4F256E}" type="presParOf" srcId="{04E2BF70-12D3-4D55-8792-64F2993FCD54}" destId="{80AE798F-9999-4FB6-8016-A160C3D801D0}" srcOrd="2" destOrd="0" presId="urn:microsoft.com/office/officeart/2005/8/layout/target3"/>
    <dgm:cxn modelId="{C1EC1CD4-116E-4DE9-82A5-4F478721318F}" type="presParOf" srcId="{04E2BF70-12D3-4D55-8792-64F2993FCD54}" destId="{5BDDE259-FEDF-4825-BFCD-2EF597866D3B}" srcOrd="3" destOrd="0" presId="urn:microsoft.com/office/officeart/2005/8/layout/target3"/>
    <dgm:cxn modelId="{CD4FE213-9303-4ABB-B25D-3D3397213119}" type="presParOf" srcId="{04E2BF70-12D3-4D55-8792-64F2993FCD54}" destId="{C2FDA4A1-9C8B-4AB2-8804-E6F5287D1812}" srcOrd="4" destOrd="0" presId="urn:microsoft.com/office/officeart/2005/8/layout/target3"/>
    <dgm:cxn modelId="{B98A62AB-2F88-4879-B4A6-7D047562FA29}" type="presParOf" srcId="{04E2BF70-12D3-4D55-8792-64F2993FCD54}" destId="{53AA9E43-F8BB-40F2-9B27-29D1FF9CFF9D}" srcOrd="5" destOrd="0" presId="urn:microsoft.com/office/officeart/2005/8/layout/target3"/>
    <dgm:cxn modelId="{63795A61-E3A8-4CC7-9E70-CBE395A0BAE0}" type="presParOf" srcId="{04E2BF70-12D3-4D55-8792-64F2993FCD54}" destId="{D722263F-6599-4665-A156-A5357A37FCCD}" srcOrd="6" destOrd="0" presId="urn:microsoft.com/office/officeart/2005/8/layout/target3"/>
    <dgm:cxn modelId="{B9921562-2BE2-4EE5-922C-F2A774230452}" type="presParOf" srcId="{04E2BF70-12D3-4D55-8792-64F2993FCD54}" destId="{19352A9B-ABA8-4B1D-BA66-0C1BD53D8556}" srcOrd="7" destOrd="0" presId="urn:microsoft.com/office/officeart/2005/8/layout/target3"/>
    <dgm:cxn modelId="{5478337C-4625-4696-99C7-BDFED6DDEC9B}" type="presParOf" srcId="{04E2BF70-12D3-4D55-8792-64F2993FCD54}" destId="{A3CEF08D-DC7F-4D2F-85B3-E34880BCE56A}" srcOrd="8" destOrd="0" presId="urn:microsoft.com/office/officeart/2005/8/layout/target3"/>
    <dgm:cxn modelId="{8694638B-9A89-440E-83CD-27AF110B19E0}" type="presParOf" srcId="{04E2BF70-12D3-4D55-8792-64F2993FCD54}" destId="{C7282502-6B31-4B29-83D1-C0EC6740BC42}" srcOrd="9" destOrd="0" presId="urn:microsoft.com/office/officeart/2005/8/layout/target3"/>
    <dgm:cxn modelId="{15EF45F5-9AE1-4DB5-AF15-542FA8B8689F}" type="presParOf" srcId="{04E2BF70-12D3-4D55-8792-64F2993FCD54}" destId="{2AF0BC78-45D0-4B2C-9D88-C685346B172F}" srcOrd="10" destOrd="0" presId="urn:microsoft.com/office/officeart/2005/8/layout/target3"/>
    <dgm:cxn modelId="{D0DA5DAA-19CF-4FB5-9F17-5B8D92FE1D26}" type="presParOf" srcId="{04E2BF70-12D3-4D55-8792-64F2993FCD54}" destId="{31C9E348-A541-4AE3-91F5-EB6198CB9225}"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FC727-A5C7-457B-B84C-ED1B5ACCB513}">
      <dsp:nvSpPr>
        <dsp:cNvPr id="0" name=""/>
        <dsp:cNvSpPr/>
      </dsp:nvSpPr>
      <dsp:spPr>
        <a:xfrm rot="5400000">
          <a:off x="7553530" y="-3908581"/>
          <a:ext cx="415574" cy="8290469"/>
        </a:xfrm>
        <a:prstGeom prst="round2SameRect">
          <a:avLst/>
        </a:prstGeom>
        <a:solidFill>
          <a:schemeClr val="accent2">
            <a:tint val="40000"/>
            <a:hueOff val="0"/>
            <a:satOff val="0"/>
            <a:lumOff val="0"/>
          </a:schemeClr>
        </a:solidFill>
        <a:ln w="12700" cap="flat" cmpd="sng" algn="ctr">
          <a:solidFill>
            <a:schemeClr val="accent2">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Fakkeenya jireenya Kiristoosiin qayyabatanii akka akkeessaniif isaan jajjabeessa</a:t>
          </a:r>
          <a:endParaRPr lang="es-ES" sz="1800" kern="1200" dirty="0"/>
        </a:p>
      </dsp:txBody>
      <dsp:txXfrm rot="-5400000">
        <a:off x="3616083" y="49153"/>
        <a:ext cx="8270182" cy="375000"/>
      </dsp:txXfrm>
    </dsp:sp>
    <dsp:sp modelId="{F345F0DC-739B-4912-85FD-798D40B447B8}">
      <dsp:nvSpPr>
        <dsp:cNvPr id="0" name=""/>
        <dsp:cNvSpPr/>
      </dsp:nvSpPr>
      <dsp:spPr>
        <a:xfrm>
          <a:off x="0" y="810"/>
          <a:ext cx="3623912" cy="47168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Jajjabina Kiristoos keessatti</a:t>
          </a:r>
          <a:endParaRPr lang="es-ES" sz="2000" kern="1200" dirty="0">
            <a:effectLst>
              <a:outerShdw blurRad="38100" dist="38100" dir="2700000" algn="tl">
                <a:srgbClr val="000000">
                  <a:alpha val="43137"/>
                </a:srgbClr>
              </a:outerShdw>
            </a:effectLst>
          </a:endParaRPr>
        </a:p>
      </dsp:txBody>
      <dsp:txXfrm>
        <a:off x="23026" y="23836"/>
        <a:ext cx="3577860" cy="425634"/>
      </dsp:txXfrm>
    </dsp:sp>
    <dsp:sp modelId="{70AE16FB-1CA3-4D95-8532-67B1C21F24F5}">
      <dsp:nvSpPr>
        <dsp:cNvPr id="0" name=""/>
        <dsp:cNvSpPr/>
      </dsp:nvSpPr>
      <dsp:spPr>
        <a:xfrm rot="5400000">
          <a:off x="7543886" y="-3413310"/>
          <a:ext cx="415574" cy="8290469"/>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Jaalalli isaan Kiristoosiif qaban humna isaan kakaasu sammuu isaanii keessa kaa’a</a:t>
          </a:r>
          <a:endParaRPr lang="es-ES" sz="1800" kern="1200" dirty="0"/>
        </a:p>
      </dsp:txBody>
      <dsp:txXfrm rot="-5400000">
        <a:off x="3606439" y="544424"/>
        <a:ext cx="8270182" cy="375000"/>
      </dsp:txXfrm>
    </dsp:sp>
    <dsp:sp modelId="{38A2E8CB-CFE4-465A-8900-6ABEE3E03BF6}">
      <dsp:nvSpPr>
        <dsp:cNvPr id="0" name=""/>
        <dsp:cNvSpPr/>
      </dsp:nvSpPr>
      <dsp:spPr>
        <a:xfrm>
          <a:off x="0" y="496081"/>
          <a:ext cx="3623912" cy="47168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Jajjabina jaalala keessatti</a:t>
          </a:r>
          <a:endParaRPr lang="es-ES" sz="2000" kern="1200" dirty="0">
            <a:effectLst>
              <a:outerShdw blurRad="38100" dist="38100" dir="2700000" algn="tl">
                <a:srgbClr val="000000">
                  <a:alpha val="43137"/>
                </a:srgbClr>
              </a:outerShdw>
            </a:effectLst>
          </a:endParaRPr>
        </a:p>
      </dsp:txBody>
      <dsp:txXfrm>
        <a:off x="23026" y="519107"/>
        <a:ext cx="3577860" cy="425634"/>
      </dsp:txXfrm>
    </dsp:sp>
    <dsp:sp modelId="{A07AF936-934C-43B9-9E11-CB036ADFDB92}">
      <dsp:nvSpPr>
        <dsp:cNvPr id="0" name=""/>
        <dsp:cNvSpPr/>
      </dsp:nvSpPr>
      <dsp:spPr>
        <a:xfrm rot="5400000">
          <a:off x="7543886" y="-2918039"/>
          <a:ext cx="415574" cy="8290469"/>
        </a:xfrm>
        <a:prstGeom prst="round2SameRect">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To’annoo Hafuuraatiif of kennuutu irra jira</a:t>
          </a:r>
          <a:endParaRPr lang="es-ES" sz="1800" kern="1200" dirty="0"/>
        </a:p>
      </dsp:txBody>
      <dsp:txXfrm rot="-5400000">
        <a:off x="3606439" y="1039695"/>
        <a:ext cx="8270182" cy="375000"/>
      </dsp:txXfrm>
    </dsp:sp>
    <dsp:sp modelId="{225F09F4-9F2B-4BA9-BFC5-4949A0E5B0A4}">
      <dsp:nvSpPr>
        <dsp:cNvPr id="0" name=""/>
        <dsp:cNvSpPr/>
      </dsp:nvSpPr>
      <dsp:spPr>
        <a:xfrm>
          <a:off x="0" y="991352"/>
          <a:ext cx="3623912" cy="47168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Tokkummaa Hafuuraa</a:t>
          </a:r>
          <a:endParaRPr lang="es-ES" sz="2000" kern="1200" dirty="0">
            <a:effectLst>
              <a:outerShdw blurRad="38100" dist="38100" dir="2700000" algn="tl">
                <a:srgbClr val="000000">
                  <a:alpha val="43137"/>
                </a:srgbClr>
              </a:outerShdw>
            </a:effectLst>
          </a:endParaRPr>
        </a:p>
      </dsp:txBody>
      <dsp:txXfrm>
        <a:off x="23026" y="1014378"/>
        <a:ext cx="3577860" cy="425634"/>
      </dsp:txXfrm>
    </dsp:sp>
    <dsp:sp modelId="{A95744FE-A75C-42EE-A600-0978F5810D02}">
      <dsp:nvSpPr>
        <dsp:cNvPr id="0" name=""/>
        <dsp:cNvSpPr/>
      </dsp:nvSpPr>
      <dsp:spPr>
        <a:xfrm rot="5400000">
          <a:off x="7543886" y="-2422768"/>
          <a:ext cx="415574" cy="8290469"/>
        </a:xfrm>
        <a:prstGeom prst="round2SameRect">
          <a:avLst/>
        </a:prstGeom>
        <a:solidFill>
          <a:schemeClr val="accent5">
            <a:tint val="40000"/>
            <a:hueOff val="0"/>
            <a:satOff val="0"/>
            <a:lum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Miira jaalalaa ho’aa nama irraa mul’atu calaqqisiisuu qabu</a:t>
          </a:r>
          <a:endParaRPr lang="es-ES" sz="1800" kern="1200" dirty="0"/>
        </a:p>
      </dsp:txBody>
      <dsp:txXfrm rot="-5400000">
        <a:off x="3606439" y="1534966"/>
        <a:ext cx="8270182" cy="375000"/>
      </dsp:txXfrm>
    </dsp:sp>
    <dsp:sp modelId="{C254F32F-86CA-4E99-979B-AF9096E5D968}">
      <dsp:nvSpPr>
        <dsp:cNvPr id="0" name=""/>
        <dsp:cNvSpPr/>
      </dsp:nvSpPr>
      <dsp:spPr>
        <a:xfrm>
          <a:off x="0" y="1486623"/>
          <a:ext cx="3623912" cy="47168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Jaalala onnee guutuu</a:t>
          </a:r>
          <a:endParaRPr lang="es-ES" sz="2000" kern="1200" dirty="0">
            <a:effectLst>
              <a:outerShdw blurRad="38100" dist="38100" dir="2700000" algn="tl">
                <a:srgbClr val="000000">
                  <a:alpha val="43137"/>
                </a:srgbClr>
              </a:outerShdw>
            </a:effectLst>
          </a:endParaRPr>
        </a:p>
      </dsp:txBody>
      <dsp:txXfrm>
        <a:off x="23026" y="1509649"/>
        <a:ext cx="3577860" cy="425634"/>
      </dsp:txXfrm>
    </dsp:sp>
    <dsp:sp modelId="{E4276F12-D4D7-4759-9AAC-224505EC7F61}">
      <dsp:nvSpPr>
        <dsp:cNvPr id="0" name=""/>
        <dsp:cNvSpPr/>
      </dsp:nvSpPr>
      <dsp:spPr>
        <a:xfrm rot="5400000">
          <a:off x="7543886" y="-1927497"/>
          <a:ext cx="415574" cy="8290469"/>
        </a:xfrm>
        <a:prstGeom prst="round2SameRect">
          <a:avLst/>
        </a:prstGeom>
        <a:solidFill>
          <a:schemeClr val="accent6">
            <a:tint val="40000"/>
            <a:hueOff val="0"/>
            <a:satOff val="0"/>
            <a:lumOff val="0"/>
          </a:schemeClr>
        </a:solidFill>
        <a:ln w="12700" cap="flat" cmpd="sng" algn="ctr">
          <a:solidFill>
            <a:schemeClr val="accent6">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Karaa gochaa araaraa dhuunfaatti godhamuu, jiraachuu jaalala dhugaa akka isaan agarsiisan godhi</a:t>
          </a:r>
          <a:endParaRPr lang="es-ES" sz="1800" kern="1200" dirty="0"/>
        </a:p>
      </dsp:txBody>
      <dsp:txXfrm rot="-5400000">
        <a:off x="3606439" y="2030237"/>
        <a:ext cx="8270182" cy="375000"/>
      </dsp:txXfrm>
    </dsp:sp>
    <dsp:sp modelId="{9F224E3E-D8F3-4E8C-94A2-5FFD1B0B6430}">
      <dsp:nvSpPr>
        <dsp:cNvPr id="0" name=""/>
        <dsp:cNvSpPr/>
      </dsp:nvSpPr>
      <dsp:spPr>
        <a:xfrm>
          <a:off x="0" y="1981894"/>
          <a:ext cx="3623912" cy="471686"/>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Araara</a:t>
          </a:r>
          <a:endParaRPr lang="es-ES" sz="2000" kern="1200" dirty="0">
            <a:effectLst>
              <a:outerShdw blurRad="38100" dist="38100" dir="2700000" algn="tl">
                <a:srgbClr val="000000">
                  <a:alpha val="43137"/>
                </a:srgbClr>
              </a:outerShdw>
            </a:effectLst>
          </a:endParaRPr>
        </a:p>
      </dsp:txBody>
      <dsp:txXfrm>
        <a:off x="23026" y="2004920"/>
        <a:ext cx="3577860" cy="425634"/>
      </dsp:txXfrm>
    </dsp:sp>
    <dsp:sp modelId="{0F736E9E-DC0F-41A1-89FA-11AAAE29D790}">
      <dsp:nvSpPr>
        <dsp:cNvPr id="0" name=""/>
        <dsp:cNvSpPr/>
      </dsp:nvSpPr>
      <dsp:spPr>
        <a:xfrm rot="5400000">
          <a:off x="7543886" y="-1432226"/>
          <a:ext cx="415574" cy="8290469"/>
        </a:xfrm>
        <a:prstGeom prst="round2SameRect">
          <a:avLst/>
        </a:prstGeom>
        <a:solidFill>
          <a:srgbClr val="9DFDE6"/>
        </a:solidFill>
        <a:ln w="12700" cap="flat" cmpd="sng" algn="ctr">
          <a:solidFill>
            <a:srgbClr val="9DFDE6">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711200">
            <a:lnSpc>
              <a:spcPct val="90000"/>
            </a:lnSpc>
            <a:spcBef>
              <a:spcPct val="0"/>
            </a:spcBef>
            <a:spcAft>
              <a:spcPct val="15000"/>
            </a:spcAft>
            <a:buNone/>
          </a:pPr>
          <a:r>
            <a:rPr lang="en" sz="1600" b="1" kern="1200" dirty="0"/>
            <a:t>Jaalalli qixxee ta’e yaadni akka wal fakkaatu godha, gara gochaa tokkummaattis qajeelcha</a:t>
          </a:r>
          <a:endParaRPr lang="es-ES" sz="1600" kern="1200" dirty="0"/>
        </a:p>
      </dsp:txBody>
      <dsp:txXfrm rot="-5400000">
        <a:off x="3606439" y="2525508"/>
        <a:ext cx="8270182" cy="375000"/>
      </dsp:txXfrm>
    </dsp:sp>
    <dsp:sp modelId="{D322E446-1E18-40C5-B54D-DBDC6663ED62}">
      <dsp:nvSpPr>
        <dsp:cNvPr id="0" name=""/>
        <dsp:cNvSpPr/>
      </dsp:nvSpPr>
      <dsp:spPr>
        <a:xfrm>
          <a:off x="0" y="2477165"/>
          <a:ext cx="3623912" cy="471686"/>
        </a:xfrm>
        <a:prstGeom prst="roundRect">
          <a:avLst/>
        </a:prstGeom>
        <a:gradFill rotWithShape="0">
          <a:gsLst>
            <a:gs pos="0">
              <a:srgbClr val="00A8A4"/>
            </a:gs>
            <a:gs pos="50000">
              <a:schemeClr val="tx2"/>
            </a:gs>
            <a:gs pos="100000">
              <a:schemeClr val="tx2">
                <a:lumMod val="75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Tokkummaa miiraa fi jaalalaa</a:t>
          </a:r>
          <a:endParaRPr lang="es-ES" sz="2000" kern="1200" dirty="0">
            <a:effectLst>
              <a:outerShdw blurRad="38100" dist="38100" dir="2700000" algn="tl">
                <a:srgbClr val="000000">
                  <a:alpha val="43137"/>
                </a:srgbClr>
              </a:outerShdw>
            </a:effectLst>
          </a:endParaRPr>
        </a:p>
      </dsp:txBody>
      <dsp:txXfrm>
        <a:off x="23026" y="2500191"/>
        <a:ext cx="3577860" cy="425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06444-AC4B-4EC3-8BEC-323D0F7CE06F}">
      <dsp:nvSpPr>
        <dsp:cNvPr id="0" name=""/>
        <dsp:cNvSpPr/>
      </dsp:nvSpPr>
      <dsp:spPr>
        <a:xfrm>
          <a:off x="0" y="0"/>
          <a:ext cx="1395652" cy="1395652"/>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0AE798F-9999-4FB6-8016-A160C3D801D0}">
      <dsp:nvSpPr>
        <dsp:cNvPr id="0" name=""/>
        <dsp:cNvSpPr/>
      </dsp:nvSpPr>
      <dsp:spPr>
        <a:xfrm>
          <a:off x="697826" y="0"/>
          <a:ext cx="6588803" cy="1395652"/>
        </a:xfrm>
        <a:prstGeom prst="rect">
          <a:avLst/>
        </a:prstGeom>
        <a:solidFill>
          <a:schemeClr val="accent3">
            <a:lumMod val="50000"/>
            <a:alpha val="90000"/>
          </a:schemeClr>
        </a:solidFill>
        <a:ln w="12700" cap="flat" cmpd="sng" algn="ctr">
          <a:solidFill>
            <a:schemeClr val="accent3">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bg1"/>
              </a:solidFill>
              <a:effectLst>
                <a:outerShdw blurRad="38100" dist="38100" dir="2700000" algn="tl">
                  <a:srgbClr val="000000">
                    <a:alpha val="43137"/>
                  </a:srgbClr>
                </a:outerShdw>
              </a:effectLst>
            </a:rPr>
            <a:t>Waaqummaa Isaa dhiise (Filip. 2:6)</a:t>
          </a:r>
        </a:p>
      </dsp:txBody>
      <dsp:txXfrm>
        <a:off x="697826" y="0"/>
        <a:ext cx="6588803" cy="418696"/>
      </dsp:txXfrm>
    </dsp:sp>
    <dsp:sp modelId="{C2FDA4A1-9C8B-4AB2-8804-E6F5287D1812}">
      <dsp:nvSpPr>
        <dsp:cNvPr id="0" name=""/>
        <dsp:cNvSpPr/>
      </dsp:nvSpPr>
      <dsp:spPr>
        <a:xfrm>
          <a:off x="244239" y="418696"/>
          <a:ext cx="907172" cy="907172"/>
        </a:xfrm>
        <a:prstGeom prst="pie">
          <a:avLst>
            <a:gd name="adj1" fmla="val 5400000"/>
            <a:gd name="adj2" fmla="val 16200000"/>
          </a:avLst>
        </a:prstGeom>
        <a:gradFill rotWithShape="0">
          <a:gsLst>
            <a:gs pos="0">
              <a:schemeClr val="accent3">
                <a:hueOff val="-5999998"/>
                <a:satOff val="0"/>
                <a:lumOff val="-15000"/>
                <a:alphaOff val="0"/>
                <a:satMod val="103000"/>
                <a:lumMod val="102000"/>
                <a:tint val="94000"/>
              </a:schemeClr>
            </a:gs>
            <a:gs pos="50000">
              <a:schemeClr val="accent3">
                <a:hueOff val="-5999998"/>
                <a:satOff val="0"/>
                <a:lumOff val="-15000"/>
                <a:alphaOff val="0"/>
                <a:satMod val="110000"/>
                <a:lumMod val="100000"/>
                <a:shade val="100000"/>
              </a:schemeClr>
            </a:gs>
            <a:gs pos="100000">
              <a:schemeClr val="accent3">
                <a:hueOff val="-5999998"/>
                <a:satOff val="0"/>
                <a:lumOff val="-15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3AA9E43-F8BB-40F2-9B27-29D1FF9CFF9D}">
      <dsp:nvSpPr>
        <dsp:cNvPr id="0" name=""/>
        <dsp:cNvSpPr/>
      </dsp:nvSpPr>
      <dsp:spPr>
        <a:xfrm>
          <a:off x="697826" y="418696"/>
          <a:ext cx="6588803" cy="907172"/>
        </a:xfrm>
        <a:prstGeom prst="rect">
          <a:avLst/>
        </a:prstGeom>
        <a:solidFill>
          <a:schemeClr val="accent1">
            <a:lumMod val="50000"/>
            <a:alpha val="90000"/>
          </a:schemeClr>
        </a:solidFill>
        <a:ln w="12700" cap="flat" cmpd="sng" algn="ctr">
          <a:solidFill>
            <a:schemeClr val="accent3">
              <a:hueOff val="-5999998"/>
              <a:satOff val="0"/>
              <a:lumOff val="-15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bg1"/>
              </a:solidFill>
              <a:effectLst>
                <a:outerShdw blurRad="38100" dist="38100" dir="2700000" algn="tl">
                  <a:srgbClr val="000000">
                    <a:alpha val="43137"/>
                  </a:srgbClr>
                </a:outerShdw>
              </a:effectLst>
            </a:rPr>
            <a:t>Nu tajaajiluuf jedhee nama ta’e (Filip. 2:7)</a:t>
          </a:r>
        </a:p>
      </dsp:txBody>
      <dsp:txXfrm>
        <a:off x="697826" y="418696"/>
        <a:ext cx="6588803" cy="418695"/>
      </dsp:txXfrm>
    </dsp:sp>
    <dsp:sp modelId="{19352A9B-ABA8-4B1D-BA66-0C1BD53D8556}">
      <dsp:nvSpPr>
        <dsp:cNvPr id="0" name=""/>
        <dsp:cNvSpPr/>
      </dsp:nvSpPr>
      <dsp:spPr>
        <a:xfrm>
          <a:off x="488478" y="837391"/>
          <a:ext cx="418695" cy="418695"/>
        </a:xfrm>
        <a:prstGeom prst="pie">
          <a:avLst>
            <a:gd name="adj1" fmla="val 5400000"/>
            <a:gd name="adj2" fmla="val 16200000"/>
          </a:avLst>
        </a:prstGeom>
        <a:gradFill rotWithShape="0">
          <a:gsLst>
            <a:gs pos="0">
              <a:schemeClr val="accent3">
                <a:hueOff val="-11999996"/>
                <a:satOff val="0"/>
                <a:lumOff val="-30000"/>
                <a:alphaOff val="0"/>
                <a:satMod val="103000"/>
                <a:lumMod val="102000"/>
                <a:tint val="94000"/>
              </a:schemeClr>
            </a:gs>
            <a:gs pos="50000">
              <a:schemeClr val="accent3">
                <a:hueOff val="-11999996"/>
                <a:satOff val="0"/>
                <a:lumOff val="-30000"/>
                <a:alphaOff val="0"/>
                <a:satMod val="110000"/>
                <a:lumMod val="100000"/>
                <a:shade val="100000"/>
              </a:schemeClr>
            </a:gs>
            <a:gs pos="100000">
              <a:schemeClr val="accent3">
                <a:hueOff val="-11999996"/>
                <a:satOff val="0"/>
                <a:lumOff val="-3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3CEF08D-DC7F-4D2F-85B3-E34880BCE56A}">
      <dsp:nvSpPr>
        <dsp:cNvPr id="0" name=""/>
        <dsp:cNvSpPr/>
      </dsp:nvSpPr>
      <dsp:spPr>
        <a:xfrm>
          <a:off x="697826" y="837391"/>
          <a:ext cx="6588803" cy="418695"/>
        </a:xfrm>
        <a:prstGeom prst="rect">
          <a:avLst/>
        </a:prstGeom>
        <a:solidFill>
          <a:schemeClr val="accent4">
            <a:lumMod val="50000"/>
            <a:alpha val="90000"/>
          </a:schemeClr>
        </a:solidFill>
        <a:ln w="12700" cap="flat" cmpd="sng" algn="ctr">
          <a:solidFill>
            <a:schemeClr val="accent3">
              <a:hueOff val="-11999996"/>
              <a:satOff val="0"/>
              <a:lumOff val="-30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solidFill>
                <a:schemeClr val="bg1"/>
              </a:solidFill>
              <a:effectLst>
                <a:outerShdw blurRad="38100" dist="38100" dir="2700000" algn="tl">
                  <a:srgbClr val="000000">
                    <a:alpha val="43137"/>
                  </a:srgbClr>
                </a:outerShdw>
              </a:effectLst>
            </a:rPr>
            <a:t>Gadi of deebisuudhaan hamma du’aatti abboomamaa ta’e (Fil. 2:8)</a:t>
          </a:r>
        </a:p>
      </dsp:txBody>
      <dsp:txXfrm>
        <a:off x="697826" y="837391"/>
        <a:ext cx="6588803" cy="41869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B5117-59FF-4716-AEFD-DCA3F61D8216}" type="datetimeFigureOut">
              <a:rPr lang="en-US" smtClean="0"/>
              <a:t>1/22/2026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5CC0A5-E533-4541-8CEC-FE55B2956D39}" type="slidenum">
              <a:rPr lang="en-US" smtClean="0"/>
              <a:t>‹Nº›</a:t>
            </a:fld>
            <a:endParaRPr lang="en-US"/>
          </a:p>
        </p:txBody>
      </p:sp>
    </p:spTree>
    <p:extLst>
      <p:ext uri="{BB962C8B-B14F-4D97-AF65-F5344CB8AC3E}">
        <p14:creationId xmlns:p14="http://schemas.microsoft.com/office/powerpoint/2010/main" val="2682064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5CC0A5-E533-4541-8CEC-FE55B2956D39}" type="slidenum">
              <a:rPr lang="en-US" smtClean="0"/>
              <a:t>1</a:t>
            </a:fld>
            <a:endParaRPr lang="en-US"/>
          </a:p>
        </p:txBody>
      </p:sp>
    </p:spTree>
    <p:extLst>
      <p:ext uri="{BB962C8B-B14F-4D97-AF65-F5344CB8AC3E}">
        <p14:creationId xmlns:p14="http://schemas.microsoft.com/office/powerpoint/2010/main" val="1864410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6F4F38-242B-7560-E50F-32A493D2095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883350-400D-FB3D-F87D-1E8F5E3A11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E203638-2C91-2B25-F6DC-AFBAC56D49F4}"/>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5" name="Marcador de pie de página 4">
            <a:extLst>
              <a:ext uri="{FF2B5EF4-FFF2-40B4-BE49-F238E27FC236}">
                <a16:creationId xmlns:a16="http://schemas.microsoft.com/office/drawing/2014/main" id="{CBF65A61-83AD-00DB-3C7F-60135A8DB9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62EDF8F-A5F1-DB23-BB71-F93FAE55986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83341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8E99C-2064-8188-E582-7AFF836F7E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5E280A0-564D-128C-0914-EA2FF3DE6CE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3C0DA7-0372-E7C0-F02A-B506E965D96C}"/>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5" name="Marcador de pie de página 4">
            <a:extLst>
              <a:ext uri="{FF2B5EF4-FFF2-40B4-BE49-F238E27FC236}">
                <a16:creationId xmlns:a16="http://schemas.microsoft.com/office/drawing/2014/main" id="{173392CC-B3FE-7AA3-189C-21970054CF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58C36E-47D3-B3B3-AAF7-BC6F04F3DBB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53903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0FCA960-E243-B595-32E1-D4932365750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8D81752-310F-0E5D-DA11-DCE0751E3A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6BFBE61-078A-FFA7-3184-14C4E3C36185}"/>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5" name="Marcador de pie de página 4">
            <a:extLst>
              <a:ext uri="{FF2B5EF4-FFF2-40B4-BE49-F238E27FC236}">
                <a16:creationId xmlns:a16="http://schemas.microsoft.com/office/drawing/2014/main" id="{248D08A5-05EF-41F8-5B09-8F06CDF7CB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C6B19A-C9CB-6049-D304-CFE0E61248C2}"/>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15969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295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286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355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8793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8286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3183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0044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9217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39115-A460-E566-2A8C-672999D1CAC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2531F6F-20D8-1560-EE9E-48721F201B3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E20902-2AF9-9B0A-EEF9-E3F75FA5FCBF}"/>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5" name="Marcador de pie de página 4">
            <a:extLst>
              <a:ext uri="{FF2B5EF4-FFF2-40B4-BE49-F238E27FC236}">
                <a16:creationId xmlns:a16="http://schemas.microsoft.com/office/drawing/2014/main" id="{3808F64D-D1E2-2B5A-B2C6-F61B4A56A8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160158-40F3-8E4C-B761-E6C87D3B47F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62204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269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1586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22/01/2026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7462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7E945-0E09-CFC8-B06D-5FC52F6B019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EA93A1-B786-EF11-CBCC-03F2A6F3E0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9DE3FFA-287D-E64A-9A85-FB6DB7340C9E}"/>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5" name="Marcador de pie de página 4">
            <a:extLst>
              <a:ext uri="{FF2B5EF4-FFF2-40B4-BE49-F238E27FC236}">
                <a16:creationId xmlns:a16="http://schemas.microsoft.com/office/drawing/2014/main" id="{B6C74D4B-4898-A3F7-4003-9862A7E7286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2F00B2E-3109-3B50-59B6-7122D31F20C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70575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5DB3AB-BC80-DE0D-38CD-2732173F64A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FB0525-36F2-8FAF-9160-55DC54E8E9E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6BBD955-EA30-045E-12C4-375A43BF684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EEB85C1-550A-E44B-AC04-5FE000AFE35F}"/>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6" name="Marcador de pie de página 5">
            <a:extLst>
              <a:ext uri="{FF2B5EF4-FFF2-40B4-BE49-F238E27FC236}">
                <a16:creationId xmlns:a16="http://schemas.microsoft.com/office/drawing/2014/main" id="{841558D9-30C6-C2F0-250E-697DE9E96D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C601FE2-82CD-82E1-B01B-1807DC914153}"/>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72146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FE130D-0CA3-B1A0-463F-9E958633DF1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C1111F8-C947-5BBF-DDA9-656342D384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B8FC6CF-B543-6219-F38B-D4A046D1DEC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87025D8-F5F9-6009-AA20-52B81C8E37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B48A96C-6B70-8D9B-A090-9A8603BAD04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D22357D-63F9-B73E-E74C-F16D1C038658}"/>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8" name="Marcador de pie de página 7">
            <a:extLst>
              <a:ext uri="{FF2B5EF4-FFF2-40B4-BE49-F238E27FC236}">
                <a16:creationId xmlns:a16="http://schemas.microsoft.com/office/drawing/2014/main" id="{19FDB0BA-B70E-2325-BC67-885924C6529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76B6969-1FF4-30EC-C922-1991E4D9186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418972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0A267-FF05-300C-7BAE-A19E979D73E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6A35ED0-ED45-1AEC-6A82-B95A61B21C95}"/>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4" name="Marcador de pie de página 3">
            <a:extLst>
              <a:ext uri="{FF2B5EF4-FFF2-40B4-BE49-F238E27FC236}">
                <a16:creationId xmlns:a16="http://schemas.microsoft.com/office/drawing/2014/main" id="{4AFAAD8D-F659-85EC-79E9-4A0CC1EB884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44B0992-598C-47E8-290E-3BDE34DEF1AF}"/>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49553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CA28705-ABC4-9254-3816-77CBF232BC7F}"/>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3" name="Marcador de pie de página 2">
            <a:extLst>
              <a:ext uri="{FF2B5EF4-FFF2-40B4-BE49-F238E27FC236}">
                <a16:creationId xmlns:a16="http://schemas.microsoft.com/office/drawing/2014/main" id="{A32A9BA5-5E25-42F9-77D4-6080D94FD68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B337D8D-1531-71E8-C52D-C4F4EC300A4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6057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9F99DE-424E-3659-99E5-533B246621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43BBF13-A161-5AC3-DC71-FA6F968F20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EEDECDE-B6CE-D26B-1D40-DA0C3A9170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CF3FFA-43BF-7E68-95B7-2410B4F683BB}"/>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6" name="Marcador de pie de página 5">
            <a:extLst>
              <a:ext uri="{FF2B5EF4-FFF2-40B4-BE49-F238E27FC236}">
                <a16:creationId xmlns:a16="http://schemas.microsoft.com/office/drawing/2014/main" id="{F18AE8E3-DC82-C72B-3864-3353071694D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6316FD7-6481-AF63-0467-D970819C0CE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86215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4E9BF4-1AA3-1220-71DA-71790FFC2B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222D83D-C553-6014-D63B-776AFB1C50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C68C03B-2756-908E-EFA9-29993B25F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824123-F811-7075-6808-64AC67D53888}"/>
              </a:ext>
            </a:extLst>
          </p:cNvPr>
          <p:cNvSpPr>
            <a:spLocks noGrp="1"/>
          </p:cNvSpPr>
          <p:nvPr>
            <p:ph type="dt" sz="half" idx="10"/>
          </p:nvPr>
        </p:nvSpPr>
        <p:spPr/>
        <p:txBody>
          <a:bodyPr/>
          <a:lstStyle/>
          <a:p>
            <a:fld id="{1BB86B78-E54E-427E-B66B-C473E2A08BE5}" type="datetimeFigureOut">
              <a:rPr lang="es-ES" smtClean="0"/>
              <a:t>22/01/2026</a:t>
            </a:fld>
            <a:endParaRPr lang="es-ES"/>
          </a:p>
        </p:txBody>
      </p:sp>
      <p:sp>
        <p:nvSpPr>
          <p:cNvPr id="6" name="Marcador de pie de página 5">
            <a:extLst>
              <a:ext uri="{FF2B5EF4-FFF2-40B4-BE49-F238E27FC236}">
                <a16:creationId xmlns:a16="http://schemas.microsoft.com/office/drawing/2014/main" id="{02A26F86-3421-57C8-9B5D-B170D2F8A61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F8AC0DB-1697-1757-D34F-45C740A50B9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72639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20BE034-27D6-C347-5032-4F8C37EDFD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D60ED67-C1FD-555D-318F-9118A9F71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D24723B-5406-1418-64CA-A0AD290B67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B86B78-E54E-427E-B66B-C473E2A08BE5}" type="datetimeFigureOut">
              <a:rPr lang="es-ES" smtClean="0"/>
              <a:t>22/01/2026</a:t>
            </a:fld>
            <a:endParaRPr lang="es-ES"/>
          </a:p>
        </p:txBody>
      </p:sp>
      <p:sp>
        <p:nvSpPr>
          <p:cNvPr id="5" name="Marcador de pie de página 4">
            <a:extLst>
              <a:ext uri="{FF2B5EF4-FFF2-40B4-BE49-F238E27FC236}">
                <a16:creationId xmlns:a16="http://schemas.microsoft.com/office/drawing/2014/main" id="{1EA2CA86-C492-03CC-672A-22D81C06C9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2E90720-C8DB-5AA6-3C51-36F6E23D7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B8556D-1B8A-4B14-B2CD-661435D97765}" type="slidenum">
              <a:rPr lang="es-ES" smtClean="0"/>
              <a:t>‹Nº›</a:t>
            </a:fld>
            <a:endParaRPr lang="es-ES"/>
          </a:p>
        </p:txBody>
      </p:sp>
    </p:spTree>
    <p:extLst>
      <p:ext uri="{BB962C8B-B14F-4D97-AF65-F5344CB8AC3E}">
        <p14:creationId xmlns:p14="http://schemas.microsoft.com/office/powerpoint/2010/main" val="1831549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22/01/2026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954950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14.jpeg"/><Relationship Id="rId5" Type="http://schemas.openxmlformats.org/officeDocument/2006/relationships/diagramLayout" Target="../diagrams/layout1.xml"/><Relationship Id="rId10" Type="http://schemas.openxmlformats.org/officeDocument/2006/relationships/image" Target="../media/image13.jpeg"/><Relationship Id="rId4" Type="http://schemas.openxmlformats.org/officeDocument/2006/relationships/diagramData" Target="../diagrams/data1.xml"/><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8.jp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jpeg"/><Relationship Id="rId5" Type="http://schemas.microsoft.com/office/2007/relationships/hdphoto" Target="../media/hdphoto3.wdp"/><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7.jpg"/><Relationship Id="rId4" Type="http://schemas.openxmlformats.org/officeDocument/2006/relationships/diagramLayout" Target="../diagrams/layout2.xml"/><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A2B6CF-874A-0EE6-FE7F-FCA3F3C79A08}"/>
            </a:ext>
          </a:extLst>
        </p:cNvPr>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601C064A-E6E4-44D2-B345-2BB7514A70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DB12EA1C-AD22-49E2-9660-D9CDC6B61C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a:extLst>
                <a:ext uri="{FF2B5EF4-FFF2-40B4-BE49-F238E27FC236}">
                  <a16:creationId xmlns:a16="http://schemas.microsoft.com/office/drawing/2014/main" id="{67CE115B-4A96-4B14-8520-5C5FC624E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Color">
            <a:extLst>
              <a:ext uri="{FF2B5EF4-FFF2-40B4-BE49-F238E27FC236}">
                <a16:creationId xmlns:a16="http://schemas.microsoft.com/office/drawing/2014/main" id="{D1945E2A-ABF1-415C-B37A-BD0A5C199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FFC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Imagen 2" descr="Un grupo de personas haciendo gestos con la mano&#10;&#10;El contenido generado por IA puede ser incorrecto.">
            <a:extLst>
              <a:ext uri="{FF2B5EF4-FFF2-40B4-BE49-F238E27FC236}">
                <a16:creationId xmlns:a16="http://schemas.microsoft.com/office/drawing/2014/main" id="{52745C39-07BD-9095-B790-8A9C3173A275}"/>
              </a:ext>
            </a:extLst>
          </p:cNvPr>
          <p:cNvPicPr>
            <a:picLocks noGrp="1" noRot="1" noChangeAspect="1" noMove="1" noResize="1" noEditPoints="1" noAdjustHandles="1" noChangeArrowheads="1" noChangeShapeType="1" noCrop="1"/>
          </p:cNvPicPr>
          <p:nvPr/>
        </p:nvPicPr>
        <p:blipFill>
          <a:blip r:embed="rId4" cstate="hqprint">
            <a:extLst>
              <a:ext uri="{28A0092B-C50C-407E-A947-70E740481C1C}">
                <a14:useLocalDpi xmlns:a14="http://schemas.microsoft.com/office/drawing/2010/main"/>
              </a:ext>
            </a:extLst>
          </a:blip>
          <a:srcRect/>
          <a:stretch>
            <a:fillRect/>
          </a:stretch>
        </p:blipFill>
        <p:spPr>
          <a:xfrm>
            <a:off x="4747306" y="653615"/>
            <a:ext cx="6701945" cy="5540004"/>
          </a:xfrm>
          <a:prstGeom prst="rect">
            <a:avLst/>
          </a:prstGeom>
          <a:effectLst>
            <a:innerShdw blurRad="114300">
              <a:prstClr val="black"/>
            </a:innerShdw>
          </a:effectLst>
        </p:spPr>
      </p:pic>
      <p:grpSp>
        <p:nvGrpSpPr>
          <p:cNvPr id="16" name="Group 15">
            <a:extLst>
              <a:ext uri="{FF2B5EF4-FFF2-40B4-BE49-F238E27FC236}">
                <a16:creationId xmlns:a16="http://schemas.microsoft.com/office/drawing/2014/main" id="{BCCEE623-F22A-4681-990C-036558C135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7" name="Freeform: Shape 16">
              <a:extLst>
                <a:ext uri="{FF2B5EF4-FFF2-40B4-BE49-F238E27FC236}">
                  <a16:creationId xmlns:a16="http://schemas.microsoft.com/office/drawing/2014/main" id="{39928A56-DDFB-4B12-BB34-20833166BD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B3765F0-85F4-4EB3-93DA-59F421CD4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8E03A00-A562-4753-8BA0-93F8B05DE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5F5D032-1BA8-410D-B68E-0DD597582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BA3FCDE-79E0-49F5-A381-232AB935D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E27297F-31E8-46C6-8569-1FD12C653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374C063-2A46-4D9F-A085-0FB2F194C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uadroTexto 3">
            <a:extLst>
              <a:ext uri="{FF2B5EF4-FFF2-40B4-BE49-F238E27FC236}">
                <a16:creationId xmlns:a16="http://schemas.microsoft.com/office/drawing/2014/main" id="{6415CBA3-9C44-F04E-6668-25186D216C97}"/>
              </a:ext>
            </a:extLst>
          </p:cNvPr>
          <p:cNvSpPr txBox="1"/>
          <p:nvPr/>
        </p:nvSpPr>
        <p:spPr>
          <a:xfrm>
            <a:off x="718433" y="1060825"/>
            <a:ext cx="3982294" cy="4305986"/>
          </a:xfrm>
          <a:prstGeom prst="rect">
            <a:avLst/>
          </a:prstGeom>
          <a:noFill/>
          <a:effectLst>
            <a:outerShdw blurRad="50800" dist="25400" dir="8100000" algn="tr" rotWithShape="0">
              <a:schemeClr val="accent5">
                <a:lumMod val="50000"/>
              </a:schemeClr>
            </a:outerShdw>
          </a:effectLst>
        </p:spPr>
        <p:txBody>
          <a:bodyPr wrap="square" rtlCol="0">
            <a:prstTxWarp prst="textStop">
              <a:avLst/>
            </a:prstTxWarp>
            <a:spAutoFit/>
          </a:bodyPr>
          <a:lstStyle/>
          <a:p>
            <a:pPr algn="ctr"/>
            <a:r>
              <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GAD OF DEEBISUU KEESSAAN TOKKOOMUU</a:t>
            </a:r>
            <a:endParaRPr lang="en"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B6065132-5AA6-D4FB-DFA9-29B98F2F98C6}"/>
              </a:ext>
            </a:extLst>
          </p:cNvPr>
          <p:cNvSpPr txBox="1"/>
          <p:nvPr/>
        </p:nvSpPr>
        <p:spPr>
          <a:xfrm>
            <a:off x="648496" y="5886028"/>
            <a:ext cx="4096656" cy="369332"/>
          </a:xfrm>
          <a:prstGeom prst="rect">
            <a:avLst/>
          </a:prstGeom>
          <a:noFill/>
        </p:spPr>
        <p:txBody>
          <a:bodyPr wrap="square" rtlCol="0">
            <a:spAutoFit/>
          </a:bodyPr>
          <a:lstStyle/>
          <a:p>
            <a:pPr algn="ctr"/>
            <a:r>
              <a:rPr lang="en-US" b="1" dirty="0" err="1">
                <a:solidFill>
                  <a:schemeClr val="accent5">
                    <a:lumMod val="75000"/>
                  </a:schemeClr>
                </a:solidFill>
              </a:rPr>
              <a:t>Barnoota</a:t>
            </a:r>
            <a:r>
              <a:rPr lang="en-US" b="1" dirty="0">
                <a:solidFill>
                  <a:schemeClr val="accent5">
                    <a:lumMod val="75000"/>
                  </a:schemeClr>
                </a:solidFill>
              </a:rPr>
              <a:t> 4ffaa </a:t>
            </a:r>
            <a:r>
              <a:rPr lang="en-US" b="1" dirty="0" err="1">
                <a:solidFill>
                  <a:schemeClr val="accent5">
                    <a:lumMod val="75000"/>
                  </a:schemeClr>
                </a:solidFill>
              </a:rPr>
              <a:t>Amajjii</a:t>
            </a:r>
            <a:r>
              <a:rPr lang="en" b="1" dirty="0">
                <a:solidFill>
                  <a:schemeClr val="accent5">
                    <a:lumMod val="75000"/>
                  </a:schemeClr>
                </a:solidFill>
              </a:rPr>
              <a:t> 24, 2026</a:t>
            </a:r>
          </a:p>
        </p:txBody>
      </p:sp>
    </p:spTree>
    <p:extLst>
      <p:ext uri="{BB962C8B-B14F-4D97-AF65-F5344CB8AC3E}">
        <p14:creationId xmlns:p14="http://schemas.microsoft.com/office/powerpoint/2010/main" val="379594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F248CD-B893-91ED-E0AD-668CD827F8EC}"/>
              </a:ext>
            </a:extLst>
          </p:cNvPr>
          <p:cNvSpPr txBox="1"/>
          <p:nvPr/>
        </p:nvSpPr>
        <p:spPr>
          <a:xfrm>
            <a:off x="1969770" y="1056174"/>
            <a:ext cx="7993380" cy="4493538"/>
          </a:xfrm>
          <a:prstGeom prst="rect">
            <a:avLst/>
          </a:prstGeom>
          <a:noFill/>
        </p:spPr>
        <p:txBody>
          <a:bodyPr wrap="square">
            <a:spAutoFit/>
          </a:bodyPr>
          <a:lstStyle/>
          <a:p>
            <a:pPr>
              <a:spcBef>
                <a:spcPts val="600"/>
              </a:spcBef>
            </a:pPr>
            <a:r>
              <a:rPr lang="en" sz="2600" b="1" dirty="0">
                <a:latin typeface="Constantia" panose="02030602050306030303" pitchFamily="18" charset="0"/>
              </a:rPr>
              <a:t>“Namni hundinuu jireenya dhuunfaa isaatii akka shaakaluuf Waaqayyo ni heyyama. </a:t>
            </a:r>
            <a:r>
              <a:rPr lang="en-US" sz="2600" b="1" dirty="0" err="1">
                <a:latin typeface="Constantia" panose="02030602050306030303" pitchFamily="18" charset="0"/>
              </a:rPr>
              <a:t>Namni</a:t>
            </a:r>
            <a:r>
              <a:rPr lang="en-US" sz="2600" b="1" dirty="0">
                <a:latin typeface="Constantia" panose="02030602050306030303" pitchFamily="18" charset="0"/>
              </a:rPr>
              <a:t> </a:t>
            </a:r>
            <a:r>
              <a:rPr lang="en-US" sz="2600" b="1" dirty="0" err="1">
                <a:latin typeface="Constantia" panose="02030602050306030303" pitchFamily="18" charset="0"/>
              </a:rPr>
              <a:t>kamiyyuu</a:t>
            </a:r>
            <a:r>
              <a:rPr lang="en-US" sz="2600" b="1" dirty="0">
                <a:latin typeface="Constantia" panose="02030602050306030303" pitchFamily="18" charset="0"/>
              </a:rPr>
              <a:t> </a:t>
            </a:r>
            <a:r>
              <a:rPr lang="en-US" sz="2600" b="1" dirty="0" err="1">
                <a:latin typeface="Constantia" panose="02030602050306030303" pitchFamily="18" charset="0"/>
              </a:rPr>
              <a:t>sammuu</a:t>
            </a:r>
            <a:r>
              <a:rPr lang="en-US" sz="2600" b="1" dirty="0">
                <a:latin typeface="Constantia" panose="02030602050306030303" pitchFamily="18" charset="0"/>
              </a:rPr>
              <a:t> </a:t>
            </a:r>
            <a:r>
              <a:rPr lang="en-US" sz="2600" b="1" dirty="0" err="1">
                <a:latin typeface="Constantia" panose="02030602050306030303" pitchFamily="18" charset="0"/>
              </a:rPr>
              <a:t>isaa</a:t>
            </a:r>
            <a:r>
              <a:rPr lang="en-US" sz="2600" b="1" dirty="0">
                <a:latin typeface="Constantia" panose="02030602050306030303" pitchFamily="18" charset="0"/>
              </a:rPr>
              <a:t> </a:t>
            </a:r>
            <a:r>
              <a:rPr lang="en-US" sz="2600" b="1" dirty="0" err="1">
                <a:latin typeface="Constantia" panose="02030602050306030303" pitchFamily="18" charset="0"/>
              </a:rPr>
              <a:t>sammuu</a:t>
            </a:r>
            <a:r>
              <a:rPr lang="en-US" sz="2600" b="1" dirty="0">
                <a:latin typeface="Constantia" panose="02030602050306030303" pitchFamily="18" charset="0"/>
              </a:rPr>
              <a:t> </a:t>
            </a:r>
            <a:r>
              <a:rPr lang="en-US" sz="2600" b="1" dirty="0" err="1">
                <a:latin typeface="Constantia" panose="02030602050306030303" pitchFamily="18" charset="0"/>
              </a:rPr>
              <a:t>nama</a:t>
            </a:r>
            <a:r>
              <a:rPr lang="en-US" sz="2600" b="1" dirty="0">
                <a:latin typeface="Constantia" panose="02030602050306030303" pitchFamily="18" charset="0"/>
              </a:rPr>
              <a:t> </a:t>
            </a:r>
            <a:r>
              <a:rPr lang="en-US" sz="2600" b="1" dirty="0" err="1">
                <a:latin typeface="Constantia" panose="02030602050306030303" pitchFamily="18" charset="0"/>
              </a:rPr>
              <a:t>biraa</a:t>
            </a:r>
            <a:r>
              <a:rPr lang="en-US" sz="2600" b="1" dirty="0">
                <a:latin typeface="Constantia" panose="02030602050306030303" pitchFamily="18" charset="0"/>
              </a:rPr>
              <a:t> </a:t>
            </a:r>
            <a:r>
              <a:rPr lang="en-US" sz="2600" b="1" dirty="0" err="1">
                <a:latin typeface="Constantia" panose="02030602050306030303" pitchFamily="18" charset="0"/>
              </a:rPr>
              <a:t>isa</a:t>
            </a:r>
            <a:r>
              <a:rPr lang="en-US" sz="2600" b="1" dirty="0">
                <a:latin typeface="Constantia" panose="02030602050306030303" pitchFamily="18" charset="0"/>
              </a:rPr>
              <a:t> </a:t>
            </a:r>
            <a:r>
              <a:rPr lang="en-US" sz="2600" b="1" dirty="0" err="1">
                <a:latin typeface="Constantia" panose="02030602050306030303" pitchFamily="18" charset="0"/>
              </a:rPr>
              <a:t>du’uu</a:t>
            </a:r>
            <a:r>
              <a:rPr lang="en-US" sz="2600" b="1" dirty="0">
                <a:latin typeface="Constantia" panose="02030602050306030303" pitchFamily="18" charset="0"/>
              </a:rPr>
              <a:t> </a:t>
            </a:r>
            <a:r>
              <a:rPr lang="en-US" sz="2600" b="1" dirty="0" err="1">
                <a:latin typeface="Constantia" panose="02030602050306030303" pitchFamily="18" charset="0"/>
              </a:rPr>
              <a:t>danda’uu</a:t>
            </a:r>
            <a:r>
              <a:rPr lang="en-US" sz="2600" b="1" dirty="0">
                <a:latin typeface="Constantia" panose="02030602050306030303" pitchFamily="18" charset="0"/>
              </a:rPr>
              <a:t> </a:t>
            </a:r>
            <a:r>
              <a:rPr lang="en-US" sz="2600" b="1" dirty="0" err="1">
                <a:latin typeface="Constantia" panose="02030602050306030303" pitchFamily="18" charset="0"/>
              </a:rPr>
              <a:t>jala</a:t>
            </a:r>
            <a:r>
              <a:rPr lang="en-US" sz="2600" b="1" dirty="0">
                <a:latin typeface="Constantia" panose="02030602050306030303" pitchFamily="18" charset="0"/>
              </a:rPr>
              <a:t> </a:t>
            </a:r>
            <a:r>
              <a:rPr lang="en-US" sz="2600" b="1" dirty="0" err="1">
                <a:latin typeface="Constantia" panose="02030602050306030303" pitchFamily="18" charset="0"/>
              </a:rPr>
              <a:t>akka</a:t>
            </a:r>
            <a:r>
              <a:rPr lang="en-US" sz="2600" b="1" dirty="0">
                <a:latin typeface="Constantia" panose="02030602050306030303" pitchFamily="18" charset="0"/>
              </a:rPr>
              <a:t> </a:t>
            </a:r>
            <a:r>
              <a:rPr lang="en-US" sz="2600" b="1" dirty="0" err="1">
                <a:latin typeface="Constantia" panose="02030602050306030303" pitchFamily="18" charset="0"/>
              </a:rPr>
              <a:t>gashu</a:t>
            </a:r>
            <a:r>
              <a:rPr lang="en-US" sz="2600" b="1" dirty="0">
                <a:latin typeface="Constantia" panose="02030602050306030303" pitchFamily="18" charset="0"/>
              </a:rPr>
              <a:t> </a:t>
            </a:r>
            <a:r>
              <a:rPr lang="en-US" sz="2600" b="1" dirty="0" err="1">
                <a:latin typeface="Constantia" panose="02030602050306030303" pitchFamily="18" charset="0"/>
              </a:rPr>
              <a:t>hin</a:t>
            </a:r>
            <a:r>
              <a:rPr lang="en-US" sz="2600" b="1" dirty="0">
                <a:latin typeface="Constantia" panose="02030602050306030303" pitchFamily="18" charset="0"/>
              </a:rPr>
              <a:t> </a:t>
            </a:r>
            <a:r>
              <a:rPr lang="en-US" sz="2600" b="1" dirty="0" err="1">
                <a:latin typeface="Constantia" panose="02030602050306030303" pitchFamily="18" charset="0"/>
              </a:rPr>
              <a:t>fedhu</a:t>
            </a:r>
            <a:r>
              <a:rPr lang="en-US" sz="2600" b="1" dirty="0">
                <a:latin typeface="Constantia" panose="02030602050306030303" pitchFamily="18" charset="0"/>
              </a:rPr>
              <a:t>. Warri </a:t>
            </a:r>
            <a:r>
              <a:rPr lang="en-US" sz="2600" b="1" dirty="0" err="1">
                <a:latin typeface="Constantia" panose="02030602050306030303" pitchFamily="18" charset="0"/>
              </a:rPr>
              <a:t>sammuun</a:t>
            </a:r>
            <a:r>
              <a:rPr lang="en-US" sz="2600" b="1" dirty="0">
                <a:latin typeface="Constantia" panose="02030602050306030303" pitchFamily="18" charset="0"/>
              </a:rPr>
              <a:t> </a:t>
            </a:r>
            <a:r>
              <a:rPr lang="en-US" sz="2600" b="1" dirty="0" err="1">
                <a:latin typeface="Constantia" panose="02030602050306030303" pitchFamily="18" charset="0"/>
              </a:rPr>
              <a:t>isaanii</a:t>
            </a:r>
            <a:r>
              <a:rPr lang="en-US" sz="2600" b="1" dirty="0">
                <a:latin typeface="Constantia" panose="02030602050306030303" pitchFamily="18" charset="0"/>
              </a:rPr>
              <a:t> fi </a:t>
            </a:r>
            <a:r>
              <a:rPr lang="en-US" sz="2600" b="1" dirty="0" err="1">
                <a:latin typeface="Constantia" panose="02030602050306030303" pitchFamily="18" charset="0"/>
              </a:rPr>
              <a:t>amalli</a:t>
            </a:r>
            <a:r>
              <a:rPr lang="en-US" sz="2600" b="1" dirty="0">
                <a:latin typeface="Constantia" panose="02030602050306030303" pitchFamily="18" charset="0"/>
              </a:rPr>
              <a:t> </a:t>
            </a:r>
            <a:r>
              <a:rPr lang="en-US" sz="2600" b="1" dirty="0" err="1">
                <a:latin typeface="Constantia" panose="02030602050306030303" pitchFamily="18" charset="0"/>
              </a:rPr>
              <a:t>isaanii</a:t>
            </a:r>
            <a:r>
              <a:rPr lang="en-US" sz="2600" b="1" dirty="0">
                <a:latin typeface="Constantia" panose="02030602050306030303" pitchFamily="18" charset="0"/>
              </a:rPr>
              <a:t> </a:t>
            </a:r>
            <a:r>
              <a:rPr lang="en-US" sz="2600" b="1" dirty="0" err="1">
                <a:latin typeface="Constantia" panose="02030602050306030303" pitchFamily="18" charset="0"/>
              </a:rPr>
              <a:t>akka</a:t>
            </a:r>
            <a:r>
              <a:rPr lang="en-US" sz="2600" b="1" dirty="0">
                <a:latin typeface="Constantia" panose="02030602050306030303" pitchFamily="18" charset="0"/>
              </a:rPr>
              <a:t> </a:t>
            </a:r>
            <a:r>
              <a:rPr lang="en-US" sz="2600" b="1" dirty="0" err="1">
                <a:latin typeface="Constantia" panose="02030602050306030303" pitchFamily="18" charset="0"/>
              </a:rPr>
              <a:t>geedderamu</a:t>
            </a:r>
            <a:r>
              <a:rPr lang="en-US" sz="2600" b="1" dirty="0">
                <a:latin typeface="Constantia" panose="02030602050306030303" pitchFamily="18" charset="0"/>
              </a:rPr>
              <a:t> </a:t>
            </a:r>
            <a:r>
              <a:rPr lang="en-US" sz="2600" b="1" dirty="0" err="1">
                <a:latin typeface="Constantia" panose="02030602050306030303" pitchFamily="18" charset="0"/>
              </a:rPr>
              <a:t>barbaadan</a:t>
            </a:r>
            <a:r>
              <a:rPr lang="en-US" sz="2600" b="1" dirty="0">
                <a:latin typeface="Constantia" panose="02030602050306030303" pitchFamily="18" charset="0"/>
              </a:rPr>
              <a:t> </a:t>
            </a:r>
            <a:r>
              <a:rPr lang="en-US" sz="2600" b="1" dirty="0" err="1">
                <a:latin typeface="Constantia" panose="02030602050306030303" pitchFamily="18" charset="0"/>
              </a:rPr>
              <a:t>gara</a:t>
            </a:r>
            <a:r>
              <a:rPr lang="en-US" sz="2600" b="1" dirty="0">
                <a:latin typeface="Constantia" panose="02030602050306030303" pitchFamily="18" charset="0"/>
              </a:rPr>
              <a:t> </a:t>
            </a:r>
            <a:r>
              <a:rPr lang="en-US" sz="2600" b="1" dirty="0" err="1">
                <a:latin typeface="Constantia" panose="02030602050306030303" pitchFamily="18" charset="0"/>
              </a:rPr>
              <a:t>namaa</a:t>
            </a:r>
            <a:r>
              <a:rPr lang="en-US" sz="2600" b="1" dirty="0">
                <a:latin typeface="Constantia" panose="02030602050306030303" pitchFamily="18" charset="0"/>
              </a:rPr>
              <a:t> </a:t>
            </a:r>
            <a:r>
              <a:rPr lang="en-US" sz="2600" b="1" dirty="0" err="1">
                <a:latin typeface="Constantia" panose="02030602050306030303" pitchFamily="18" charset="0"/>
              </a:rPr>
              <a:t>ilaaluu</a:t>
            </a:r>
            <a:r>
              <a:rPr lang="en-US" sz="2600" b="1" dirty="0">
                <a:latin typeface="Constantia" panose="02030602050306030303" pitchFamily="18" charset="0"/>
              </a:rPr>
              <a:t> </a:t>
            </a:r>
            <a:r>
              <a:rPr lang="en-US" sz="2600" b="1" dirty="0" err="1">
                <a:latin typeface="Constantia" panose="02030602050306030303" pitchFamily="18" charset="0"/>
              </a:rPr>
              <a:t>hin</a:t>
            </a:r>
            <a:r>
              <a:rPr lang="en-US" sz="2600" b="1" dirty="0">
                <a:latin typeface="Constantia" panose="02030602050306030303" pitchFamily="18" charset="0"/>
              </a:rPr>
              <a:t> </a:t>
            </a:r>
            <a:r>
              <a:rPr lang="en-US" sz="2600" b="1" dirty="0" err="1">
                <a:latin typeface="Constantia" panose="02030602050306030303" pitchFamily="18" charset="0"/>
              </a:rPr>
              <a:t>qaban</a:t>
            </a:r>
            <a:r>
              <a:rPr lang="en-US" sz="2600" b="1" dirty="0">
                <a:latin typeface="Constantia" panose="02030602050306030303" pitchFamily="18" charset="0"/>
              </a:rPr>
              <a:t>, </a:t>
            </a:r>
            <a:r>
              <a:rPr lang="en-US" sz="2600" b="1" dirty="0" err="1">
                <a:latin typeface="Constantia" panose="02030602050306030303" pitchFamily="18" charset="0"/>
              </a:rPr>
              <a:t>Fakkeenya</a:t>
            </a:r>
            <a:r>
              <a:rPr lang="en-US" sz="2600" b="1" dirty="0">
                <a:latin typeface="Constantia" panose="02030602050306030303" pitchFamily="18" charset="0"/>
              </a:rPr>
              <a:t> </a:t>
            </a:r>
            <a:r>
              <a:rPr lang="en-US" sz="2600" b="1" dirty="0" err="1">
                <a:latin typeface="Constantia" panose="02030602050306030303" pitchFamily="18" charset="0"/>
              </a:rPr>
              <a:t>Waaqummaa</a:t>
            </a:r>
            <a:r>
              <a:rPr lang="en-US" sz="2600" b="1" dirty="0">
                <a:latin typeface="Constantia" panose="02030602050306030303" pitchFamily="18" charset="0"/>
              </a:rPr>
              <a:t> </a:t>
            </a:r>
            <a:r>
              <a:rPr lang="en-US" sz="2600" b="1" dirty="0" err="1">
                <a:latin typeface="Constantia" panose="02030602050306030303" pitchFamily="18" charset="0"/>
              </a:rPr>
              <a:t>hordofuu</a:t>
            </a:r>
            <a:r>
              <a:rPr lang="en-US" sz="2600" b="1" dirty="0">
                <a:latin typeface="Constantia" panose="02030602050306030303" pitchFamily="18" charset="0"/>
              </a:rPr>
              <a:t> </a:t>
            </a:r>
            <a:r>
              <a:rPr lang="en-US" sz="2600" b="1" dirty="0" err="1">
                <a:latin typeface="Constantia" panose="02030602050306030303" pitchFamily="18" charset="0"/>
              </a:rPr>
              <a:t>qabu</a:t>
            </a:r>
            <a:r>
              <a:rPr lang="en-US" sz="2600" b="1" dirty="0">
                <a:latin typeface="Constantia" panose="02030602050306030303" pitchFamily="18" charset="0"/>
              </a:rPr>
              <a:t>. </a:t>
            </a:r>
            <a:r>
              <a:rPr lang="en-US" sz="2600" b="1" dirty="0" err="1">
                <a:latin typeface="Constantia" panose="02030602050306030303" pitchFamily="18" charset="0"/>
              </a:rPr>
              <a:t>Waaqayyo</a:t>
            </a:r>
            <a:r>
              <a:rPr lang="en-US" sz="2600" b="1" dirty="0">
                <a:latin typeface="Constantia" panose="02030602050306030303" pitchFamily="18" charset="0"/>
              </a:rPr>
              <a:t> </a:t>
            </a:r>
            <a:r>
              <a:rPr lang="en-US" sz="2600" b="1" dirty="0" err="1">
                <a:latin typeface="Constantia" panose="02030602050306030303" pitchFamily="18" charset="0"/>
              </a:rPr>
              <a:t>waamicha</a:t>
            </a:r>
            <a:r>
              <a:rPr lang="en-US" sz="2600" b="1" dirty="0">
                <a:latin typeface="Constantia" panose="02030602050306030303" pitchFamily="18" charset="0"/>
              </a:rPr>
              <a:t> </a:t>
            </a:r>
            <a:r>
              <a:rPr lang="en-US" sz="2600" b="1" dirty="0" err="1">
                <a:latin typeface="Constantia" panose="02030602050306030303" pitchFamily="18" charset="0"/>
              </a:rPr>
              <a:t>godha</a:t>
            </a:r>
            <a:r>
              <a:rPr lang="en-US" sz="2600" b="1" dirty="0">
                <a:latin typeface="Constantia" panose="02030602050306030303" pitchFamily="18" charset="0"/>
              </a:rPr>
              <a:t>, “</a:t>
            </a:r>
            <a:r>
              <a:rPr lang="en-US" sz="2600" b="1" dirty="0" err="1">
                <a:latin typeface="Constantia" panose="02030602050306030303" pitchFamily="18" charset="0"/>
              </a:rPr>
              <a:t>Yaada</a:t>
            </a:r>
            <a:r>
              <a:rPr lang="en-US" sz="2600" b="1" dirty="0">
                <a:latin typeface="Constantia" panose="02030602050306030303" pitchFamily="18" charset="0"/>
              </a:rPr>
              <a:t> </a:t>
            </a:r>
            <a:r>
              <a:rPr lang="en-US" sz="2600" b="1" dirty="0" err="1">
                <a:latin typeface="Constantia" panose="02030602050306030303" pitchFamily="18" charset="0"/>
              </a:rPr>
              <a:t>isa</a:t>
            </a:r>
            <a:r>
              <a:rPr lang="en-US" sz="2600" b="1" dirty="0">
                <a:latin typeface="Constantia" panose="02030602050306030303" pitchFamily="18" charset="0"/>
              </a:rPr>
              <a:t> </a:t>
            </a:r>
            <a:r>
              <a:rPr lang="en-US" sz="2600" b="1" dirty="0" err="1">
                <a:latin typeface="Constantia" panose="02030602050306030303" pitchFamily="18" charset="0"/>
              </a:rPr>
              <a:t>Kiristoos</a:t>
            </a:r>
            <a:r>
              <a:rPr lang="en-US" sz="2600" b="1" dirty="0">
                <a:latin typeface="Constantia" panose="02030602050306030303" pitchFamily="18" charset="0"/>
              </a:rPr>
              <a:t> </a:t>
            </a:r>
            <a:r>
              <a:rPr lang="en-US" sz="2600" b="1" dirty="0" err="1">
                <a:latin typeface="Constantia" panose="02030602050306030303" pitchFamily="18" charset="0"/>
              </a:rPr>
              <a:t>Yesuus</a:t>
            </a:r>
            <a:r>
              <a:rPr lang="en-US" sz="2600" b="1" dirty="0">
                <a:latin typeface="Constantia" panose="02030602050306030303" pitchFamily="18" charset="0"/>
              </a:rPr>
              <a:t> </a:t>
            </a:r>
            <a:r>
              <a:rPr lang="en-US" sz="2600" b="1" dirty="0" err="1">
                <a:latin typeface="Constantia" panose="02030602050306030303" pitchFamily="18" charset="0"/>
              </a:rPr>
              <a:t>qaba</a:t>
            </a:r>
            <a:r>
              <a:rPr lang="en-US" sz="2600" b="1" dirty="0">
                <a:latin typeface="Constantia" panose="02030602050306030303" pitchFamily="18" charset="0"/>
              </a:rPr>
              <a:t> </a:t>
            </a:r>
            <a:r>
              <a:rPr lang="en-US" sz="2600" b="1" dirty="0" err="1">
                <a:latin typeface="Constantia" panose="02030602050306030303" pitchFamily="18" charset="0"/>
              </a:rPr>
              <a:t>ture</a:t>
            </a:r>
            <a:r>
              <a:rPr lang="en-US" sz="2600" b="1" dirty="0">
                <a:latin typeface="Constantia" panose="02030602050306030303" pitchFamily="18" charset="0"/>
              </a:rPr>
              <a:t> </a:t>
            </a:r>
            <a:r>
              <a:rPr lang="en-US" sz="2600" b="1" dirty="0" err="1">
                <a:latin typeface="Constantia" panose="02030602050306030303" pitchFamily="18" charset="0"/>
              </a:rPr>
              <a:t>qabaadhaa</a:t>
            </a:r>
            <a:r>
              <a:rPr lang="en-US" sz="2600" b="1" dirty="0">
                <a:latin typeface="Constantia" panose="02030602050306030303" pitchFamily="18" charset="0"/>
              </a:rPr>
              <a:t>.” </a:t>
            </a:r>
            <a:r>
              <a:rPr lang="en-US" sz="2600" b="1" dirty="0" err="1">
                <a:latin typeface="Constantia" panose="02030602050306030303" pitchFamily="18" charset="0"/>
              </a:rPr>
              <a:t>Jijjiiramaa</a:t>
            </a:r>
            <a:r>
              <a:rPr lang="en-US" sz="2600" b="1" dirty="0">
                <a:latin typeface="Constantia" panose="02030602050306030303" pitchFamily="18" charset="0"/>
              </a:rPr>
              <a:t> fi </a:t>
            </a:r>
            <a:r>
              <a:rPr lang="en-US" sz="2600" b="1" dirty="0" err="1">
                <a:latin typeface="Constantia" panose="02030602050306030303" pitchFamily="18" charset="0"/>
              </a:rPr>
              <a:t>geedderamaan</a:t>
            </a:r>
            <a:r>
              <a:rPr lang="en-US" sz="2600" b="1" dirty="0">
                <a:latin typeface="Constantia" panose="02030602050306030303" pitchFamily="18" charset="0"/>
              </a:rPr>
              <a:t> </a:t>
            </a:r>
            <a:r>
              <a:rPr lang="en-US" sz="2600" b="1" dirty="0" err="1">
                <a:latin typeface="Constantia" panose="02030602050306030303" pitchFamily="18" charset="0"/>
              </a:rPr>
              <a:t>namoonni</a:t>
            </a:r>
            <a:r>
              <a:rPr lang="en-US" sz="2600" b="1" dirty="0">
                <a:latin typeface="Constantia" panose="02030602050306030303" pitchFamily="18" charset="0"/>
              </a:rPr>
              <a:t> </a:t>
            </a:r>
            <a:r>
              <a:rPr lang="en-US" sz="2600" b="1" dirty="0" err="1">
                <a:latin typeface="Constantia" panose="02030602050306030303" pitchFamily="18" charset="0"/>
              </a:rPr>
              <a:t>sammuu</a:t>
            </a:r>
            <a:r>
              <a:rPr lang="en-US" sz="2600" b="1" dirty="0">
                <a:latin typeface="Constantia" panose="02030602050306030303" pitchFamily="18" charset="0"/>
              </a:rPr>
              <a:t>/</a:t>
            </a:r>
            <a:r>
              <a:rPr lang="en-US" sz="2600" b="1" dirty="0" err="1">
                <a:latin typeface="Constantia" panose="02030602050306030303" pitchFamily="18" charset="0"/>
              </a:rPr>
              <a:t>yaada</a:t>
            </a:r>
            <a:r>
              <a:rPr lang="en-US" sz="2600" b="1" dirty="0">
                <a:latin typeface="Constantia" panose="02030602050306030303" pitchFamily="18" charset="0"/>
              </a:rPr>
              <a:t> </a:t>
            </a:r>
            <a:r>
              <a:rPr lang="en-US" sz="2600" b="1" dirty="0" err="1">
                <a:latin typeface="Constantia" panose="02030602050306030303" pitchFamily="18" charset="0"/>
              </a:rPr>
              <a:t>Kiristoos</a:t>
            </a:r>
            <a:r>
              <a:rPr lang="en-US" sz="2600" b="1" dirty="0">
                <a:latin typeface="Constantia" panose="02030602050306030303" pitchFamily="18" charset="0"/>
              </a:rPr>
              <a:t> </a:t>
            </a:r>
            <a:r>
              <a:rPr lang="en-US" sz="2600" b="1" dirty="0" err="1">
                <a:latin typeface="Constantia" panose="02030602050306030303" pitchFamily="18" charset="0"/>
              </a:rPr>
              <a:t>fudhachuu</a:t>
            </a:r>
            <a:r>
              <a:rPr lang="en-US" sz="2600" b="1" dirty="0">
                <a:latin typeface="Constantia" panose="02030602050306030303" pitchFamily="18" charset="0"/>
              </a:rPr>
              <a:t> </a:t>
            </a:r>
            <a:r>
              <a:rPr lang="en-US" sz="2600" b="1" dirty="0" err="1">
                <a:latin typeface="Constantia" panose="02030602050306030303" pitchFamily="18" charset="0"/>
              </a:rPr>
              <a:t>ni</a:t>
            </a:r>
            <a:r>
              <a:rPr lang="en-US" sz="2600" b="1" dirty="0">
                <a:latin typeface="Constantia" panose="02030602050306030303" pitchFamily="18" charset="0"/>
              </a:rPr>
              <a:t> </a:t>
            </a:r>
            <a:r>
              <a:rPr lang="en-US" sz="2600" b="1" dirty="0" err="1">
                <a:latin typeface="Constantia" panose="02030602050306030303" pitchFamily="18" charset="0"/>
              </a:rPr>
              <a:t>danda’u</a:t>
            </a:r>
            <a:r>
              <a:rPr lang="en-US" sz="2600" b="1" dirty="0">
                <a:latin typeface="Constantia" panose="02030602050306030303" pitchFamily="18" charset="0"/>
              </a:rPr>
              <a:t>.</a:t>
            </a:r>
            <a:r>
              <a:rPr lang="en" sz="2600" b="1" dirty="0">
                <a:latin typeface="Constantia" panose="02030602050306030303" pitchFamily="18" charset="0"/>
              </a:rPr>
              <a:t>”</a:t>
            </a:r>
          </a:p>
        </p:txBody>
      </p:sp>
      <p:sp>
        <p:nvSpPr>
          <p:cNvPr id="4" name="CuadroTexto 3">
            <a:extLst>
              <a:ext uri="{FF2B5EF4-FFF2-40B4-BE49-F238E27FC236}">
                <a16:creationId xmlns:a16="http://schemas.microsoft.com/office/drawing/2014/main" id="{4AFEA4C1-B5BE-FFC2-BBB6-28B6D435CA7A}"/>
              </a:ext>
            </a:extLst>
          </p:cNvPr>
          <p:cNvSpPr txBox="1"/>
          <p:nvPr/>
        </p:nvSpPr>
        <p:spPr>
          <a:xfrm>
            <a:off x="6982012" y="5539472"/>
            <a:ext cx="3230693" cy="338554"/>
          </a:xfrm>
          <a:prstGeom prst="rect">
            <a:avLst/>
          </a:prstGeom>
          <a:noFill/>
        </p:spPr>
        <p:txBody>
          <a:bodyPr wrap="none" rtlCol="0">
            <a:spAutoFit/>
          </a:bodyPr>
          <a:lstStyle/>
          <a:p>
            <a:pPr algn="r"/>
            <a:r>
              <a:rPr lang="en" sz="1600" b="1" dirty="0"/>
              <a:t>EGW (</a:t>
            </a:r>
            <a:r>
              <a:rPr lang="en-US" sz="1600" b="1" dirty="0"/>
              <a:t>That I May Know Him</a:t>
            </a:r>
            <a:r>
              <a:rPr lang="en" sz="1600" b="1" dirty="0"/>
              <a:t>, May 8)</a:t>
            </a:r>
          </a:p>
        </p:txBody>
      </p:sp>
    </p:spTree>
    <p:extLst>
      <p:ext uri="{BB962C8B-B14F-4D97-AF65-F5344CB8AC3E}">
        <p14:creationId xmlns:p14="http://schemas.microsoft.com/office/powerpoint/2010/main" val="426804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FDA3CA-C708-7460-7012-32F3186221E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10" name="Straight Connector 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416256"/>
            <a:ext cx="4718304"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6450622"/>
            <a:ext cx="4713997"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Imagen 2" descr="Imagen que contiene persona, mujer, sostener, usando&#10;&#10;El contenido generado por IA puede ser incorrecto.">
            <a:extLst>
              <a:ext uri="{FF2B5EF4-FFF2-40B4-BE49-F238E27FC236}">
                <a16:creationId xmlns:a16="http://schemas.microsoft.com/office/drawing/2014/main" id="{7CFD5EE0-19BB-4D2D-40DF-44A617D18CA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6857" r="29109" b="2"/>
          <a:stretch>
            <a:fillRect/>
          </a:stretch>
        </p:blipFill>
        <p:spPr>
          <a:xfrm>
            <a:off x="6525453" y="10"/>
            <a:ext cx="5666547" cy="6857990"/>
          </a:xfrm>
          <a:prstGeom prst="rect">
            <a:avLst/>
          </a:prstGeom>
          <a:effectLst>
            <a:outerShdw blurRad="50800" dist="38100" dir="10800000" algn="r" rotWithShape="0">
              <a:prstClr val="black">
                <a:alpha val="40000"/>
              </a:prstClr>
            </a:outerShdw>
          </a:effectLst>
        </p:spPr>
      </p:pic>
      <p:sp>
        <p:nvSpPr>
          <p:cNvPr id="4" name="CuadroTexto 3">
            <a:extLst>
              <a:ext uri="{FF2B5EF4-FFF2-40B4-BE49-F238E27FC236}">
                <a16:creationId xmlns:a16="http://schemas.microsoft.com/office/drawing/2014/main" id="{049657AE-91CC-A816-B130-9FB34735889D}"/>
              </a:ext>
            </a:extLst>
          </p:cNvPr>
          <p:cNvSpPr txBox="1"/>
          <p:nvPr/>
        </p:nvSpPr>
        <p:spPr>
          <a:xfrm>
            <a:off x="283391" y="705177"/>
            <a:ext cx="5958672" cy="5078313"/>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44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a:t>
            </a:r>
            <a:r>
              <a:rPr kumimoji="0" lang="en-US" sz="44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Gammachuu</a:t>
            </a:r>
            <a:r>
              <a:rPr kumimoji="0" lang="en-US" sz="44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a:t>
            </a:r>
            <a:r>
              <a:rPr kumimoji="0" lang="en-US" sz="44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koo</a:t>
            </a:r>
            <a:r>
              <a:rPr kumimoji="0" lang="en-US" sz="44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a:t>
            </a:r>
            <a:r>
              <a:rPr kumimoji="0" lang="en-US" sz="44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naa</a:t>
            </a:r>
            <a:r>
              <a:rPr kumimoji="0" lang="en-US" sz="44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a:t>
            </a:r>
            <a:r>
              <a:rPr kumimoji="0" lang="en-US" sz="44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guutaa</a:t>
            </a:r>
            <a:r>
              <a:rPr kumimoji="0" lang="en-US" sz="44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a:t>
            </a:r>
            <a:r>
              <a:rPr kumimoji="0" lang="en-US" sz="44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yaadaan</a:t>
            </a:r>
            <a:r>
              <a:rPr kumimoji="0" lang="en-US" sz="44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a:t>
            </a:r>
            <a:r>
              <a:rPr kumimoji="0" lang="en-US" sz="44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tokko</a:t>
            </a:r>
            <a:r>
              <a:rPr kumimoji="0" lang="en-US" sz="44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a:t>
            </a:r>
            <a:r>
              <a:rPr kumimoji="0" lang="en-US" sz="44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ta’aa</a:t>
            </a:r>
            <a:r>
              <a:rPr kumimoji="0" lang="en-US" sz="44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a:t>
            </a:r>
            <a:r>
              <a:rPr kumimoji="0" lang="en-US" sz="44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jaalala</a:t>
            </a:r>
            <a:r>
              <a:rPr kumimoji="0" lang="en-US" sz="44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a:t>
            </a:r>
            <a:r>
              <a:rPr kumimoji="0" lang="en-US" sz="44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tokko</a:t>
            </a:r>
            <a:r>
              <a:rPr kumimoji="0" lang="en-US" sz="44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a:t>
            </a:r>
            <a:r>
              <a:rPr kumimoji="0" lang="en-US" sz="44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qabaadhaa</a:t>
            </a:r>
            <a:r>
              <a:rPr kumimoji="0" lang="en-US" sz="44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a:t>
            </a:r>
            <a:r>
              <a:rPr kumimoji="0" lang="en-US" sz="44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hafuuraa</a:t>
            </a:r>
            <a:r>
              <a:rPr kumimoji="0" lang="en-US" sz="44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fi </a:t>
            </a:r>
            <a:r>
              <a:rPr kumimoji="0" lang="en-US" sz="44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kaayyoon</a:t>
            </a:r>
            <a:r>
              <a:rPr kumimoji="0" lang="en-US" sz="44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a:t>
            </a:r>
            <a:r>
              <a:rPr kumimoji="0" lang="en-US" sz="44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tokko</a:t>
            </a:r>
            <a:r>
              <a:rPr kumimoji="0" lang="en-US" sz="44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a:t>
            </a:r>
            <a:r>
              <a:rPr kumimoji="0" lang="en-US" sz="44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ta’aa</a:t>
            </a:r>
            <a:r>
              <a:rPr kumimoji="0" lang="es-ES" sz="44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s-ES" sz="4000" b="1" i="0" u="none" strike="noStrike" kern="1200" cap="none" spc="0" normalizeH="0" baseline="0" noProof="0" dirty="0" err="1">
                <a:ln w="12700" cmpd="sng">
                  <a:noFill/>
                  <a:prstDash val="solid"/>
                </a:ln>
                <a:solidFill>
                  <a:srgbClr val="4EB3CF">
                    <a:lumMod val="75000"/>
                  </a:srgbClr>
                </a:solidFill>
                <a:effectLst/>
                <a:uLnTx/>
                <a:uFillTx/>
                <a:latin typeface="Comic Sans MS" panose="030F0702030302020204" pitchFamily="66" charset="0"/>
                <a:ea typeface="+mn-ea"/>
                <a:cs typeface="+mn-cs"/>
              </a:rPr>
              <a:t>Filip</a:t>
            </a:r>
            <a:r>
              <a:rPr kumimoji="0" lang="es-ES" sz="40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 2:2</a:t>
            </a:r>
          </a:p>
        </p:txBody>
      </p:sp>
    </p:spTree>
    <p:extLst>
      <p:ext uri="{BB962C8B-B14F-4D97-AF65-F5344CB8AC3E}">
        <p14:creationId xmlns:p14="http://schemas.microsoft.com/office/powerpoint/2010/main" val="317406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D36CCBA-2CE8-5143-1017-A7A024C41AA9}"/>
              </a:ext>
            </a:extLst>
          </p:cNvPr>
          <p:cNvSpPr txBox="1"/>
          <p:nvPr/>
        </p:nvSpPr>
        <p:spPr>
          <a:xfrm>
            <a:off x="5753474" y="3994473"/>
            <a:ext cx="6219451" cy="2477601"/>
          </a:xfrm>
          <a:prstGeom prst="rect">
            <a:avLst/>
          </a:prstGeom>
          <a:noFill/>
        </p:spPr>
        <p:txBody>
          <a:bodyPr wrap="square" rtlCol="0">
            <a:spAutoFit/>
            <a:scene3d>
              <a:camera prst="orthographicFront"/>
              <a:lightRig rig="threePt" dir="t"/>
            </a:scene3d>
            <a:sp3d extrusionH="57150">
              <a:bevelT w="38100" h="38100"/>
            </a:sp3d>
          </a:bodyPr>
          <a:lstStyle/>
          <a:p>
            <a:pPr>
              <a:spcBef>
                <a:spcPts val="3000"/>
              </a:spcBef>
            </a:pPr>
            <a:r>
              <a:rPr lang="en" sz="2000" b="1" dirty="0">
                <a:solidFill>
                  <a:srgbClr val="B92F00"/>
                </a:solidFill>
              </a:rPr>
              <a:t>Ka’umsa garaa garummaa (Filip. 2:1-3b)</a:t>
            </a:r>
          </a:p>
          <a:p>
            <a:pPr>
              <a:spcBef>
                <a:spcPts val="3000"/>
              </a:spcBef>
            </a:pPr>
            <a:r>
              <a:rPr lang="en" sz="2000" b="1" dirty="0">
                <a:solidFill>
                  <a:srgbClr val="008496"/>
                </a:solidFill>
              </a:rPr>
              <a:t>Gad of deebisuu keessaan tokkoomuu (Filip. 2:3a-4)</a:t>
            </a:r>
          </a:p>
          <a:p>
            <a:pPr>
              <a:spcBef>
                <a:spcPts val="3000"/>
              </a:spcBef>
            </a:pPr>
            <a:r>
              <a:rPr lang="en" sz="2000" b="1" dirty="0">
                <a:solidFill>
                  <a:srgbClr val="139E00"/>
                </a:solidFill>
              </a:rPr>
              <a:t>Akka Yesuusitti yaaduu (Filip. 2:5)</a:t>
            </a:r>
          </a:p>
          <a:p>
            <a:pPr>
              <a:spcBef>
                <a:spcPts val="3000"/>
              </a:spcBef>
            </a:pPr>
            <a:r>
              <a:rPr lang="en" sz="2000" b="1" dirty="0">
                <a:solidFill>
                  <a:srgbClr val="9800B9"/>
                </a:solidFill>
              </a:rPr>
              <a:t>Yaada Yesuus (Filip. 2:6-8)</a:t>
            </a:r>
          </a:p>
        </p:txBody>
      </p:sp>
      <p:sp>
        <p:nvSpPr>
          <p:cNvPr id="3" name="CuadroTexto 2">
            <a:extLst>
              <a:ext uri="{FF2B5EF4-FFF2-40B4-BE49-F238E27FC236}">
                <a16:creationId xmlns:a16="http://schemas.microsoft.com/office/drawing/2014/main" id="{CEF4EA7C-9E89-20BF-5017-265B309549BE}"/>
              </a:ext>
            </a:extLst>
          </p:cNvPr>
          <p:cNvSpPr txBox="1"/>
          <p:nvPr/>
        </p:nvSpPr>
        <p:spPr>
          <a:xfrm>
            <a:off x="228600" y="126214"/>
            <a:ext cx="6623260" cy="1631216"/>
          </a:xfrm>
          <a:prstGeom prst="rect">
            <a:avLst/>
          </a:prstGeom>
          <a:noFill/>
        </p:spPr>
        <p:txBody>
          <a:bodyPr wrap="square" rtlCol="0">
            <a:spAutoFit/>
          </a:bodyPr>
          <a:lstStyle/>
          <a:p>
            <a:pPr>
              <a:spcBef>
                <a:spcPts val="600"/>
              </a:spcBef>
            </a:pPr>
            <a:r>
              <a:rPr lang="en" sz="2000" b="1" dirty="0"/>
              <a:t>Phaawuloos amantoota Filiphisiyusiin jiran, akka isaan qomqamaa jireenya Kiristiyaanummaa dura dhaabataniif isaan jajjabeesse. Akka lammiilee samiitti amala isaanii akka sirreeffataniif gaafachuudhaan tokkummaa irratti immoo xiyyeeffata. </a:t>
            </a:r>
          </a:p>
        </p:txBody>
      </p:sp>
      <p:pic>
        <p:nvPicPr>
          <p:cNvPr id="5" name="Imagen 4" descr="Un hombre parado junto a una ventana&#10;&#10;El contenido generado por IA puede ser incorrecto.">
            <a:extLst>
              <a:ext uri="{FF2B5EF4-FFF2-40B4-BE49-F238E27FC236}">
                <a16:creationId xmlns:a16="http://schemas.microsoft.com/office/drawing/2014/main" id="{0BA81CDF-5FE8-F9DD-9A82-40FCBA166D97}"/>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352425" y="3257550"/>
            <a:ext cx="4010025" cy="3267075"/>
          </a:xfrm>
          <a:prstGeom prst="rect">
            <a:avLst/>
          </a:prstGeom>
          <a:solidFill>
            <a:srgbClr val="FFFFFF">
              <a:shade val="85000"/>
            </a:srgbClr>
          </a:solidFill>
          <a:ln w="88900" cap="sq">
            <a:gradFill>
              <a:gsLst>
                <a:gs pos="16000">
                  <a:srgbClr val="D0C57C"/>
                </a:gs>
                <a:gs pos="0">
                  <a:srgbClr val="DEC254"/>
                </a:gs>
                <a:gs pos="18000">
                  <a:srgbClr val="69A3B9"/>
                </a:gs>
                <a:gs pos="100000">
                  <a:srgbClr val="69A3B9"/>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94988F67-F8E8-2367-64DC-4D8303575F92}"/>
              </a:ext>
            </a:extLst>
          </p:cNvPr>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a:off x="6851860" y="87493"/>
            <a:ext cx="5111540" cy="3423434"/>
          </a:xfrm>
          <a:prstGeom prst="rect">
            <a:avLst/>
          </a:prstGeom>
          <a:effectLst>
            <a:innerShdw blurRad="114300">
              <a:prstClr val="black"/>
            </a:innerShdw>
          </a:effectLst>
        </p:spPr>
      </p:pic>
      <p:pic>
        <p:nvPicPr>
          <p:cNvPr id="15" name="Imagen 14" descr="Flecha&#10;&#10;El contenido generado por IA puede ser incorrecto.">
            <a:extLst>
              <a:ext uri="{FF2B5EF4-FFF2-40B4-BE49-F238E27FC236}">
                <a16:creationId xmlns:a16="http://schemas.microsoft.com/office/drawing/2014/main" id="{9B882356-5937-9579-8798-15142B723E4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flipH="1">
            <a:off x="5079487" y="5362220"/>
            <a:ext cx="576075" cy="411694"/>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78423AD2-DC56-EFE9-1E5B-38AB9B33C82F}"/>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5079487" y="4673584"/>
            <a:ext cx="576075" cy="411694"/>
          </a:xfrm>
          <a:prstGeom prst="rect">
            <a:avLst/>
          </a:prstGeom>
          <a:effectLst>
            <a:outerShdw blurRad="50800" dist="38100" dir="8100000" algn="tr" rotWithShape="0">
              <a:prstClr val="black">
                <a:alpha val="40000"/>
              </a:prstClr>
            </a:outerShdw>
          </a:effectLst>
        </p:spPr>
      </p:pic>
      <p:pic>
        <p:nvPicPr>
          <p:cNvPr id="22" name="Imagen 21" descr="Flecha&#10;&#10;El contenido generado por IA puede ser incorrecto.">
            <a:extLst>
              <a:ext uri="{FF2B5EF4-FFF2-40B4-BE49-F238E27FC236}">
                <a16:creationId xmlns:a16="http://schemas.microsoft.com/office/drawing/2014/main" id="{3C4EF8A7-9602-8C79-1C92-83CEAF090556}"/>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5079487" y="6050855"/>
            <a:ext cx="576075" cy="411694"/>
          </a:xfrm>
          <a:prstGeom prst="rect">
            <a:avLst/>
          </a:prstGeom>
          <a:effectLst>
            <a:outerShdw blurRad="50800" dist="38100" dir="8100000" algn="tr" rotWithShape="0">
              <a:prstClr val="black">
                <a:alpha val="40000"/>
              </a:prstClr>
            </a:outerShdw>
          </a:effectLst>
        </p:spPr>
      </p:pic>
      <p:pic>
        <p:nvPicPr>
          <p:cNvPr id="25" name="Imagen 24" descr="Icono, Flecha&#10;&#10;El contenido generado por IA puede ser incorrecto.">
            <a:extLst>
              <a:ext uri="{FF2B5EF4-FFF2-40B4-BE49-F238E27FC236}">
                <a16:creationId xmlns:a16="http://schemas.microsoft.com/office/drawing/2014/main" id="{61507E0A-D56E-6C97-98DC-1F86B54504E0}"/>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5079487" y="3984948"/>
            <a:ext cx="576075" cy="411694"/>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97A5362C-91AE-DE31-AE6A-3F87C066C95E}"/>
              </a:ext>
            </a:extLst>
          </p:cNvPr>
          <p:cNvSpPr txBox="1"/>
          <p:nvPr/>
        </p:nvSpPr>
        <p:spPr>
          <a:xfrm>
            <a:off x="228599" y="1799210"/>
            <a:ext cx="6623260" cy="1323439"/>
          </a:xfrm>
          <a:prstGeom prst="rect">
            <a:avLst/>
          </a:prstGeom>
          <a:noFill/>
        </p:spPr>
        <p:txBody>
          <a:bodyPr wrap="square">
            <a:spAutoFit/>
          </a:bodyPr>
          <a:lstStyle/>
          <a:p>
            <a:pPr>
              <a:spcBef>
                <a:spcPts val="600"/>
              </a:spcBef>
            </a:pPr>
            <a:r>
              <a:rPr lang="en" sz="2000" b="1" dirty="0"/>
              <a:t>Ibsa “kanaaf” jedhuun, kutaa haaraa ittiin furtuu tokkummaa guutuu ta’e hubachuun danda’amu nuuf kennuudhaan Phaawuloos jalqaba: innis fakkeenya Yesuusiin akkeessuu dha.</a:t>
            </a:r>
          </a:p>
        </p:txBody>
      </p:sp>
    </p:spTree>
    <p:extLst>
      <p:ext uri="{BB962C8B-B14F-4D97-AF65-F5344CB8AC3E}">
        <p14:creationId xmlns:p14="http://schemas.microsoft.com/office/powerpoint/2010/main" val="122888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ppt_x</p:attrName>
                                        </p:attrNameLst>
                                      </p:cBhvr>
                                      <p:tavLst>
                                        <p:tav tm="0">
                                          <p:val>
                                            <p:strVal val="#ppt_x-#ppt_w/2"/>
                                          </p:val>
                                        </p:tav>
                                        <p:tav tm="100000">
                                          <p:val>
                                            <p:strVal val="#ppt_x"/>
                                          </p:val>
                                        </p:tav>
                                      </p:tavLst>
                                    </p:anim>
                                    <p:anim calcmode="lin" valueType="num">
                                      <p:cBhvr>
                                        <p:cTn id="26" dur="500" fill="hold"/>
                                        <p:tgtEl>
                                          <p:spTgt spid="25"/>
                                        </p:tgtEl>
                                        <p:attrNameLst>
                                          <p:attrName>ppt_y</p:attrName>
                                        </p:attrNameLst>
                                      </p:cBhvr>
                                      <p:tavLst>
                                        <p:tav tm="0">
                                          <p:val>
                                            <p:strVal val="#ppt_y"/>
                                          </p:val>
                                        </p:tav>
                                        <p:tav tm="100000">
                                          <p:val>
                                            <p:strVal val="#ppt_y"/>
                                          </p:val>
                                        </p:tav>
                                      </p:tavLst>
                                    </p:anim>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left)">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ppt_w/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left)">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8"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ppt_x</p:attrName>
                                        </p:attrNameLst>
                                      </p:cBhvr>
                                      <p:tavLst>
                                        <p:tav tm="0">
                                          <p:val>
                                            <p:strVal val="#ppt_x-#ppt_w/2"/>
                                          </p:val>
                                        </p:tav>
                                        <p:tav tm="100000">
                                          <p:val>
                                            <p:strVal val="#ppt_x"/>
                                          </p:val>
                                        </p:tav>
                                      </p:tavLst>
                                    </p:anim>
                                    <p:anim calcmode="lin" valueType="num">
                                      <p:cBhvr>
                                        <p:cTn id="50" dur="500" fill="hold"/>
                                        <p:tgtEl>
                                          <p:spTgt spid="15"/>
                                        </p:tgtEl>
                                        <p:attrNameLst>
                                          <p:attrName>ppt_y</p:attrName>
                                        </p:attrNameLst>
                                      </p:cBhvr>
                                      <p:tavLst>
                                        <p:tav tm="0">
                                          <p:val>
                                            <p:strVal val="#ppt_y"/>
                                          </p:val>
                                        </p:tav>
                                        <p:tav tm="100000">
                                          <p:val>
                                            <p:strVal val="#ppt_y"/>
                                          </p:val>
                                        </p:tav>
                                      </p:tavLst>
                                    </p:anim>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strVal val="#ppt_h"/>
                                          </p:val>
                                        </p:tav>
                                        <p:tav tm="100000">
                                          <p:val>
                                            <p:strVal val="#ppt_h"/>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ppt_x</p:attrName>
                                        </p:attrNameLst>
                                      </p:cBhvr>
                                      <p:tavLst>
                                        <p:tav tm="0">
                                          <p:val>
                                            <p:strVal val="#ppt_x-#ppt_w/2"/>
                                          </p:val>
                                        </p:tav>
                                        <p:tav tm="100000">
                                          <p:val>
                                            <p:strVal val="#ppt_x"/>
                                          </p:val>
                                        </p:tav>
                                      </p:tavLst>
                                    </p:anim>
                                    <p:anim calcmode="lin" valueType="num">
                                      <p:cBhvr>
                                        <p:cTn id="62" dur="500" fill="hold"/>
                                        <p:tgtEl>
                                          <p:spTgt spid="22"/>
                                        </p:tgtEl>
                                        <p:attrNameLst>
                                          <p:attrName>ppt_y</p:attrName>
                                        </p:attrNameLst>
                                      </p:cBhvr>
                                      <p:tavLst>
                                        <p:tav tm="0">
                                          <p:val>
                                            <p:strVal val="#ppt_y"/>
                                          </p:val>
                                        </p:tav>
                                        <p:tav tm="100000">
                                          <p:val>
                                            <p:strVal val="#ppt_y"/>
                                          </p:val>
                                        </p:tav>
                                      </p:tavLst>
                                    </p:anim>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07C2070-DAF3-9B57-040B-76D83E74C947}"/>
            </a:ext>
          </a:extLst>
        </p:cNvPr>
        <p:cNvGrpSpPr/>
        <p:nvPr/>
      </p:nvGrpSpPr>
      <p:grpSpPr>
        <a:xfrm>
          <a:off x="0" y="0"/>
          <a:ext cx="0" cy="0"/>
          <a:chOff x="0" y="0"/>
          <a:chExt cx="0" cy="0"/>
        </a:xfrm>
      </p:grpSpPr>
      <p:sp>
        <p:nvSpPr>
          <p:cNvPr id="16" name="Rectángulo 15">
            <a:extLst>
              <a:ext uri="{FF2B5EF4-FFF2-40B4-BE49-F238E27FC236}">
                <a16:creationId xmlns:a16="http://schemas.microsoft.com/office/drawing/2014/main" id="{25FB5D6E-F1B4-FF38-4CA4-5A848CEDD24A}"/>
              </a:ext>
            </a:extLst>
          </p:cNvPr>
          <p:cNvSpPr>
            <a:spLocks noGrp="1" noRot="1" noMove="1" noResize="1" noEditPoints="1" noAdjustHandles="1" noChangeArrowheads="1" noChangeShapeType="1"/>
          </p:cNvSpPr>
          <p:nvPr/>
        </p:nvSpPr>
        <p:spPr>
          <a:xfrm>
            <a:off x="0" y="0"/>
            <a:ext cx="12192000" cy="1062573"/>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CE4AFD7-78A1-958F-B0C4-3725F873911D}"/>
              </a:ext>
            </a:extLst>
          </p:cNvPr>
          <p:cNvSpPr txBox="1"/>
          <p:nvPr/>
        </p:nvSpPr>
        <p:spPr>
          <a:xfrm>
            <a:off x="0" y="0"/>
            <a:ext cx="8917858"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dirty="0">
                <a:ln/>
                <a:solidFill>
                  <a:schemeClr val="accent6"/>
                </a:solidFill>
              </a:rPr>
              <a:t>KA’UMSA GARAA-GARUMMAA</a:t>
            </a:r>
          </a:p>
        </p:txBody>
      </p:sp>
      <p:sp>
        <p:nvSpPr>
          <p:cNvPr id="5" name="CuadroTexto 4">
            <a:extLst>
              <a:ext uri="{FF2B5EF4-FFF2-40B4-BE49-F238E27FC236}">
                <a16:creationId xmlns:a16="http://schemas.microsoft.com/office/drawing/2014/main" id="{00BD2A5A-A65E-0015-02D3-52CC51E49A8C}"/>
              </a:ext>
            </a:extLst>
          </p:cNvPr>
          <p:cNvSpPr txBox="1"/>
          <p:nvPr/>
        </p:nvSpPr>
        <p:spPr>
          <a:xfrm>
            <a:off x="-1" y="604472"/>
            <a:ext cx="8917857" cy="369332"/>
          </a:xfrm>
          <a:prstGeom prst="rect">
            <a:avLst/>
          </a:prstGeom>
          <a:noFill/>
        </p:spPr>
        <p:txBody>
          <a:bodyPr wrap="square">
            <a:spAutoFit/>
            <a:scene3d>
              <a:camera prst="orthographicFront"/>
              <a:lightRig rig="threePt" dir="t"/>
            </a:scene3d>
            <a:sp3d extrusionH="57150">
              <a:bevelT w="38100" h="38100"/>
            </a:sp3d>
          </a:bodyPr>
          <a:lstStyle/>
          <a:p>
            <a:r>
              <a:rPr lang="en" sz="1500" b="1" dirty="0">
                <a:solidFill>
                  <a:schemeClr val="tx2"/>
                </a:solidFill>
                <a:latin typeface="Comic Sans MS" panose="030F0702030302020204" pitchFamily="66" charset="0"/>
              </a:rPr>
              <a:t>“…fedhii ofittummaatiin ykn of-tuulummaatiin waanuma tokko illee hin hojjetinaa.”</a:t>
            </a:r>
            <a:r>
              <a:rPr lang="en" b="1" dirty="0">
                <a:solidFill>
                  <a:schemeClr val="tx2"/>
                </a:solidFill>
                <a:latin typeface="Comic Sans MS" panose="030F0702030302020204" pitchFamily="66" charset="0"/>
              </a:rPr>
              <a:t> </a:t>
            </a:r>
            <a:r>
              <a:rPr lang="en" sz="1200" b="1" dirty="0">
                <a:solidFill>
                  <a:schemeClr val="tx2"/>
                </a:solidFill>
                <a:latin typeface="Comic Sans MS" panose="030F0702030302020204" pitchFamily="66" charset="0"/>
              </a:rPr>
              <a:t>(Filip. 2:3b)</a:t>
            </a:r>
            <a:endParaRPr lang="en" sz="1400" b="1" dirty="0">
              <a:solidFill>
                <a:schemeClr val="tx2"/>
              </a:solidFill>
              <a:latin typeface="Comic Sans MS" panose="030F0702030302020204" pitchFamily="66" charset="0"/>
            </a:endParaRPr>
          </a:p>
        </p:txBody>
      </p:sp>
      <p:sp>
        <p:nvSpPr>
          <p:cNvPr id="6" name="CuadroTexto 5">
            <a:extLst>
              <a:ext uri="{FF2B5EF4-FFF2-40B4-BE49-F238E27FC236}">
                <a16:creationId xmlns:a16="http://schemas.microsoft.com/office/drawing/2014/main" id="{4144C246-DF8A-3014-1298-D3C594D77859}"/>
              </a:ext>
            </a:extLst>
          </p:cNvPr>
          <p:cNvSpPr txBox="1"/>
          <p:nvPr/>
        </p:nvSpPr>
        <p:spPr>
          <a:xfrm>
            <a:off x="0" y="1129248"/>
            <a:ext cx="8917858" cy="923330"/>
          </a:xfrm>
          <a:prstGeom prst="rect">
            <a:avLst/>
          </a:prstGeom>
          <a:noFill/>
        </p:spPr>
        <p:txBody>
          <a:bodyPr wrap="square" rtlCol="0">
            <a:spAutoFit/>
          </a:bodyPr>
          <a:lstStyle/>
          <a:p>
            <a:pPr>
              <a:spcBef>
                <a:spcPts val="600"/>
              </a:spcBef>
            </a:pPr>
            <a:r>
              <a:rPr lang="en" b="1" dirty="0"/>
              <a:t>Utuu quba isaa xuqaa hadhaa’aa irra hin kaa’in, innis sababoota garaa garummaa warra Filiphisiyus gidduutti fidan utuu hin tuqin, gammachuu inni qabu fiixaan baasuuf, gorsi inni tokkummaa bira ga’uu ilaalchisee kennu maali? (Filip. 2:1-2)?</a:t>
            </a:r>
          </a:p>
        </p:txBody>
      </p:sp>
      <p:graphicFrame>
        <p:nvGraphicFramePr>
          <p:cNvPr id="2" name="Diagrama 1">
            <a:extLst>
              <a:ext uri="{FF2B5EF4-FFF2-40B4-BE49-F238E27FC236}">
                <a16:creationId xmlns:a16="http://schemas.microsoft.com/office/drawing/2014/main" id="{395088D9-3C4B-97E4-B5E7-D65065EE7B76}"/>
              </a:ext>
            </a:extLst>
          </p:cNvPr>
          <p:cNvGraphicFramePr/>
          <p:nvPr>
            <p:extLst>
              <p:ext uri="{D42A27DB-BD31-4B8C-83A1-F6EECF244321}">
                <p14:modId xmlns:p14="http://schemas.microsoft.com/office/powerpoint/2010/main" val="913773314"/>
              </p:ext>
            </p:extLst>
          </p:nvPr>
        </p:nvGraphicFramePr>
        <p:xfrm>
          <a:off x="157363" y="2151727"/>
          <a:ext cx="11915776" cy="29496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BFAA09C-1039-C3DE-0996-2902D1E4E1F8}"/>
              </a:ext>
            </a:extLst>
          </p:cNvPr>
          <p:cNvSpPr txBox="1"/>
          <p:nvPr/>
        </p:nvSpPr>
        <p:spPr>
          <a:xfrm>
            <a:off x="5031116" y="5120965"/>
            <a:ext cx="7087102" cy="707886"/>
          </a:xfrm>
          <a:prstGeom prst="rect">
            <a:avLst/>
          </a:prstGeom>
          <a:noFill/>
        </p:spPr>
        <p:txBody>
          <a:bodyPr wrap="square" rtlCol="0">
            <a:spAutoFit/>
          </a:bodyPr>
          <a:lstStyle/>
          <a:p>
            <a:pPr>
              <a:spcBef>
                <a:spcPts val="600"/>
              </a:spcBef>
            </a:pPr>
            <a:r>
              <a:rPr lang="en" sz="2000" b="1" dirty="0"/>
              <a:t>Kun hundinuu kan inni ta’uu danda’u, yoo koormaa fi qoccolloo isa gar-gar isaan baase dhiisani dha (Filip. 2:3a).</a:t>
            </a:r>
          </a:p>
        </p:txBody>
      </p:sp>
      <p:pic>
        <p:nvPicPr>
          <p:cNvPr id="9" name="Imagen 8" descr="Un par de hombres sentados en una mesa&#10;&#10;El contenido generado por IA puede ser incorrecto.">
            <a:extLst>
              <a:ext uri="{FF2B5EF4-FFF2-40B4-BE49-F238E27FC236}">
                <a16:creationId xmlns:a16="http://schemas.microsoft.com/office/drawing/2014/main" id="{0E844140-E289-6130-8213-C6B9B88BC1D2}"/>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8917858" y="210737"/>
            <a:ext cx="3038423" cy="1703672"/>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11" name="Imagen 10" descr="Un grupo de personas posando para la cámara con un fondo de colores&#10;&#10;El contenido generado por IA puede ser incorrecto.">
            <a:extLst>
              <a:ext uri="{FF2B5EF4-FFF2-40B4-BE49-F238E27FC236}">
                <a16:creationId xmlns:a16="http://schemas.microsoft.com/office/drawing/2014/main" id="{87A22BE4-16AE-36CD-3318-879788A133BC}"/>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a:fillRect/>
          </a:stretch>
        </p:blipFill>
        <p:spPr>
          <a:xfrm>
            <a:off x="2827983" y="5304510"/>
            <a:ext cx="2003899" cy="1419726"/>
          </a:xfrm>
          <a:prstGeom prst="snip2DiagRect">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Imagen que contiene edificio, ventana, hombre, tabla&#10;&#10;El contenido generado por IA puede ser incorrecto.">
            <a:extLst>
              <a:ext uri="{FF2B5EF4-FFF2-40B4-BE49-F238E27FC236}">
                <a16:creationId xmlns:a16="http://schemas.microsoft.com/office/drawing/2014/main" id="{AA2EB843-583B-A00D-5D64-D836A7180133}"/>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a:fillRect/>
          </a:stretch>
        </p:blipFill>
        <p:spPr>
          <a:xfrm>
            <a:off x="276224" y="5304510"/>
            <a:ext cx="2322597" cy="1419726"/>
          </a:xfrm>
          <a:prstGeom prst="snip2DiagRect">
            <a:avLst>
              <a:gd name="adj1" fmla="val 18699"/>
              <a:gd name="adj2" fmla="val 0"/>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0BFA1D6D-3192-8419-78CB-5FA79871DAE9}"/>
              </a:ext>
            </a:extLst>
          </p:cNvPr>
          <p:cNvSpPr txBox="1"/>
          <p:nvPr/>
        </p:nvSpPr>
        <p:spPr>
          <a:xfrm>
            <a:off x="5031115" y="5848427"/>
            <a:ext cx="7087101" cy="1015663"/>
          </a:xfrm>
          <a:prstGeom prst="rect">
            <a:avLst/>
          </a:prstGeom>
          <a:noFill/>
        </p:spPr>
        <p:txBody>
          <a:bodyPr wrap="square">
            <a:spAutoFit/>
          </a:bodyPr>
          <a:lstStyle/>
          <a:p>
            <a:pPr>
              <a:spcBef>
                <a:spcPts val="600"/>
              </a:spcBef>
            </a:pPr>
            <a:r>
              <a:rPr lang="en" sz="2000" b="1" dirty="0"/>
              <a:t>Rakkinoonni kun lamaan fincila Luusifer keessa turan, walitti dhufeenya keessattis rakkinoota baayyee jaboo taa’an keessatti ramadamu (Gala. 5:26; Yaaq. 3:16).</a:t>
            </a:r>
          </a:p>
        </p:txBody>
      </p:sp>
    </p:spTree>
    <p:extLst>
      <p:ext uri="{BB962C8B-B14F-4D97-AF65-F5344CB8AC3E}">
        <p14:creationId xmlns:p14="http://schemas.microsoft.com/office/powerpoint/2010/main" val="216322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F345F0DC-739B-4912-85FD-798D40B447B8}"/>
                                            </p:graphicEl>
                                          </p:spTgt>
                                        </p:tgtEl>
                                        <p:attrNameLst>
                                          <p:attrName>style.visibility</p:attrName>
                                        </p:attrNameLst>
                                      </p:cBhvr>
                                      <p:to>
                                        <p:strVal val="visible"/>
                                      </p:to>
                                    </p:set>
                                    <p:anim calcmode="lin" valueType="num">
                                      <p:cBhvr>
                                        <p:cTn id="31" dur="500" fill="hold"/>
                                        <p:tgtEl>
                                          <p:spTgt spid="2">
                                            <p:graphicEl>
                                              <a:dgm id="{F345F0DC-739B-4912-85FD-798D40B447B8}"/>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F345F0DC-739B-4912-85FD-798D40B447B8}"/>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F345F0DC-739B-4912-85FD-798D40B447B8}"/>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F1BFC727-A5C7-457B-B84C-ED1B5ACCB513}"/>
                                            </p:graphicEl>
                                          </p:spTgt>
                                        </p:tgtEl>
                                        <p:attrNameLst>
                                          <p:attrName>style.visibility</p:attrName>
                                        </p:attrNameLst>
                                      </p:cBhvr>
                                      <p:to>
                                        <p:strVal val="visible"/>
                                      </p:to>
                                    </p:set>
                                    <p:animEffect transition="in" filter="wipe(left)">
                                      <p:cBhvr>
                                        <p:cTn id="38" dur="500"/>
                                        <p:tgtEl>
                                          <p:spTgt spid="2">
                                            <p:graphicEl>
                                              <a:dgm id="{F1BFC727-A5C7-457B-B84C-ED1B5ACCB51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38A2E8CB-CFE4-465A-8900-6ABEE3E03BF6}"/>
                                            </p:graphicEl>
                                          </p:spTgt>
                                        </p:tgtEl>
                                        <p:attrNameLst>
                                          <p:attrName>style.visibility</p:attrName>
                                        </p:attrNameLst>
                                      </p:cBhvr>
                                      <p:to>
                                        <p:strVal val="visible"/>
                                      </p:to>
                                    </p:set>
                                    <p:anim calcmode="lin" valueType="num">
                                      <p:cBhvr>
                                        <p:cTn id="43" dur="500" fill="hold"/>
                                        <p:tgtEl>
                                          <p:spTgt spid="2">
                                            <p:graphicEl>
                                              <a:dgm id="{38A2E8CB-CFE4-465A-8900-6ABEE3E03BF6}"/>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38A2E8CB-CFE4-465A-8900-6ABEE3E03BF6}"/>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38A2E8CB-CFE4-465A-8900-6ABEE3E03BF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70AE16FB-1CA3-4D95-8532-67B1C21F24F5}"/>
                                            </p:graphicEl>
                                          </p:spTgt>
                                        </p:tgtEl>
                                        <p:attrNameLst>
                                          <p:attrName>style.visibility</p:attrName>
                                        </p:attrNameLst>
                                      </p:cBhvr>
                                      <p:to>
                                        <p:strVal val="visible"/>
                                      </p:to>
                                    </p:set>
                                    <p:animEffect transition="in" filter="wipe(left)">
                                      <p:cBhvr>
                                        <p:cTn id="50" dur="500"/>
                                        <p:tgtEl>
                                          <p:spTgt spid="2">
                                            <p:graphicEl>
                                              <a:dgm id="{70AE16FB-1CA3-4D95-8532-67B1C21F24F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225F09F4-9F2B-4BA9-BFC5-4949A0E5B0A4}"/>
                                            </p:graphicEl>
                                          </p:spTgt>
                                        </p:tgtEl>
                                        <p:attrNameLst>
                                          <p:attrName>style.visibility</p:attrName>
                                        </p:attrNameLst>
                                      </p:cBhvr>
                                      <p:to>
                                        <p:strVal val="visible"/>
                                      </p:to>
                                    </p:set>
                                    <p:anim calcmode="lin" valueType="num">
                                      <p:cBhvr>
                                        <p:cTn id="55" dur="500" fill="hold"/>
                                        <p:tgtEl>
                                          <p:spTgt spid="2">
                                            <p:graphicEl>
                                              <a:dgm id="{225F09F4-9F2B-4BA9-BFC5-4949A0E5B0A4}"/>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225F09F4-9F2B-4BA9-BFC5-4949A0E5B0A4}"/>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225F09F4-9F2B-4BA9-BFC5-4949A0E5B0A4}"/>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graphicEl>
                                              <a:dgm id="{A07AF936-934C-43B9-9E11-CB036ADFDB92}"/>
                                            </p:graphicEl>
                                          </p:spTgt>
                                        </p:tgtEl>
                                        <p:attrNameLst>
                                          <p:attrName>style.visibility</p:attrName>
                                        </p:attrNameLst>
                                      </p:cBhvr>
                                      <p:to>
                                        <p:strVal val="visible"/>
                                      </p:to>
                                    </p:set>
                                    <p:animEffect transition="in" filter="wipe(left)">
                                      <p:cBhvr>
                                        <p:cTn id="62" dur="500"/>
                                        <p:tgtEl>
                                          <p:spTgt spid="2">
                                            <p:graphicEl>
                                              <a:dgm id="{A07AF936-934C-43B9-9E11-CB036ADFDB9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
                                            <p:graphicEl>
                                              <a:dgm id="{C254F32F-86CA-4E99-979B-AF9096E5D968}"/>
                                            </p:graphicEl>
                                          </p:spTgt>
                                        </p:tgtEl>
                                        <p:attrNameLst>
                                          <p:attrName>style.visibility</p:attrName>
                                        </p:attrNameLst>
                                      </p:cBhvr>
                                      <p:to>
                                        <p:strVal val="visible"/>
                                      </p:to>
                                    </p:set>
                                    <p:anim calcmode="lin" valueType="num">
                                      <p:cBhvr>
                                        <p:cTn id="67" dur="500" fill="hold"/>
                                        <p:tgtEl>
                                          <p:spTgt spid="2">
                                            <p:graphicEl>
                                              <a:dgm id="{C254F32F-86CA-4E99-979B-AF9096E5D968}"/>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C254F32F-86CA-4E99-979B-AF9096E5D968}"/>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C254F32F-86CA-4E99-979B-AF9096E5D968}"/>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
                                            <p:graphicEl>
                                              <a:dgm id="{A95744FE-A75C-42EE-A600-0978F5810D02}"/>
                                            </p:graphicEl>
                                          </p:spTgt>
                                        </p:tgtEl>
                                        <p:attrNameLst>
                                          <p:attrName>style.visibility</p:attrName>
                                        </p:attrNameLst>
                                      </p:cBhvr>
                                      <p:to>
                                        <p:strVal val="visible"/>
                                      </p:to>
                                    </p:set>
                                    <p:animEffect transition="in" filter="wipe(left)">
                                      <p:cBhvr>
                                        <p:cTn id="74" dur="500"/>
                                        <p:tgtEl>
                                          <p:spTgt spid="2">
                                            <p:graphicEl>
                                              <a:dgm id="{A95744FE-A75C-42EE-A600-0978F5810D0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
                                            <p:graphicEl>
                                              <a:dgm id="{9F224E3E-D8F3-4E8C-94A2-5FFD1B0B6430}"/>
                                            </p:graphicEl>
                                          </p:spTgt>
                                        </p:tgtEl>
                                        <p:attrNameLst>
                                          <p:attrName>style.visibility</p:attrName>
                                        </p:attrNameLst>
                                      </p:cBhvr>
                                      <p:to>
                                        <p:strVal val="visible"/>
                                      </p:to>
                                    </p:set>
                                    <p:anim calcmode="lin" valueType="num">
                                      <p:cBhvr>
                                        <p:cTn id="79" dur="500" fill="hold"/>
                                        <p:tgtEl>
                                          <p:spTgt spid="2">
                                            <p:graphicEl>
                                              <a:dgm id="{9F224E3E-D8F3-4E8C-94A2-5FFD1B0B6430}"/>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9F224E3E-D8F3-4E8C-94A2-5FFD1B0B6430}"/>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9F224E3E-D8F3-4E8C-94A2-5FFD1B0B6430}"/>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2">
                                            <p:graphicEl>
                                              <a:dgm id="{E4276F12-D4D7-4759-9AAC-224505EC7F61}"/>
                                            </p:graphicEl>
                                          </p:spTgt>
                                        </p:tgtEl>
                                        <p:attrNameLst>
                                          <p:attrName>style.visibility</p:attrName>
                                        </p:attrNameLst>
                                      </p:cBhvr>
                                      <p:to>
                                        <p:strVal val="visible"/>
                                      </p:to>
                                    </p:set>
                                    <p:animEffect transition="in" filter="wipe(left)">
                                      <p:cBhvr>
                                        <p:cTn id="86" dur="500"/>
                                        <p:tgtEl>
                                          <p:spTgt spid="2">
                                            <p:graphicEl>
                                              <a:dgm id="{E4276F12-D4D7-4759-9AAC-224505EC7F61}"/>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
                                            <p:graphicEl>
                                              <a:dgm id="{D322E446-1E18-40C5-B54D-DBDC6663ED62}"/>
                                            </p:graphicEl>
                                          </p:spTgt>
                                        </p:tgtEl>
                                        <p:attrNameLst>
                                          <p:attrName>style.visibility</p:attrName>
                                        </p:attrNameLst>
                                      </p:cBhvr>
                                      <p:to>
                                        <p:strVal val="visible"/>
                                      </p:to>
                                    </p:set>
                                    <p:anim calcmode="lin" valueType="num">
                                      <p:cBhvr>
                                        <p:cTn id="91" dur="500" fill="hold"/>
                                        <p:tgtEl>
                                          <p:spTgt spid="2">
                                            <p:graphicEl>
                                              <a:dgm id="{D322E446-1E18-40C5-B54D-DBDC6663ED62}"/>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D322E446-1E18-40C5-B54D-DBDC6663ED62}"/>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D322E446-1E18-40C5-B54D-DBDC6663ED62}"/>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
                                            <p:graphicEl>
                                              <a:dgm id="{0F736E9E-DC0F-41A1-89FA-11AAAE29D790}"/>
                                            </p:graphicEl>
                                          </p:spTgt>
                                        </p:tgtEl>
                                        <p:attrNameLst>
                                          <p:attrName>style.visibility</p:attrName>
                                        </p:attrNameLst>
                                      </p:cBhvr>
                                      <p:to>
                                        <p:strVal val="visible"/>
                                      </p:to>
                                    </p:set>
                                    <p:animEffect transition="in" filter="wipe(left)">
                                      <p:cBhvr>
                                        <p:cTn id="98" dur="500"/>
                                        <p:tgtEl>
                                          <p:spTgt spid="2">
                                            <p:graphicEl>
                                              <a:dgm id="{0F736E9E-DC0F-41A1-89FA-11AAAE29D790}"/>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wipe(left)">
                                      <p:cBhvr>
                                        <p:cTn id="103" dur="500"/>
                                        <p:tgtEl>
                                          <p:spTgt spid="8"/>
                                        </p:tgtEl>
                                      </p:cBhvr>
                                    </p:animEffect>
                                  </p:childTnLst>
                                </p:cTn>
                              </p:par>
                            </p:childTnLst>
                          </p:cTn>
                        </p:par>
                      </p:childTnLst>
                    </p:cTn>
                  </p:par>
                  <p:par>
                    <p:cTn id="104" fill="hold">
                      <p:stCondLst>
                        <p:cond delay="indefinite"/>
                      </p:stCondLst>
                      <p:childTnLst>
                        <p:par>
                          <p:cTn id="105" fill="hold">
                            <p:stCondLst>
                              <p:cond delay="0"/>
                            </p:stCondLst>
                            <p:childTnLst>
                              <p:par>
                                <p:cTn id="106" presetID="18" presetClass="entr" presetSubtype="3" fill="hold" nodeType="click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strips(upRight)">
                                      <p:cBhvr>
                                        <p:cTn id="108" dur="500"/>
                                        <p:tgtEl>
                                          <p:spTgt spid="15"/>
                                        </p:tgtEl>
                                      </p:cBhvr>
                                    </p:animEffect>
                                  </p:childTnLst>
                                </p:cTn>
                              </p:par>
                              <p:par>
                                <p:cTn id="109" presetID="18" presetClass="entr" presetSubtype="9" fill="hold" nodeType="with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strips(upLeft)">
                                      <p:cBhvr>
                                        <p:cTn id="111" dur="500"/>
                                        <p:tgtEl>
                                          <p:spTgt spid="11"/>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7"/>
                                        </p:tgtEl>
                                        <p:attrNameLst>
                                          <p:attrName>style.visibility</p:attrName>
                                        </p:attrNameLst>
                                      </p:cBhvr>
                                      <p:to>
                                        <p:strVal val="visible"/>
                                      </p:to>
                                    </p:set>
                                    <p:animEffect transition="in" filter="wipe(left)">
                                      <p:cBhvr>
                                        <p:cTn id="1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l="-18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8615F84-0E57-6947-D374-82709A718BAD}"/>
              </a:ext>
            </a:extLst>
          </p:cNvPr>
          <p:cNvSpPr>
            <a:spLocks noGrp="1" noRot="1" noMove="1" noResize="1" noEditPoints="1" noAdjustHandles="1" noChangeArrowheads="1" noChangeShapeType="1"/>
          </p:cNvSpPr>
          <p:nvPr/>
        </p:nvSpPr>
        <p:spPr>
          <a:xfrm>
            <a:off x="0" y="0"/>
            <a:ext cx="12191998" cy="1359620"/>
          </a:xfrm>
          <a:prstGeom prst="rect">
            <a:avLst/>
          </a:prstGeom>
          <a:ln>
            <a:noFill/>
          </a:ln>
          <a:effectLst>
            <a:outerShdw blurRad="50800" dist="38100" dir="5400000" algn="t"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2EE94E8-AE12-DA84-F720-DDDF2C1876B7}"/>
              </a:ext>
            </a:extLst>
          </p:cNvPr>
          <p:cNvSpPr txBox="1"/>
          <p:nvPr/>
        </p:nvSpPr>
        <p:spPr>
          <a:xfrm>
            <a:off x="0" y="0"/>
            <a:ext cx="12192000" cy="707886"/>
          </a:xfrm>
          <a:prstGeom prst="rect">
            <a:avLst/>
          </a:prstGeom>
          <a:noFill/>
        </p:spPr>
        <p:txBody>
          <a:bodyPr wrap="square">
            <a:spAutoFit/>
          </a:bodyPr>
          <a:lstStyle/>
          <a:p>
            <a:pPr algn="ctr"/>
            <a:r>
              <a:rPr lang="en" sz="4000" b="1" spc="300" dirty="0">
                <a:ln w="6600">
                  <a:solidFill>
                    <a:srgbClr val="10A499"/>
                  </a:solidFill>
                  <a:prstDash val="solid"/>
                </a:ln>
                <a:solidFill>
                  <a:srgbClr val="96F5EE"/>
                </a:solidFill>
                <a:effectLst>
                  <a:outerShdw dist="38100" dir="2700000" algn="tl" rotWithShape="0">
                    <a:schemeClr val="accent2"/>
                  </a:outerShdw>
                </a:effectLst>
              </a:rPr>
              <a:t>GADI OF DEEBISUU KEESSAAN TOKKOOMUU</a:t>
            </a:r>
          </a:p>
        </p:txBody>
      </p:sp>
      <p:sp>
        <p:nvSpPr>
          <p:cNvPr id="5" name="CuadroTexto 4">
            <a:extLst>
              <a:ext uri="{FF2B5EF4-FFF2-40B4-BE49-F238E27FC236}">
                <a16:creationId xmlns:a16="http://schemas.microsoft.com/office/drawing/2014/main" id="{7D4AD1C3-A476-05FF-9AA9-3D2A84DBCD28}"/>
              </a:ext>
            </a:extLst>
          </p:cNvPr>
          <p:cNvSpPr txBox="1"/>
          <p:nvPr/>
        </p:nvSpPr>
        <p:spPr>
          <a:xfrm>
            <a:off x="0" y="704373"/>
            <a:ext cx="12191999" cy="646331"/>
          </a:xfrm>
          <a:prstGeom prst="rect">
            <a:avLst/>
          </a:prstGeom>
          <a:noFill/>
        </p:spPr>
        <p:txBody>
          <a:bodyPr wrap="square">
            <a:spAutoFit/>
          </a:bodyPr>
          <a:lstStyle/>
          <a:p>
            <a:pPr algn="ctr"/>
            <a:r>
              <a:rPr lang="en"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“Isin gad of qabuudhaan akka waan warri kaan isin caalaniitti ilaalaa malee… tokkoon tokkoon keessan waan warra kaaniifis ta’u malee waan isin qofaaf ta’u hin ilaalinaa.” </a:t>
            </a:r>
            <a:r>
              <a:rPr lang="en"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(Filip. 2:3a-4)</a:t>
            </a:r>
          </a:p>
        </p:txBody>
      </p:sp>
      <p:sp>
        <p:nvSpPr>
          <p:cNvPr id="6" name="CuadroTexto 5">
            <a:extLst>
              <a:ext uri="{FF2B5EF4-FFF2-40B4-BE49-F238E27FC236}">
                <a16:creationId xmlns:a16="http://schemas.microsoft.com/office/drawing/2014/main" id="{1918E446-1AF4-E452-53CB-E1C7BB29D13B}"/>
              </a:ext>
            </a:extLst>
          </p:cNvPr>
          <p:cNvSpPr txBox="1"/>
          <p:nvPr/>
        </p:nvSpPr>
        <p:spPr>
          <a:xfrm>
            <a:off x="3805943" y="1375028"/>
            <a:ext cx="8386057" cy="1323439"/>
          </a:xfrm>
          <a:prstGeom prst="rect">
            <a:avLst/>
          </a:prstGeom>
          <a:noFill/>
        </p:spPr>
        <p:txBody>
          <a:bodyPr wrap="square" rtlCol="0">
            <a:spAutoFit/>
          </a:bodyPr>
          <a:lstStyle/>
          <a:p>
            <a:pPr>
              <a:spcBef>
                <a:spcPts val="600"/>
              </a:spcBef>
            </a:pPr>
            <a:r>
              <a:rPr lang="en" sz="2000" b="1" dirty="0"/>
              <a:t>Herregni tokkummaa kan Phaawuloos yaada isaa dhiheessu, waan bakkeedhaan mul’atu utuu hin taane, yaada isa keessaati: innis gadi of deebisuu dha. Amala Yesuusiin agarsiisuu biratti, dhaggeeffatootni isaa akka gadi of qaban isaan jajjabeessa </a:t>
            </a:r>
            <a:r>
              <a:rPr lang="en" sz="1400" b="1" dirty="0"/>
              <a:t>(Maat. 11:29; 18:4; 23:12).</a:t>
            </a:r>
            <a:endParaRPr lang="en" sz="2000" b="1" dirty="0"/>
          </a:p>
        </p:txBody>
      </p:sp>
      <p:pic>
        <p:nvPicPr>
          <p:cNvPr id="4" name="Imagen 3" descr="Un grupo de personas de pie&#10;&#10;El contenido generado por IA puede ser incorrecto.">
            <a:extLst>
              <a:ext uri="{FF2B5EF4-FFF2-40B4-BE49-F238E27FC236}">
                <a16:creationId xmlns:a16="http://schemas.microsoft.com/office/drawing/2014/main" id="{622C7849-6BC4-D806-A297-61A503F920E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215940" y="1517851"/>
            <a:ext cx="3491681" cy="2149580"/>
          </a:xfrm>
          <a:prstGeom prst="roundRect">
            <a:avLst>
              <a:gd name="adj" fmla="val 1117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a persona con el cabello largo&#10;&#10;El contenido generado por IA puede ser incorrecto.">
            <a:extLst>
              <a:ext uri="{FF2B5EF4-FFF2-40B4-BE49-F238E27FC236}">
                <a16:creationId xmlns:a16="http://schemas.microsoft.com/office/drawing/2014/main" id="{6421966D-B6E4-6562-26B1-BDB64FC2314B}"/>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215940" y="3852949"/>
            <a:ext cx="3491681" cy="2226007"/>
          </a:xfrm>
          <a:prstGeom prst="roundRect">
            <a:avLst>
              <a:gd name="adj" fmla="val 11111"/>
            </a:avLst>
          </a:prstGeom>
          <a:ln w="190500" cap="rnd">
            <a:solidFill>
              <a:schemeClr val="bg2">
                <a:lumMod val="9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1" name="Imagen 10" descr="Un grupo de personas sentadas en el suelo&#10;&#10;El contenido generado por IA puede ser incorrecto.">
            <a:extLst>
              <a:ext uri="{FF2B5EF4-FFF2-40B4-BE49-F238E27FC236}">
                <a16:creationId xmlns:a16="http://schemas.microsoft.com/office/drawing/2014/main" id="{C6117BF7-5C5A-1A80-78A0-59154AB3597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301316" y="2515069"/>
            <a:ext cx="2718004" cy="3934912"/>
          </a:xfrm>
          <a:prstGeom prst="roundRect">
            <a:avLst>
              <a:gd name="adj" fmla="val 4167"/>
            </a:avLst>
          </a:prstGeom>
          <a:solidFill>
            <a:srgbClr val="FFFFFF"/>
          </a:solidFill>
          <a:ln w="76200" cap="sq">
            <a:solidFill>
              <a:schemeClr val="tx2">
                <a:lumMod val="40000"/>
                <a:lumOff val="6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3" name="CuadroTexto 12">
            <a:extLst>
              <a:ext uri="{FF2B5EF4-FFF2-40B4-BE49-F238E27FC236}">
                <a16:creationId xmlns:a16="http://schemas.microsoft.com/office/drawing/2014/main" id="{80B43295-984C-CDD6-9523-6DA90EBFA6FA}"/>
              </a:ext>
            </a:extLst>
          </p:cNvPr>
          <p:cNvSpPr txBox="1"/>
          <p:nvPr/>
        </p:nvSpPr>
        <p:spPr>
          <a:xfrm>
            <a:off x="3805941" y="2560765"/>
            <a:ext cx="5495375" cy="2246769"/>
          </a:xfrm>
          <a:prstGeom prst="rect">
            <a:avLst/>
          </a:prstGeom>
          <a:noFill/>
        </p:spPr>
        <p:txBody>
          <a:bodyPr wrap="square">
            <a:spAutoFit/>
          </a:bodyPr>
          <a:lstStyle/>
          <a:p>
            <a:pPr>
              <a:spcBef>
                <a:spcPts val="600"/>
              </a:spcBef>
            </a:pPr>
            <a:r>
              <a:rPr lang="en" sz="2000" b="1" dirty="0"/>
              <a:t>Gadi of qabuu bira ga’uuf immoo, namoota biroo nu caalaa barbaachisoo akka taa’anitti lakkaa’uun akka nurra jiru Phaawuloos yaada dhiheessa  (Filip. 2:3). Garuu nuy hundi keenya Waaqayyo duratti wal qixa mitii? Tokkummaa qabaachuuf wal qixxummaan jiraachuu hin qabuu?</a:t>
            </a:r>
          </a:p>
        </p:txBody>
      </p:sp>
      <p:sp>
        <p:nvSpPr>
          <p:cNvPr id="15" name="CuadroTexto 14">
            <a:extLst>
              <a:ext uri="{FF2B5EF4-FFF2-40B4-BE49-F238E27FC236}">
                <a16:creationId xmlns:a16="http://schemas.microsoft.com/office/drawing/2014/main" id="{8AB7D662-A7DB-042A-FF5A-FE4B06840749}"/>
              </a:ext>
            </a:extLst>
          </p:cNvPr>
          <p:cNvSpPr txBox="1"/>
          <p:nvPr/>
        </p:nvSpPr>
        <p:spPr>
          <a:xfrm>
            <a:off x="172680" y="6163347"/>
            <a:ext cx="9128636" cy="707886"/>
          </a:xfrm>
          <a:prstGeom prst="rect">
            <a:avLst/>
          </a:prstGeom>
          <a:noFill/>
        </p:spPr>
        <p:txBody>
          <a:bodyPr wrap="square">
            <a:spAutoFit/>
          </a:bodyPr>
          <a:lstStyle/>
          <a:p>
            <a:pPr>
              <a:spcBef>
                <a:spcPts val="600"/>
              </a:spcBef>
            </a:pPr>
            <a:r>
              <a:rPr lang="en" sz="2000" b="1" dirty="0"/>
              <a:t>Namoota biroo gargaaruu akka dandeenyutti, yaada isaanii hubachuu baruutu nurra jira. Shakkii tokko malee, kun hundinuu hojii Hafuura Qulqulluuti.</a:t>
            </a:r>
          </a:p>
        </p:txBody>
      </p:sp>
      <p:sp>
        <p:nvSpPr>
          <p:cNvPr id="17" name="CuadroTexto 16">
            <a:extLst>
              <a:ext uri="{FF2B5EF4-FFF2-40B4-BE49-F238E27FC236}">
                <a16:creationId xmlns:a16="http://schemas.microsoft.com/office/drawing/2014/main" id="{E0D369CF-957B-06DF-AE66-607E6E9AD2AE}"/>
              </a:ext>
            </a:extLst>
          </p:cNvPr>
          <p:cNvSpPr txBox="1"/>
          <p:nvPr/>
        </p:nvSpPr>
        <p:spPr>
          <a:xfrm>
            <a:off x="3805941" y="4669832"/>
            <a:ext cx="5465876" cy="1631216"/>
          </a:xfrm>
          <a:prstGeom prst="rect">
            <a:avLst/>
          </a:prstGeom>
          <a:noFill/>
        </p:spPr>
        <p:txBody>
          <a:bodyPr wrap="square">
            <a:spAutoFit/>
          </a:bodyPr>
          <a:lstStyle/>
          <a:p>
            <a:pPr>
              <a:spcBef>
                <a:spcPts val="600"/>
              </a:spcBef>
            </a:pPr>
            <a:r>
              <a:rPr lang="en" sz="2000" b="1" dirty="0"/>
              <a:t>Phaawuloos, nuy warra kaanii gadi hin jedhu, garuu </a:t>
            </a:r>
            <a:r>
              <a:rPr lang="en" sz="2000" b="1" i="1" u="sng" dirty="0"/>
              <a:t>warra kaanii gaditti of lakkaa’uutu</a:t>
            </a:r>
            <a:r>
              <a:rPr lang="en" sz="2000" b="1" dirty="0"/>
              <a:t> nurra jira jedha. Akkuma hojjetaan gooftaa isaatiif gaarii hawwu, nus warra of irra caalchifnee </a:t>
            </a:r>
            <a:r>
              <a:rPr lang="en" sz="2000" b="1" i="1" u="sng" dirty="0"/>
              <a:t>ilaalluuf</a:t>
            </a:r>
            <a:r>
              <a:rPr lang="en" sz="2000" b="1" dirty="0"/>
              <a:t> gaarii hawwuutu nurra jira (Filip. 2:4).</a:t>
            </a:r>
          </a:p>
        </p:txBody>
      </p:sp>
    </p:spTree>
    <p:extLst>
      <p:ext uri="{BB962C8B-B14F-4D97-AF65-F5344CB8AC3E}">
        <p14:creationId xmlns:p14="http://schemas.microsoft.com/office/powerpoint/2010/main" val="84140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4)">
                                      <p:cBhvr>
                                        <p:cTn id="34" dur="750"/>
                                        <p:tgtEl>
                                          <p:spTgt spid="4"/>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12"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0-#ppt_w/2"/>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par>
                                <p:cTn id="62" presetID="2" presetClass="entr" presetSubtype="12"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fill="hold"/>
                                        <p:tgtEl>
                                          <p:spTgt spid="8"/>
                                        </p:tgtEl>
                                        <p:attrNameLst>
                                          <p:attrName>ppt_x</p:attrName>
                                        </p:attrNameLst>
                                      </p:cBhvr>
                                      <p:tavLst>
                                        <p:tav tm="0">
                                          <p:val>
                                            <p:strVal val="0-#ppt_w/2"/>
                                          </p:val>
                                        </p:tav>
                                        <p:tav tm="100000">
                                          <p:val>
                                            <p:strVal val="#ppt_x"/>
                                          </p:val>
                                        </p:tav>
                                      </p:tavLst>
                                    </p:anim>
                                    <p:anim calcmode="lin" valueType="num">
                                      <p:cBhvr additive="base">
                                        <p:cTn id="6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BC0E70A6-0310-09AA-DCE4-CE5C6C0765B0}"/>
              </a:ext>
            </a:extLst>
          </p:cNvPr>
          <p:cNvSpPr>
            <a:spLocks noGrp="1" noRot="1" noMove="1" noResize="1" noEditPoints="1" noAdjustHandles="1" noChangeArrowheads="1" noChangeShapeType="1"/>
          </p:cNvSpPr>
          <p:nvPr/>
        </p:nvSpPr>
        <p:spPr>
          <a:xfrm>
            <a:off x="0" y="0"/>
            <a:ext cx="12192000" cy="1178130"/>
          </a:xfrm>
          <a:prstGeom prst="rect">
            <a:avLst/>
          </a:prstGeom>
          <a:gradFill>
            <a:gsLst>
              <a:gs pos="0">
                <a:srgbClr val="00A8A4"/>
              </a:gs>
              <a:gs pos="50000">
                <a:schemeClr val="tx2"/>
              </a:gs>
              <a:gs pos="100000">
                <a:schemeClr val="tx2">
                  <a:lumMod val="75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C806A6B-EE36-4289-3229-55A68171E532}"/>
              </a:ext>
            </a:extLst>
          </p:cNvPr>
          <p:cNvSpPr txBox="1"/>
          <p:nvPr/>
        </p:nvSpPr>
        <p:spPr>
          <a:xfrm>
            <a:off x="0" y="0"/>
            <a:ext cx="8721213" cy="769441"/>
          </a:xfrm>
          <a:prstGeom prst="rect">
            <a:avLst/>
          </a:prstGeom>
          <a:noFill/>
        </p:spPr>
        <p:txBody>
          <a:bodyPr wrap="square">
            <a:spAutoFit/>
          </a:bodyPr>
          <a:lstStyle/>
          <a:p>
            <a:pPr algn="ctr"/>
            <a:r>
              <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AKKA YESUUSITTI YAADUU</a:t>
            </a:r>
          </a:p>
        </p:txBody>
      </p:sp>
      <p:sp>
        <p:nvSpPr>
          <p:cNvPr id="5" name="CuadroTexto 4">
            <a:extLst>
              <a:ext uri="{FF2B5EF4-FFF2-40B4-BE49-F238E27FC236}">
                <a16:creationId xmlns:a16="http://schemas.microsoft.com/office/drawing/2014/main" id="{C0AFC944-9230-B472-043E-C415ED2FEF1C}"/>
              </a:ext>
            </a:extLst>
          </p:cNvPr>
          <p:cNvSpPr txBox="1"/>
          <p:nvPr/>
        </p:nvSpPr>
        <p:spPr>
          <a:xfrm>
            <a:off x="0" y="593355"/>
            <a:ext cx="8829368" cy="369332"/>
          </a:xfrm>
          <a:prstGeom prst="rect">
            <a:avLst/>
          </a:prstGeom>
          <a:noFill/>
        </p:spPr>
        <p:txBody>
          <a:bodyPr wrap="square">
            <a:spAutoFit/>
          </a:bodyPr>
          <a:lstStyle/>
          <a:p>
            <a:pPr algn="ctr"/>
            <a:r>
              <a:rPr lang="en"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dirty="0" err="1">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Yaadni</a:t>
            </a:r>
            <a:r>
              <a:rPr lang="en-US"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Kiristoos</a:t>
            </a:r>
            <a:r>
              <a:rPr lang="en-US"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Yesuus</a:t>
            </a:r>
            <a:r>
              <a:rPr lang="en-US"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keessa</a:t>
            </a:r>
            <a:r>
              <a:rPr lang="en-US"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ture</a:t>
            </a:r>
            <a:r>
              <a:rPr lang="en-US"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sun, </a:t>
            </a:r>
            <a:r>
              <a:rPr lang="en-US" b="1" dirty="0" err="1">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isin</a:t>
            </a:r>
            <a:r>
              <a:rPr lang="en-US"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keessas</a:t>
            </a:r>
            <a:r>
              <a:rPr lang="en-US"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haa</a:t>
            </a:r>
            <a:r>
              <a:rPr lang="en-US"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jiraatu</a:t>
            </a:r>
            <a:r>
              <a:rPr lang="en-US"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(Filip. 2:5)</a:t>
            </a:r>
          </a:p>
        </p:txBody>
      </p:sp>
      <p:sp>
        <p:nvSpPr>
          <p:cNvPr id="6" name="CuadroTexto 5">
            <a:extLst>
              <a:ext uri="{FF2B5EF4-FFF2-40B4-BE49-F238E27FC236}">
                <a16:creationId xmlns:a16="http://schemas.microsoft.com/office/drawing/2014/main" id="{23B6E713-9F14-5F16-9D53-40462A2C661D}"/>
              </a:ext>
            </a:extLst>
          </p:cNvPr>
          <p:cNvSpPr txBox="1"/>
          <p:nvPr/>
        </p:nvSpPr>
        <p:spPr>
          <a:xfrm>
            <a:off x="153847" y="1220523"/>
            <a:ext cx="8567365" cy="1323439"/>
          </a:xfrm>
          <a:prstGeom prst="rect">
            <a:avLst/>
          </a:prstGeom>
          <a:noFill/>
        </p:spPr>
        <p:txBody>
          <a:bodyPr wrap="square" rtlCol="0">
            <a:spAutoFit/>
          </a:bodyPr>
          <a:lstStyle/>
          <a:p>
            <a:pPr>
              <a:spcBef>
                <a:spcPts val="600"/>
              </a:spcBef>
            </a:pPr>
            <a:r>
              <a:rPr lang="en" sz="2000" b="1" dirty="0"/>
              <a:t>Yaadni keenya akkamitti bocame? Karaa “toora lubbuu,” innis, miira keenya. Waanti nuy dubbifnu, ilaallu ykn dhageenyu karaa ta’e inuma nu boca. Eeyyee, Seexanni immoo sammuu keenya gara yaada isaatiitti bocuuf, miira keenya lola. </a:t>
            </a:r>
          </a:p>
        </p:txBody>
      </p:sp>
      <p:pic>
        <p:nvPicPr>
          <p:cNvPr id="4" name="Imagen 3" descr="Imagen que contiene hombre&#10;&#10;El contenido generado por IA puede ser incorrecto.">
            <a:extLst>
              <a:ext uri="{FF2B5EF4-FFF2-40B4-BE49-F238E27FC236}">
                <a16:creationId xmlns:a16="http://schemas.microsoft.com/office/drawing/2014/main" id="{96490564-F8E4-0885-2E54-FD7E9E6B209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8829368" y="196730"/>
            <a:ext cx="3208784" cy="3392730"/>
          </a:xfrm>
          <a:prstGeom prst="rect">
            <a:avLst/>
          </a:prstGeom>
          <a:solidFill>
            <a:srgbClr val="FFFFFF">
              <a:shade val="85000"/>
            </a:srgbClr>
          </a:solidFill>
          <a:ln w="88900" cap="sq">
            <a:gradFill flip="none" rotWithShape="1">
              <a:gsLst>
                <a:gs pos="0">
                  <a:srgbClr val="C00000"/>
                </a:gs>
                <a:gs pos="69000">
                  <a:srgbClr val="C00000"/>
                </a:gs>
                <a:gs pos="71000">
                  <a:srgbClr val="F6D3D4"/>
                </a:gs>
                <a:gs pos="100000">
                  <a:srgbClr val="F6D3D4"/>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Hombre con la boca abierta&#10;&#10;El contenido generado por IA puede ser incorrecto.">
            <a:extLst>
              <a:ext uri="{FF2B5EF4-FFF2-40B4-BE49-F238E27FC236}">
                <a16:creationId xmlns:a16="http://schemas.microsoft.com/office/drawing/2014/main" id="{63A9EDE2-A703-190F-F6DC-3795255D0F2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153847" y="4534053"/>
            <a:ext cx="4381787" cy="2235372"/>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14" name="Imagen 13" descr="Una caricatura de una persona&#10;&#10;El contenido generado por IA puede ser incorrecto.">
            <a:extLst>
              <a:ext uri="{FF2B5EF4-FFF2-40B4-BE49-F238E27FC236}">
                <a16:creationId xmlns:a16="http://schemas.microsoft.com/office/drawing/2014/main" id="{AB099B12-8BA9-3A6F-CE6E-D2BA940C086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6"/>
          <a:stretch>
            <a:fillRect/>
          </a:stretch>
        </p:blipFill>
        <p:spPr>
          <a:xfrm>
            <a:off x="8573729" y="3785418"/>
            <a:ext cx="3464423" cy="2944676"/>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D7B7AB86-F45A-B171-CFAF-077FA05B0ABA}"/>
              </a:ext>
            </a:extLst>
          </p:cNvPr>
          <p:cNvSpPr txBox="1"/>
          <p:nvPr/>
        </p:nvSpPr>
        <p:spPr>
          <a:xfrm>
            <a:off x="4656099" y="4572731"/>
            <a:ext cx="3917630" cy="2246769"/>
          </a:xfrm>
          <a:prstGeom prst="rect">
            <a:avLst/>
          </a:prstGeom>
          <a:noFill/>
        </p:spPr>
        <p:txBody>
          <a:bodyPr wrap="square">
            <a:spAutoFit/>
          </a:bodyPr>
          <a:lstStyle/>
          <a:p>
            <a:pPr>
              <a:spcBef>
                <a:spcPts val="600"/>
              </a:spcBef>
            </a:pPr>
            <a:r>
              <a:rPr lang="en" sz="2000" b="1" dirty="0"/>
              <a:t>Kun immoo sababni isaa, yaadni keenya kan fooniiti, garaan keenya immoo nu gowwomsa (Erm. 17:9). Hafuurri sammuu foonii gara sammuu Hafuuraa isa kan Kiristoos fakkaatutti geeddera (Room. 8:1, 5).</a:t>
            </a:r>
          </a:p>
        </p:txBody>
      </p:sp>
      <p:sp>
        <p:nvSpPr>
          <p:cNvPr id="20" name="CuadroTexto 19">
            <a:extLst>
              <a:ext uri="{FF2B5EF4-FFF2-40B4-BE49-F238E27FC236}">
                <a16:creationId xmlns:a16="http://schemas.microsoft.com/office/drawing/2014/main" id="{4015FF63-0EE7-539C-4ACE-44FB7794545D}"/>
              </a:ext>
            </a:extLst>
          </p:cNvPr>
          <p:cNvSpPr txBox="1"/>
          <p:nvPr/>
        </p:nvSpPr>
        <p:spPr>
          <a:xfrm>
            <a:off x="153848" y="3500771"/>
            <a:ext cx="8266034" cy="1015663"/>
          </a:xfrm>
          <a:prstGeom prst="rect">
            <a:avLst/>
          </a:prstGeom>
          <a:noFill/>
        </p:spPr>
        <p:txBody>
          <a:bodyPr wrap="square">
            <a:spAutoFit/>
          </a:bodyPr>
          <a:lstStyle/>
          <a:p>
            <a:pPr>
              <a:spcBef>
                <a:spcPts val="600"/>
              </a:spcBef>
            </a:pPr>
            <a:r>
              <a:rPr lang="en" sz="2000" b="1" dirty="0"/>
              <a:t>Tarii yoo dandeenye, dhamaatii guddaadhaan isa jalqabaa bira ni geenya. Garuu sammuu keenya gara sammuu Yesuusitti geedderuun, Hafuura Qulqulluutiin qofa nu keessatti hojjetama.</a:t>
            </a:r>
          </a:p>
        </p:txBody>
      </p:sp>
      <p:sp>
        <p:nvSpPr>
          <p:cNvPr id="7" name="CuadroTexto 6">
            <a:extLst>
              <a:ext uri="{FF2B5EF4-FFF2-40B4-BE49-F238E27FC236}">
                <a16:creationId xmlns:a16="http://schemas.microsoft.com/office/drawing/2014/main" id="{EC877E10-ECE9-CC8F-3761-799E6066856C}"/>
              </a:ext>
            </a:extLst>
          </p:cNvPr>
          <p:cNvSpPr txBox="1"/>
          <p:nvPr/>
        </p:nvSpPr>
        <p:spPr>
          <a:xfrm>
            <a:off x="153846" y="2514535"/>
            <a:ext cx="8567365" cy="1015663"/>
          </a:xfrm>
          <a:prstGeom prst="rect">
            <a:avLst/>
          </a:prstGeom>
          <a:noFill/>
        </p:spPr>
        <p:txBody>
          <a:bodyPr wrap="square">
            <a:spAutoFit/>
          </a:bodyPr>
          <a:lstStyle/>
          <a:p>
            <a:pPr>
              <a:spcBef>
                <a:spcPts val="600"/>
              </a:spcBef>
            </a:pPr>
            <a:r>
              <a:rPr lang="en" sz="2000" b="1" dirty="0"/>
              <a:t>Phaawuloos bu’uura. Yaada keenya akka eeggannuuf qofa waamicha nuuf hin godhu, akka Kiristoos yaadutti akka yaadnuuf nu gaafata </a:t>
            </a:r>
            <a:br>
              <a:rPr lang="en" sz="2000" b="1" dirty="0"/>
            </a:br>
            <a:r>
              <a:rPr lang="en" sz="2000" b="1" dirty="0"/>
              <a:t>(Filip. 4:8; 2:5).</a:t>
            </a:r>
          </a:p>
        </p:txBody>
      </p:sp>
    </p:spTree>
    <p:extLst>
      <p:ext uri="{BB962C8B-B14F-4D97-AF65-F5344CB8AC3E}">
        <p14:creationId xmlns:p14="http://schemas.microsoft.com/office/powerpoint/2010/main" val="421104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vertical)">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anim calcmode="lin" valueType="num">
                                      <p:cBhvr>
                                        <p:cTn id="36" dur="500" fill="hold"/>
                                        <p:tgtEl>
                                          <p:spTgt spid="8"/>
                                        </p:tgtEl>
                                        <p:attrNameLst>
                                          <p:attrName>ppt_x</p:attrName>
                                        </p:attrNameLst>
                                      </p:cBhvr>
                                      <p:tavLst>
                                        <p:tav tm="0">
                                          <p:val>
                                            <p:fltVal val="0.5"/>
                                          </p:val>
                                        </p:tav>
                                        <p:tav tm="100000">
                                          <p:val>
                                            <p:strVal val="#ppt_x"/>
                                          </p:val>
                                        </p:tav>
                                      </p:tavLst>
                                    </p:anim>
                                    <p:anim calcmode="lin" valueType="num">
                                      <p:cBhvr>
                                        <p:cTn id="37" dur="500" fill="hold"/>
                                        <p:tgtEl>
                                          <p:spTgt spid="8"/>
                                        </p:tgtEl>
                                        <p:attrNameLst>
                                          <p:attrName>ppt_y</p:attrName>
                                        </p:attrNameLst>
                                      </p:cBhvr>
                                      <p:tavLst>
                                        <p:tav tm="0">
                                          <p:val>
                                            <p:fltVal val="0.5"/>
                                          </p:val>
                                        </p:tav>
                                        <p:tav tm="100000">
                                          <p:val>
                                            <p:strVal val="#ppt_y"/>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 calcmode="lin" valueType="num">
                                      <p:cBhvr>
                                        <p:cTn id="48" dur="500" fill="hold"/>
                                        <p:tgtEl>
                                          <p:spTgt spid="14"/>
                                        </p:tgtEl>
                                        <p:attrNameLst>
                                          <p:attrName>style.rotation</p:attrName>
                                        </p:attrNameLst>
                                      </p:cBhvr>
                                      <p:tavLst>
                                        <p:tav tm="0">
                                          <p:val>
                                            <p:fltVal val="360"/>
                                          </p:val>
                                        </p:tav>
                                        <p:tav tm="100000">
                                          <p:val>
                                            <p:fltVal val="0"/>
                                          </p:val>
                                        </p:tav>
                                      </p:tavLst>
                                    </p:anim>
                                    <p:animEffect transition="in" filter="fade">
                                      <p:cBhvr>
                                        <p:cTn id="49" dur="500"/>
                                        <p:tgtEl>
                                          <p:spTgt spid="14"/>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1B2EAC2-9BC6-762A-7674-A6822560EEA6}"/>
              </a:ext>
            </a:extLst>
          </p:cNvPr>
          <p:cNvSpPr txBox="1"/>
          <p:nvPr/>
        </p:nvSpPr>
        <p:spPr>
          <a:xfrm>
            <a:off x="2969340" y="1916196"/>
            <a:ext cx="8908028" cy="4524315"/>
          </a:xfrm>
          <a:prstGeom prst="rect">
            <a:avLst/>
          </a:prstGeom>
          <a:noFill/>
        </p:spPr>
        <p:txBody>
          <a:bodyPr wrap="square">
            <a:spAutoFit/>
          </a:bodyPr>
          <a:lstStyle/>
          <a:p>
            <a:pPr>
              <a:spcBef>
                <a:spcPts val="600"/>
              </a:spcBef>
            </a:pPr>
            <a:r>
              <a:rPr lang="en" sz="3200" b="1" dirty="0">
                <a:latin typeface="Constantia" panose="02030602050306030303" pitchFamily="18" charset="0"/>
              </a:rPr>
              <a:t>“Qormaataan mormuudhaaf hojii hojjechuun nurra jirutu jira. </a:t>
            </a:r>
            <a:r>
              <a:rPr lang="en-US" sz="3200" b="1" dirty="0">
                <a:latin typeface="Constantia" panose="02030602050306030303" pitchFamily="18" charset="0"/>
              </a:rPr>
              <a:t>Warri </a:t>
            </a:r>
            <a:r>
              <a:rPr lang="en-US" sz="3200" b="1" dirty="0" err="1">
                <a:latin typeface="Constantia" panose="02030602050306030303" pitchFamily="18" charset="0"/>
              </a:rPr>
              <a:t>meeshaa</a:t>
            </a:r>
            <a:r>
              <a:rPr lang="en-US" sz="3200" b="1" dirty="0">
                <a:latin typeface="Constantia" panose="02030602050306030303" pitchFamily="18" charset="0"/>
              </a:rPr>
              <a:t> </a:t>
            </a:r>
            <a:r>
              <a:rPr lang="en-US" sz="3200" b="1" dirty="0" err="1">
                <a:latin typeface="Constantia" panose="02030602050306030303" pitchFamily="18" charset="0"/>
              </a:rPr>
              <a:t>Seexanaa</a:t>
            </a:r>
            <a:r>
              <a:rPr lang="en-US" sz="3200" b="1" dirty="0">
                <a:latin typeface="Constantia" panose="02030602050306030303" pitchFamily="18" charset="0"/>
              </a:rPr>
              <a:t> </a:t>
            </a:r>
            <a:r>
              <a:rPr lang="en-US" sz="3200" b="1" dirty="0" err="1">
                <a:latin typeface="Constantia" panose="02030602050306030303" pitchFamily="18" charset="0"/>
              </a:rPr>
              <a:t>isa</a:t>
            </a:r>
            <a:r>
              <a:rPr lang="en-US" sz="3200" b="1" dirty="0">
                <a:latin typeface="Constantia" panose="02030602050306030303" pitchFamily="18" charset="0"/>
              </a:rPr>
              <a:t> </a:t>
            </a:r>
            <a:r>
              <a:rPr lang="en-US" sz="3200" b="1" dirty="0" err="1">
                <a:latin typeface="Constantia" panose="02030602050306030303" pitchFamily="18" charset="0"/>
              </a:rPr>
              <a:t>adamsuuf</a:t>
            </a:r>
            <a:r>
              <a:rPr lang="en-US" sz="3200" b="1" dirty="0">
                <a:latin typeface="Constantia" panose="02030602050306030303" pitchFamily="18" charset="0"/>
              </a:rPr>
              <a:t> </a:t>
            </a:r>
            <a:r>
              <a:rPr lang="en-US" sz="3200" b="1" dirty="0" err="1">
                <a:latin typeface="Constantia" panose="02030602050306030303" pitchFamily="18" charset="0"/>
              </a:rPr>
              <a:t>hin</a:t>
            </a:r>
            <a:r>
              <a:rPr lang="en-US" sz="3200" b="1" dirty="0">
                <a:latin typeface="Constantia" panose="02030602050306030303" pitchFamily="18" charset="0"/>
              </a:rPr>
              <a:t> </a:t>
            </a:r>
            <a:r>
              <a:rPr lang="en-US" sz="3200" b="1" dirty="0" err="1">
                <a:latin typeface="Constantia" panose="02030602050306030303" pitchFamily="18" charset="0"/>
              </a:rPr>
              <a:t>kufne</a:t>
            </a:r>
            <a:r>
              <a:rPr lang="en-US" sz="3200" b="1" dirty="0">
                <a:latin typeface="Constantia" panose="02030602050306030303" pitchFamily="18" charset="0"/>
              </a:rPr>
              <a:t>, </a:t>
            </a:r>
            <a:r>
              <a:rPr lang="en-US" sz="3200" b="1" dirty="0" err="1">
                <a:latin typeface="Constantia" panose="02030602050306030303" pitchFamily="18" charset="0"/>
              </a:rPr>
              <a:t>daandii</a:t>
            </a:r>
            <a:r>
              <a:rPr lang="en-US" sz="3200" b="1" dirty="0">
                <a:latin typeface="Constantia" panose="02030602050306030303" pitchFamily="18" charset="0"/>
              </a:rPr>
              <a:t> </a:t>
            </a:r>
            <a:r>
              <a:rPr lang="en-US" sz="3200" b="1" dirty="0" err="1">
                <a:latin typeface="Constantia" panose="02030602050306030303" pitchFamily="18" charset="0"/>
              </a:rPr>
              <a:t>lubbuu</a:t>
            </a:r>
            <a:r>
              <a:rPr lang="en-US" sz="3200" b="1" dirty="0">
                <a:latin typeface="Constantia" panose="02030602050306030303" pitchFamily="18" charset="0"/>
              </a:rPr>
              <a:t> </a:t>
            </a:r>
            <a:r>
              <a:rPr lang="en-US" sz="3200" b="1" dirty="0" err="1">
                <a:latin typeface="Constantia" panose="02030602050306030303" pitchFamily="18" charset="0"/>
              </a:rPr>
              <a:t>isaanii</a:t>
            </a:r>
            <a:r>
              <a:rPr lang="en-US" sz="3200" b="1" dirty="0">
                <a:latin typeface="Constantia" panose="02030602050306030303" pitchFamily="18" charset="0"/>
              </a:rPr>
              <a:t> </a:t>
            </a:r>
            <a:r>
              <a:rPr lang="en-US" sz="3200" b="1" dirty="0" err="1">
                <a:latin typeface="Constantia" panose="02030602050306030303" pitchFamily="18" charset="0"/>
              </a:rPr>
              <a:t>sirriitti</a:t>
            </a:r>
            <a:r>
              <a:rPr lang="en-US" sz="3200" b="1" dirty="0">
                <a:latin typeface="Constantia" panose="02030602050306030303" pitchFamily="18" charset="0"/>
              </a:rPr>
              <a:t> </a:t>
            </a:r>
            <a:r>
              <a:rPr lang="en-US" sz="3200" b="1" dirty="0" err="1">
                <a:latin typeface="Constantia" panose="02030602050306030303" pitchFamily="18" charset="0"/>
              </a:rPr>
              <a:t>eeggachuu</a:t>
            </a:r>
            <a:r>
              <a:rPr lang="en-US" sz="3200" b="1" dirty="0">
                <a:latin typeface="Constantia" panose="02030602050306030303" pitchFamily="18" charset="0"/>
              </a:rPr>
              <a:t> </a:t>
            </a:r>
            <a:r>
              <a:rPr lang="en-US" sz="3200" b="1" dirty="0" err="1">
                <a:latin typeface="Constantia" panose="02030602050306030303" pitchFamily="18" charset="0"/>
              </a:rPr>
              <a:t>qabu</a:t>
            </a:r>
            <a:r>
              <a:rPr lang="en-US" sz="3200" b="1" dirty="0">
                <a:latin typeface="Constantia" panose="02030602050306030303" pitchFamily="18" charset="0"/>
              </a:rPr>
              <a:t>; </a:t>
            </a:r>
            <a:r>
              <a:rPr lang="en-US" sz="3200" b="1" dirty="0" err="1">
                <a:latin typeface="Constantia" panose="02030602050306030303" pitchFamily="18" charset="0"/>
              </a:rPr>
              <a:t>waanta</a:t>
            </a:r>
            <a:r>
              <a:rPr lang="en-US" sz="3200" b="1" dirty="0">
                <a:latin typeface="Constantia" panose="02030602050306030303" pitchFamily="18" charset="0"/>
              </a:rPr>
              <a:t> </a:t>
            </a:r>
            <a:r>
              <a:rPr lang="en-US" sz="3200" b="1" dirty="0" err="1">
                <a:latin typeface="Constantia" panose="02030602050306030303" pitchFamily="18" charset="0"/>
              </a:rPr>
              <a:t>yaada</a:t>
            </a:r>
            <a:r>
              <a:rPr lang="en-US" sz="3200" b="1" dirty="0">
                <a:latin typeface="Constantia" panose="02030602050306030303" pitchFamily="18" charset="0"/>
              </a:rPr>
              <a:t> </a:t>
            </a:r>
            <a:r>
              <a:rPr lang="en-US" sz="3200" b="1" dirty="0" err="1">
                <a:latin typeface="Constantia" panose="02030602050306030303" pitchFamily="18" charset="0"/>
              </a:rPr>
              <a:t>xuraa’aa</a:t>
            </a:r>
            <a:r>
              <a:rPr lang="en-US" sz="3200" b="1" dirty="0">
                <a:latin typeface="Constantia" panose="02030602050306030303" pitchFamily="18" charset="0"/>
              </a:rPr>
              <a:t> </a:t>
            </a:r>
            <a:r>
              <a:rPr lang="en-US" sz="3200" b="1" dirty="0" err="1">
                <a:latin typeface="Constantia" panose="02030602050306030303" pitchFamily="18" charset="0"/>
              </a:rPr>
              <a:t>qabaachuutti</a:t>
            </a:r>
            <a:r>
              <a:rPr lang="en-US" sz="3200" b="1" dirty="0">
                <a:latin typeface="Constantia" panose="02030602050306030303" pitchFamily="18" charset="0"/>
              </a:rPr>
              <a:t> </a:t>
            </a:r>
            <a:r>
              <a:rPr lang="en-US" sz="3200" b="1" dirty="0" err="1">
                <a:latin typeface="Constantia" panose="02030602050306030303" pitchFamily="18" charset="0"/>
              </a:rPr>
              <a:t>nama</a:t>
            </a:r>
            <a:r>
              <a:rPr lang="en-US" sz="3200" b="1" dirty="0">
                <a:latin typeface="Constantia" panose="02030602050306030303" pitchFamily="18" charset="0"/>
              </a:rPr>
              <a:t> </a:t>
            </a:r>
            <a:r>
              <a:rPr lang="en-US" sz="3200" b="1" dirty="0" err="1">
                <a:latin typeface="Constantia" panose="02030602050306030303" pitchFamily="18" charset="0"/>
              </a:rPr>
              <a:t>geessu</a:t>
            </a:r>
            <a:r>
              <a:rPr lang="en-US" sz="3200" b="1" dirty="0">
                <a:latin typeface="Constantia" panose="02030602050306030303" pitchFamily="18" charset="0"/>
              </a:rPr>
              <a:t> </a:t>
            </a:r>
            <a:r>
              <a:rPr lang="en-US" sz="3200" b="1" dirty="0" err="1">
                <a:latin typeface="Constantia" panose="02030602050306030303" pitchFamily="18" charset="0"/>
              </a:rPr>
              <a:t>dubbisuu</a:t>
            </a:r>
            <a:r>
              <a:rPr lang="en-US" sz="3200" b="1" dirty="0">
                <a:latin typeface="Constantia" panose="02030602050306030303" pitchFamily="18" charset="0"/>
              </a:rPr>
              <a:t>, </a:t>
            </a:r>
            <a:r>
              <a:rPr lang="en-US" sz="3200" b="1" dirty="0" err="1">
                <a:latin typeface="Constantia" panose="02030602050306030303" pitchFamily="18" charset="0"/>
              </a:rPr>
              <a:t>ilaaluu</a:t>
            </a:r>
            <a:r>
              <a:rPr lang="en-US" sz="3200" b="1" dirty="0">
                <a:latin typeface="Constantia" panose="02030602050306030303" pitchFamily="18" charset="0"/>
              </a:rPr>
              <a:t> </a:t>
            </a:r>
            <a:r>
              <a:rPr lang="en-US" sz="3200" b="1" dirty="0" err="1">
                <a:latin typeface="Constantia" panose="02030602050306030303" pitchFamily="18" charset="0"/>
              </a:rPr>
              <a:t>ykn</a:t>
            </a:r>
            <a:r>
              <a:rPr lang="en-US" sz="3200" b="1" dirty="0">
                <a:latin typeface="Constantia" panose="02030602050306030303" pitchFamily="18" charset="0"/>
              </a:rPr>
              <a:t> </a:t>
            </a:r>
            <a:r>
              <a:rPr lang="en-US" sz="3200" b="1" dirty="0" err="1">
                <a:latin typeface="Constantia" panose="02030602050306030303" pitchFamily="18" charset="0"/>
              </a:rPr>
              <a:t>dhaggeeffachuu</a:t>
            </a:r>
            <a:r>
              <a:rPr lang="en-US" sz="3200" b="1" dirty="0">
                <a:latin typeface="Constantia" panose="02030602050306030303" pitchFamily="18" charset="0"/>
              </a:rPr>
              <a:t> </a:t>
            </a:r>
            <a:r>
              <a:rPr lang="en-US" sz="3200" b="1" dirty="0" err="1">
                <a:latin typeface="Constantia" panose="02030602050306030303" pitchFamily="18" charset="0"/>
              </a:rPr>
              <a:t>hin</a:t>
            </a:r>
            <a:r>
              <a:rPr lang="en-US" sz="3200" b="1" dirty="0">
                <a:latin typeface="Constantia" panose="02030602050306030303" pitchFamily="18" charset="0"/>
              </a:rPr>
              <a:t> </a:t>
            </a:r>
            <a:r>
              <a:rPr lang="en-US" sz="3200" b="1" dirty="0" err="1">
                <a:latin typeface="Constantia" panose="02030602050306030303" pitchFamily="18" charset="0"/>
              </a:rPr>
              <a:t>qaban</a:t>
            </a:r>
            <a:r>
              <a:rPr lang="en-US" sz="3200" b="1" dirty="0">
                <a:latin typeface="Constantia" panose="02030602050306030303" pitchFamily="18" charset="0"/>
              </a:rPr>
              <a:t>. </a:t>
            </a:r>
            <a:r>
              <a:rPr lang="en-US" sz="3200" b="1" dirty="0" err="1">
                <a:latin typeface="Constantia" panose="02030602050306030303" pitchFamily="18" charset="0"/>
              </a:rPr>
              <a:t>Sammuun</a:t>
            </a:r>
            <a:r>
              <a:rPr lang="en-US" sz="3200" b="1" dirty="0">
                <a:latin typeface="Constantia" panose="02030602050306030303" pitchFamily="18" charset="0"/>
              </a:rPr>
              <a:t> </a:t>
            </a:r>
            <a:r>
              <a:rPr lang="en-US" sz="3200" b="1" dirty="0" err="1">
                <a:latin typeface="Constantia" panose="02030602050306030303" pitchFamily="18" charset="0"/>
              </a:rPr>
              <a:t>mata</a:t>
            </a:r>
            <a:r>
              <a:rPr lang="en-US" sz="3200" b="1" dirty="0">
                <a:latin typeface="Constantia" panose="02030602050306030303" pitchFamily="18" charset="0"/>
              </a:rPr>
              <a:t> </a:t>
            </a:r>
            <a:r>
              <a:rPr lang="en-US" sz="3200" b="1" dirty="0" err="1">
                <a:latin typeface="Constantia" panose="02030602050306030303" pitchFamily="18" charset="0"/>
              </a:rPr>
              <a:t>duree</a:t>
            </a:r>
            <a:r>
              <a:rPr lang="en-US" sz="3200" b="1" dirty="0">
                <a:latin typeface="Constantia" panose="02030602050306030303" pitchFamily="18" charset="0"/>
              </a:rPr>
              <a:t> </a:t>
            </a:r>
            <a:r>
              <a:rPr lang="en-US" sz="3200" b="1" dirty="0" err="1">
                <a:latin typeface="Constantia" panose="02030602050306030303" pitchFamily="18" charset="0"/>
              </a:rPr>
              <a:t>diinni</a:t>
            </a:r>
            <a:r>
              <a:rPr lang="en-US" sz="3200" b="1" dirty="0">
                <a:latin typeface="Constantia" panose="02030602050306030303" pitchFamily="18" charset="0"/>
              </a:rPr>
              <a:t> </a:t>
            </a:r>
            <a:r>
              <a:rPr lang="en-US" sz="3200" b="1" dirty="0" err="1">
                <a:latin typeface="Constantia" panose="02030602050306030303" pitchFamily="18" charset="0"/>
              </a:rPr>
              <a:t>lubbuu</a:t>
            </a:r>
            <a:r>
              <a:rPr lang="en-US" sz="3200" b="1" dirty="0">
                <a:latin typeface="Constantia" panose="02030602050306030303" pitchFamily="18" charset="0"/>
              </a:rPr>
              <a:t> </a:t>
            </a:r>
            <a:r>
              <a:rPr lang="en-US" sz="3200" b="1" dirty="0" err="1">
                <a:latin typeface="Constantia" panose="02030602050306030303" pitchFamily="18" charset="0"/>
              </a:rPr>
              <a:t>namaaf</a:t>
            </a:r>
            <a:r>
              <a:rPr lang="en-US" sz="3200" b="1" dirty="0">
                <a:latin typeface="Constantia" panose="02030602050306030303" pitchFamily="18" charset="0"/>
              </a:rPr>
              <a:t> </a:t>
            </a:r>
            <a:r>
              <a:rPr lang="en-US" sz="3200" b="1" dirty="0" err="1">
                <a:latin typeface="Constantia" panose="02030602050306030303" pitchFamily="18" charset="0"/>
              </a:rPr>
              <a:t>kennutti</a:t>
            </a:r>
            <a:r>
              <a:rPr lang="en-US" sz="3200" b="1" dirty="0">
                <a:latin typeface="Constantia" panose="02030602050306030303" pitchFamily="18" charset="0"/>
              </a:rPr>
              <a:t> </a:t>
            </a:r>
            <a:r>
              <a:rPr lang="en-US" sz="3200" b="1" dirty="0" err="1">
                <a:latin typeface="Constantia" panose="02030602050306030303" pitchFamily="18" charset="0"/>
              </a:rPr>
              <a:t>calliseema</a:t>
            </a:r>
            <a:r>
              <a:rPr lang="en-US" sz="3200" b="1" dirty="0">
                <a:latin typeface="Constantia" panose="02030602050306030303" pitchFamily="18" charset="0"/>
              </a:rPr>
              <a:t> </a:t>
            </a:r>
            <a:r>
              <a:rPr lang="en-US" sz="3200" b="1" dirty="0" err="1">
                <a:latin typeface="Constantia" panose="02030602050306030303" pitchFamily="18" charset="0"/>
              </a:rPr>
              <a:t>dhiifamuu</a:t>
            </a:r>
            <a:r>
              <a:rPr lang="en-US" sz="3200" b="1" dirty="0">
                <a:latin typeface="Constantia" panose="02030602050306030303" pitchFamily="18" charset="0"/>
              </a:rPr>
              <a:t> </a:t>
            </a:r>
            <a:r>
              <a:rPr lang="en-US" sz="3200" b="1" dirty="0" err="1">
                <a:latin typeface="Constantia" panose="02030602050306030303" pitchFamily="18" charset="0"/>
              </a:rPr>
              <a:t>hin</a:t>
            </a:r>
            <a:r>
              <a:rPr lang="en-US" sz="3200" b="1" dirty="0">
                <a:latin typeface="Constantia" panose="02030602050306030303" pitchFamily="18" charset="0"/>
              </a:rPr>
              <a:t> </a:t>
            </a:r>
            <a:r>
              <a:rPr lang="en-US" sz="3200" b="1" dirty="0" err="1">
                <a:latin typeface="Constantia" panose="02030602050306030303" pitchFamily="18" charset="0"/>
              </a:rPr>
              <a:t>qabu</a:t>
            </a:r>
            <a:r>
              <a:rPr lang="en-US" sz="3200" b="1" dirty="0">
                <a:latin typeface="Constantia" panose="02030602050306030303" pitchFamily="18" charset="0"/>
              </a:rPr>
              <a:t>.</a:t>
            </a:r>
            <a:r>
              <a:rPr lang="en" sz="3200" b="1" dirty="0">
                <a:latin typeface="Constantia" panose="02030602050306030303" pitchFamily="18" charset="0"/>
              </a:rPr>
              <a:t>”</a:t>
            </a:r>
          </a:p>
        </p:txBody>
      </p:sp>
      <p:sp>
        <p:nvSpPr>
          <p:cNvPr id="4" name="CuadroTexto 3">
            <a:extLst>
              <a:ext uri="{FF2B5EF4-FFF2-40B4-BE49-F238E27FC236}">
                <a16:creationId xmlns:a16="http://schemas.microsoft.com/office/drawing/2014/main" id="{7900976D-1FD8-390F-0BE3-739219CA3CB2}"/>
              </a:ext>
            </a:extLst>
          </p:cNvPr>
          <p:cNvSpPr txBox="1"/>
          <p:nvPr/>
        </p:nvSpPr>
        <p:spPr>
          <a:xfrm>
            <a:off x="8216779" y="827752"/>
            <a:ext cx="3847400" cy="338554"/>
          </a:xfrm>
          <a:prstGeom prst="rect">
            <a:avLst/>
          </a:prstGeom>
          <a:noFill/>
        </p:spPr>
        <p:txBody>
          <a:bodyPr wrap="none" rtlCol="0">
            <a:spAutoFit/>
          </a:bodyPr>
          <a:lstStyle/>
          <a:p>
            <a:pPr algn="r"/>
            <a:r>
              <a:rPr lang="en" sz="1600" b="1" dirty="0"/>
              <a:t>EGW (Patriarchs and Prophets, p. 436)</a:t>
            </a:r>
          </a:p>
        </p:txBody>
      </p:sp>
    </p:spTree>
    <p:extLst>
      <p:ext uri="{BB962C8B-B14F-4D97-AF65-F5344CB8AC3E}">
        <p14:creationId xmlns:p14="http://schemas.microsoft.com/office/powerpoint/2010/main" val="273832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F76D8DE-2ABA-1006-8CB6-C46B929F85F9}"/>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596995A1-5EF7-3675-96B8-D06D8F2D0ACD}"/>
              </a:ext>
            </a:extLst>
          </p:cNvPr>
          <p:cNvSpPr>
            <a:spLocks/>
          </p:cNvSpPr>
          <p:nvPr/>
        </p:nvSpPr>
        <p:spPr>
          <a:xfrm>
            <a:off x="0" y="0"/>
            <a:ext cx="12192000" cy="1273330"/>
          </a:xfrm>
          <a:prstGeom prst="rect">
            <a:avLst/>
          </a:prstGeom>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3415D65-800B-5841-D401-9D751611C840}"/>
              </a:ext>
            </a:extLst>
          </p:cNvPr>
          <p:cNvSpPr txBox="1"/>
          <p:nvPr/>
        </p:nvSpPr>
        <p:spPr>
          <a:xfrm>
            <a:off x="0" y="-39021"/>
            <a:ext cx="12192000" cy="830997"/>
          </a:xfrm>
          <a:prstGeom prst="rect">
            <a:avLst/>
          </a:prstGeom>
          <a:noFill/>
        </p:spPr>
        <p:txBody>
          <a:bodyPr wrap="square">
            <a:spAutoFit/>
          </a:bodyPr>
          <a:lstStyle/>
          <a:p>
            <a:pPr algn="ctr"/>
            <a:r>
              <a:rPr lang="en" sz="48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reflection blurRad="6350" stA="55000" endA="300" endPos="45500" dir="5400000" sy="-100000" algn="bl" rotWithShape="0"/>
                </a:effectLst>
              </a:rPr>
              <a:t>YAADA YESUUS (1)</a:t>
            </a:r>
          </a:p>
        </p:txBody>
      </p:sp>
      <p:sp>
        <p:nvSpPr>
          <p:cNvPr id="5" name="CuadroTexto 4">
            <a:extLst>
              <a:ext uri="{FF2B5EF4-FFF2-40B4-BE49-F238E27FC236}">
                <a16:creationId xmlns:a16="http://schemas.microsoft.com/office/drawing/2014/main" id="{3D358F2F-2A65-CC88-79B9-A60E59687C00}"/>
              </a:ext>
            </a:extLst>
          </p:cNvPr>
          <p:cNvSpPr txBox="1"/>
          <p:nvPr/>
        </p:nvSpPr>
        <p:spPr>
          <a:xfrm>
            <a:off x="0" y="698289"/>
            <a:ext cx="12192000" cy="553998"/>
          </a:xfrm>
          <a:prstGeom prst="rect">
            <a:avLst/>
          </a:prstGeom>
          <a:noFill/>
        </p:spPr>
        <p:txBody>
          <a:bodyPr wrap="square">
            <a:spAutoFit/>
          </a:bodyPr>
          <a:lstStyle/>
          <a:p>
            <a:pPr algn="ctr"/>
            <a:r>
              <a:rPr lang="en" sz="1600" b="1" dirty="0">
                <a:solidFill>
                  <a:srgbClr val="FFFF00"/>
                </a:solidFill>
                <a:effectLst>
                  <a:outerShdw blurRad="38100" dist="38100" dir="2700000" algn="tl">
                    <a:srgbClr val="000000">
                      <a:alpha val="43137"/>
                    </a:srgbClr>
                  </a:outerShdw>
                </a:effectLst>
                <a:latin typeface="Comic Sans MS" panose="030F0702030302020204" pitchFamily="66" charset="0"/>
              </a:rPr>
              <a:t>“</a:t>
            </a:r>
            <a:r>
              <a:rPr lang="en-US" sz="1600" b="1" dirty="0" err="1">
                <a:solidFill>
                  <a:srgbClr val="FFFF00"/>
                </a:solidFill>
                <a:effectLst>
                  <a:outerShdw blurRad="38100" dist="38100" dir="2700000" algn="tl">
                    <a:srgbClr val="000000">
                      <a:alpha val="43137"/>
                    </a:srgbClr>
                  </a:outerShdw>
                </a:effectLst>
                <a:latin typeface="Comic Sans MS" panose="030F0702030302020204" pitchFamily="66" charset="0"/>
              </a:rPr>
              <a:t>Inni</a:t>
            </a:r>
            <a:r>
              <a:rPr lang="en-US" sz="1600"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rgbClr val="FFFF00"/>
                </a:solidFill>
                <a:effectLst>
                  <a:outerShdw blurRad="38100" dist="38100" dir="2700000" algn="tl">
                    <a:srgbClr val="000000">
                      <a:alpha val="43137"/>
                    </a:srgbClr>
                  </a:outerShdw>
                </a:effectLst>
                <a:latin typeface="Comic Sans MS" panose="030F0702030302020204" pitchFamily="66" charset="0"/>
              </a:rPr>
              <a:t>utuma</a:t>
            </a:r>
            <a:r>
              <a:rPr lang="en-US" sz="1600"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rgbClr val="FFFF00"/>
                </a:solidFill>
                <a:effectLst>
                  <a:outerShdw blurRad="38100" dist="38100" dir="2700000" algn="tl">
                    <a:srgbClr val="000000">
                      <a:alpha val="43137"/>
                    </a:srgbClr>
                  </a:outerShdw>
                </a:effectLst>
                <a:latin typeface="Comic Sans MS" panose="030F0702030302020204" pitchFamily="66" charset="0"/>
              </a:rPr>
              <a:t>bifa</a:t>
            </a:r>
            <a:r>
              <a:rPr lang="en-US" sz="1600"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rgbClr val="FFFF00"/>
                </a:solidFill>
                <a:effectLst>
                  <a:outerShdw blurRad="38100" dist="38100" dir="2700000" algn="tl">
                    <a:srgbClr val="000000">
                      <a:alpha val="43137"/>
                    </a:srgbClr>
                  </a:outerShdw>
                </a:effectLst>
                <a:latin typeface="Comic Sans MS" panose="030F0702030302020204" pitchFamily="66" charset="0"/>
              </a:rPr>
              <a:t>Waaqaatiin</a:t>
            </a:r>
            <a:r>
              <a:rPr lang="en-US" sz="1600"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rgbClr val="FFFF00"/>
                </a:solidFill>
                <a:effectLst>
                  <a:outerShdw blurRad="38100" dist="38100" dir="2700000" algn="tl">
                    <a:srgbClr val="000000">
                      <a:alpha val="43137"/>
                    </a:srgbClr>
                  </a:outerShdw>
                </a:effectLst>
                <a:latin typeface="Comic Sans MS" panose="030F0702030302020204" pitchFamily="66" charset="0"/>
              </a:rPr>
              <a:t>jiruu</a:t>
            </a:r>
            <a:r>
              <a:rPr lang="en-US" sz="1600"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rgbClr val="FFFF00"/>
                </a:solidFill>
                <a:effectLst>
                  <a:outerShdw blurRad="38100" dist="38100" dir="2700000" algn="tl">
                    <a:srgbClr val="000000">
                      <a:alpha val="43137"/>
                    </a:srgbClr>
                  </a:outerShdw>
                </a:effectLst>
                <a:latin typeface="Comic Sans MS" panose="030F0702030302020204" pitchFamily="66" charset="0"/>
              </a:rPr>
              <a:t>wal</a:t>
            </a:r>
            <a:r>
              <a:rPr lang="en-US" sz="1600"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rgbClr val="FFFF00"/>
                </a:solidFill>
                <a:effectLst>
                  <a:outerShdw blurRad="38100" dist="38100" dir="2700000" algn="tl">
                    <a:srgbClr val="000000">
                      <a:alpha val="43137"/>
                    </a:srgbClr>
                  </a:outerShdw>
                </a:effectLst>
                <a:latin typeface="Comic Sans MS" panose="030F0702030302020204" pitchFamily="66" charset="0"/>
              </a:rPr>
              <a:t>qixxummaa</a:t>
            </a:r>
            <a:r>
              <a:rPr lang="en-US" sz="1600"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rgbClr val="FFFF00"/>
                </a:solidFill>
                <a:effectLst>
                  <a:outerShdw blurRad="38100" dist="38100" dir="2700000" algn="tl">
                    <a:srgbClr val="000000">
                      <a:alpha val="43137"/>
                    </a:srgbClr>
                  </a:outerShdw>
                </a:effectLst>
                <a:latin typeface="Comic Sans MS" panose="030F0702030302020204" pitchFamily="66" charset="0"/>
              </a:rPr>
              <a:t>Waaqaa</a:t>
            </a:r>
            <a:r>
              <a:rPr lang="en-US" sz="1600"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rgbClr val="FFFF00"/>
                </a:solidFill>
                <a:effectLst>
                  <a:outerShdw blurRad="38100" dist="38100" dir="2700000" algn="tl">
                    <a:srgbClr val="000000">
                      <a:alpha val="43137"/>
                    </a:srgbClr>
                  </a:outerShdw>
                </a:effectLst>
                <a:latin typeface="Comic Sans MS" panose="030F0702030302020204" pitchFamily="66" charset="0"/>
              </a:rPr>
              <a:t>wajjin</a:t>
            </a:r>
            <a:r>
              <a:rPr lang="en-US" sz="1600"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rgbClr val="FFFF00"/>
                </a:solidFill>
                <a:effectLst>
                  <a:outerShdw blurRad="38100" dist="38100" dir="2700000" algn="tl">
                    <a:srgbClr val="000000">
                      <a:alpha val="43137"/>
                    </a:srgbClr>
                  </a:outerShdw>
                </a:effectLst>
                <a:latin typeface="Comic Sans MS" panose="030F0702030302020204" pitchFamily="66" charset="0"/>
              </a:rPr>
              <a:t>qabu</a:t>
            </a:r>
            <a:r>
              <a:rPr lang="en-US" sz="1600"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rgbClr val="FFFF00"/>
                </a:solidFill>
                <a:effectLst>
                  <a:outerShdw blurRad="38100" dist="38100" dir="2700000" algn="tl">
                    <a:srgbClr val="000000">
                      <a:alpha val="43137"/>
                    </a:srgbClr>
                  </a:outerShdw>
                </a:effectLst>
                <a:latin typeface="Comic Sans MS" panose="030F0702030302020204" pitchFamily="66" charset="0"/>
              </a:rPr>
              <a:t>akka</a:t>
            </a:r>
            <a:r>
              <a:rPr lang="en-US" sz="1600"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rgbClr val="FFFF00"/>
                </a:solidFill>
                <a:effectLst>
                  <a:outerShdw blurRad="38100" dist="38100" dir="2700000" algn="tl">
                    <a:srgbClr val="000000">
                      <a:alpha val="43137"/>
                    </a:srgbClr>
                  </a:outerShdw>
                </a:effectLst>
                <a:latin typeface="Comic Sans MS" panose="030F0702030302020204" pitchFamily="66" charset="0"/>
              </a:rPr>
              <a:t>waan</a:t>
            </a:r>
            <a:r>
              <a:rPr lang="en-US" sz="1600"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rgbClr val="FFFF00"/>
                </a:solidFill>
                <a:effectLst>
                  <a:outerShdw blurRad="38100" dist="38100" dir="2700000" algn="tl">
                    <a:srgbClr val="000000">
                      <a:alpha val="43137"/>
                    </a:srgbClr>
                  </a:outerShdw>
                </a:effectLst>
                <a:latin typeface="Comic Sans MS" panose="030F0702030302020204" pitchFamily="66" charset="0"/>
              </a:rPr>
              <a:t>irraa</a:t>
            </a:r>
            <a:r>
              <a:rPr lang="en-US" sz="1600"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rgbClr val="FFFF00"/>
                </a:solidFill>
                <a:effectLst>
                  <a:outerShdw blurRad="38100" dist="38100" dir="2700000" algn="tl">
                    <a:srgbClr val="000000">
                      <a:alpha val="43137"/>
                    </a:srgbClr>
                  </a:outerShdw>
                </a:effectLst>
                <a:latin typeface="Comic Sans MS" panose="030F0702030302020204" pitchFamily="66" charset="0"/>
              </a:rPr>
              <a:t>fudhatameetti</a:t>
            </a:r>
            <a:r>
              <a:rPr lang="en-US" sz="1600"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rgbClr val="FFFF00"/>
                </a:solidFill>
                <a:effectLst>
                  <a:outerShdw blurRad="38100" dist="38100" dir="2700000" algn="tl">
                    <a:srgbClr val="000000">
                      <a:alpha val="43137"/>
                    </a:srgbClr>
                  </a:outerShdw>
                </a:effectLst>
                <a:latin typeface="Comic Sans MS" panose="030F0702030302020204" pitchFamily="66" charset="0"/>
              </a:rPr>
              <a:t>hin</a:t>
            </a:r>
            <a:r>
              <a:rPr lang="en-US" sz="1600"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rgbClr val="FFFF00"/>
                </a:solidFill>
                <a:effectLst>
                  <a:outerShdw blurRad="38100" dist="38100" dir="2700000" algn="tl">
                    <a:srgbClr val="000000">
                      <a:alpha val="43137"/>
                    </a:srgbClr>
                  </a:outerShdw>
                </a:effectLst>
                <a:latin typeface="Comic Sans MS" panose="030F0702030302020204" pitchFamily="66" charset="0"/>
              </a:rPr>
              <a:t>lakkoofne</a:t>
            </a:r>
            <a:r>
              <a:rPr lang="en-US" sz="1600" b="1" dirty="0">
                <a:solidFill>
                  <a:srgbClr val="FFFF00"/>
                </a:solidFill>
                <a:effectLst>
                  <a:outerShdw blurRad="38100" dist="38100" dir="2700000" algn="tl">
                    <a:srgbClr val="000000">
                      <a:alpha val="43137"/>
                    </a:srgbClr>
                  </a:outerShdw>
                </a:effectLst>
                <a:latin typeface="Comic Sans MS" panose="030F0702030302020204" pitchFamily="66" charset="0"/>
              </a:rPr>
              <a:t>;</a:t>
            </a:r>
            <a:r>
              <a:rPr lang="en" sz="1600" b="1" dirty="0">
                <a:solidFill>
                  <a:srgbClr val="FFFF00"/>
                </a:solidFill>
                <a:effectLst>
                  <a:outerShdw blurRad="38100" dist="38100" dir="2700000" algn="tl">
                    <a:srgbClr val="000000">
                      <a:alpha val="43137"/>
                    </a:srgbClr>
                  </a:outerShdw>
                </a:effectLst>
                <a:latin typeface="Comic Sans MS" panose="030F0702030302020204" pitchFamily="66" charset="0"/>
              </a:rPr>
              <a:t>”</a:t>
            </a:r>
            <a:r>
              <a:rPr lang="en" b="1" dirty="0">
                <a:solidFill>
                  <a:srgbClr val="FFFF00"/>
                </a:solidFill>
                <a:effectLst>
                  <a:outerShdw blurRad="38100" dist="38100" dir="2700000" algn="tl">
                    <a:srgbClr val="000000">
                      <a:alpha val="43137"/>
                    </a:srgbClr>
                  </a:outerShdw>
                </a:effectLst>
                <a:latin typeface="Comic Sans MS" panose="030F0702030302020204" pitchFamily="66" charset="0"/>
              </a:rPr>
              <a:t> </a:t>
            </a:r>
            <a:r>
              <a:rPr lang="en" sz="1200" b="1" dirty="0">
                <a:solidFill>
                  <a:srgbClr val="FFFF00"/>
                </a:solidFill>
                <a:effectLst>
                  <a:outerShdw blurRad="38100" dist="38100" dir="2700000" algn="tl">
                    <a:srgbClr val="000000">
                      <a:alpha val="43137"/>
                    </a:srgbClr>
                  </a:outerShdw>
                </a:effectLst>
                <a:latin typeface="Comic Sans MS" panose="030F0702030302020204" pitchFamily="66" charset="0"/>
              </a:rPr>
              <a:t>(Filip. 2:6)</a:t>
            </a:r>
            <a:endParaRPr lang="es-ES" sz="1600" b="1"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505B672-A3AD-F4BA-7350-4258020D5DAD}"/>
              </a:ext>
            </a:extLst>
          </p:cNvPr>
          <p:cNvSpPr txBox="1"/>
          <p:nvPr/>
        </p:nvSpPr>
        <p:spPr>
          <a:xfrm>
            <a:off x="428626" y="1427574"/>
            <a:ext cx="6955396" cy="400110"/>
          </a:xfrm>
          <a:prstGeom prst="rect">
            <a:avLst/>
          </a:prstGeom>
          <a:noFill/>
        </p:spPr>
        <p:txBody>
          <a:bodyPr wrap="square" rtlCol="0">
            <a:spAutoFit/>
          </a:bodyPr>
          <a:lstStyle/>
          <a:p>
            <a:pPr>
              <a:spcBef>
                <a:spcPts val="600"/>
              </a:spcBef>
            </a:pPr>
            <a:r>
              <a:rPr lang="en" sz="2000" b="1" dirty="0"/>
              <a:t>Phaawuloos waantota Yesuusiin adda taasisan 3 dubbata:</a:t>
            </a:r>
          </a:p>
        </p:txBody>
      </p:sp>
      <p:graphicFrame>
        <p:nvGraphicFramePr>
          <p:cNvPr id="2" name="Diagrama 1">
            <a:extLst>
              <a:ext uri="{FF2B5EF4-FFF2-40B4-BE49-F238E27FC236}">
                <a16:creationId xmlns:a16="http://schemas.microsoft.com/office/drawing/2014/main" id="{DB0CB03B-0821-F70E-9A37-FA719F8CEB4F}"/>
              </a:ext>
            </a:extLst>
          </p:cNvPr>
          <p:cNvGraphicFramePr/>
          <p:nvPr>
            <p:extLst>
              <p:ext uri="{D42A27DB-BD31-4B8C-83A1-F6EECF244321}">
                <p14:modId xmlns:p14="http://schemas.microsoft.com/office/powerpoint/2010/main" val="2421266338"/>
              </p:ext>
            </p:extLst>
          </p:nvPr>
        </p:nvGraphicFramePr>
        <p:xfrm>
          <a:off x="97393" y="1886678"/>
          <a:ext cx="7286629" cy="1395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B89CD912-EA1A-C64C-5F04-72D45D96EDBD}"/>
              </a:ext>
            </a:extLst>
          </p:cNvPr>
          <p:cNvSpPr txBox="1"/>
          <p:nvPr/>
        </p:nvSpPr>
        <p:spPr>
          <a:xfrm>
            <a:off x="156390" y="3356662"/>
            <a:ext cx="7144359" cy="707886"/>
          </a:xfrm>
          <a:prstGeom prst="rect">
            <a:avLst/>
          </a:prstGeom>
          <a:noFill/>
        </p:spPr>
        <p:txBody>
          <a:bodyPr wrap="square" rtlCol="0">
            <a:spAutoFit/>
          </a:bodyPr>
          <a:lstStyle/>
          <a:p>
            <a:pPr>
              <a:spcBef>
                <a:spcPts val="600"/>
              </a:spcBef>
            </a:pPr>
            <a:r>
              <a:rPr lang="en" sz="2000" b="1" dirty="0"/>
              <a:t>Uumaa ta’ee utuu jiruu uumama ta’e. Nu furuuf jedhee garmalee miidhamuu fi du’a fannoo du’uu fudhate.</a:t>
            </a:r>
          </a:p>
        </p:txBody>
      </p:sp>
      <p:pic>
        <p:nvPicPr>
          <p:cNvPr id="10" name="Imagen 9" descr="Un dibujo de una persona&#10;&#10;El contenido generado por IA puede ser incorrecto.">
            <a:extLst>
              <a:ext uri="{FF2B5EF4-FFF2-40B4-BE49-F238E27FC236}">
                <a16:creationId xmlns:a16="http://schemas.microsoft.com/office/drawing/2014/main" id="{DFC318CF-D247-E757-0C3A-EF126EC044B8}"/>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a:fillRect/>
          </a:stretch>
        </p:blipFill>
        <p:spPr>
          <a:xfrm>
            <a:off x="7578258" y="1496373"/>
            <a:ext cx="4515419" cy="2037093"/>
          </a:xfrm>
          <a:prstGeom prst="snip2DiagRect">
            <a:avLst>
              <a:gd name="adj1" fmla="val 14962"/>
              <a:gd name="adj2" fmla="val 16667"/>
            </a:avLst>
          </a:prstGeom>
          <a:solidFill>
            <a:srgbClr val="FFFFFF">
              <a:shade val="85000"/>
            </a:srgbClr>
          </a:solidFill>
          <a:ln w="5715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animal&#10;&#10;El contenido generado por IA puede ser incorrecto.">
            <a:extLst>
              <a:ext uri="{FF2B5EF4-FFF2-40B4-BE49-F238E27FC236}">
                <a16:creationId xmlns:a16="http://schemas.microsoft.com/office/drawing/2014/main" id="{5E37C7C4-F082-CE49-6E21-14763B141B65}"/>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450438" y="3742826"/>
            <a:ext cx="2207447" cy="2946389"/>
          </a:xfrm>
          <a:prstGeom prst="snip2DiagRect">
            <a:avLst/>
          </a:prstGeom>
          <a:solidFill>
            <a:srgbClr val="FFFFFF">
              <a:shade val="85000"/>
            </a:srgbClr>
          </a:solidFill>
          <a:ln w="5715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Pintura de una persona con el sol de fondo&#10;&#10;El contenido generado por IA puede ser incorrecto.">
            <a:extLst>
              <a:ext uri="{FF2B5EF4-FFF2-40B4-BE49-F238E27FC236}">
                <a16:creationId xmlns:a16="http://schemas.microsoft.com/office/drawing/2014/main" id="{AC93DE51-3C13-7A26-DE95-DFE239E188BB}"/>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886231" y="3744924"/>
            <a:ext cx="2207446" cy="2948175"/>
          </a:xfrm>
          <a:prstGeom prst="snip2DiagRect">
            <a:avLst>
              <a:gd name="adj1" fmla="val 16035"/>
              <a:gd name="adj2" fmla="val 0"/>
            </a:avLst>
          </a:prstGeom>
          <a:solidFill>
            <a:srgbClr val="FFFFFF">
              <a:shade val="85000"/>
            </a:srgbClr>
          </a:solidFill>
          <a:ln w="5715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E7B81BC5-8E3A-A8AB-7CF3-254923CACCBB}"/>
              </a:ext>
            </a:extLst>
          </p:cNvPr>
          <p:cNvSpPr txBox="1"/>
          <p:nvPr/>
        </p:nvSpPr>
        <p:spPr>
          <a:xfrm>
            <a:off x="156380" y="6047008"/>
            <a:ext cx="7144360" cy="707886"/>
          </a:xfrm>
          <a:prstGeom prst="rect">
            <a:avLst/>
          </a:prstGeom>
          <a:noFill/>
        </p:spPr>
        <p:txBody>
          <a:bodyPr wrap="square">
            <a:spAutoFit/>
          </a:bodyPr>
          <a:lstStyle/>
          <a:p>
            <a:pPr>
              <a:spcBef>
                <a:spcPts val="600"/>
              </a:spcBef>
            </a:pPr>
            <a:r>
              <a:rPr lang="en" sz="2000" b="1" dirty="0"/>
              <a:t>Inni Fakkeenya keenya. Gaarummaa warra kaaniitiif gadi of deebifnee aarsaa ta’uuf of kennuutu nurra jira. </a:t>
            </a:r>
          </a:p>
        </p:txBody>
      </p:sp>
      <p:sp>
        <p:nvSpPr>
          <p:cNvPr id="8" name="CuadroTexto 7">
            <a:extLst>
              <a:ext uri="{FF2B5EF4-FFF2-40B4-BE49-F238E27FC236}">
                <a16:creationId xmlns:a16="http://schemas.microsoft.com/office/drawing/2014/main" id="{55BDCBA1-5E0B-1793-24BA-EF6D83481202}"/>
              </a:ext>
            </a:extLst>
          </p:cNvPr>
          <p:cNvSpPr txBox="1"/>
          <p:nvPr/>
        </p:nvSpPr>
        <p:spPr>
          <a:xfrm>
            <a:off x="156383" y="5355411"/>
            <a:ext cx="7144359" cy="707886"/>
          </a:xfrm>
          <a:prstGeom prst="rect">
            <a:avLst/>
          </a:prstGeom>
          <a:noFill/>
        </p:spPr>
        <p:txBody>
          <a:bodyPr wrap="square">
            <a:spAutoFit/>
          </a:bodyPr>
          <a:lstStyle/>
          <a:p>
            <a:pPr>
              <a:spcBef>
                <a:spcPts val="600"/>
              </a:spcBef>
            </a:pPr>
            <a:r>
              <a:rPr lang="en" sz="2000" b="1" dirty="0"/>
              <a:t>Yeroo waa’ee kanaa yaannu, gadi jennee Fayyisaa keenya Isa dinqisiisaa waaqessuu malee waan goonu hin qabnu.</a:t>
            </a:r>
          </a:p>
        </p:txBody>
      </p:sp>
      <p:sp>
        <p:nvSpPr>
          <p:cNvPr id="12" name="CuadroTexto 11">
            <a:extLst>
              <a:ext uri="{FF2B5EF4-FFF2-40B4-BE49-F238E27FC236}">
                <a16:creationId xmlns:a16="http://schemas.microsoft.com/office/drawing/2014/main" id="{5CB65058-7A50-3C83-C03B-8585A46B471C}"/>
              </a:ext>
            </a:extLst>
          </p:cNvPr>
          <p:cNvSpPr txBox="1"/>
          <p:nvPr/>
        </p:nvSpPr>
        <p:spPr>
          <a:xfrm>
            <a:off x="156387" y="4048260"/>
            <a:ext cx="7144358" cy="1323439"/>
          </a:xfrm>
          <a:prstGeom prst="rect">
            <a:avLst/>
          </a:prstGeom>
          <a:noFill/>
        </p:spPr>
        <p:txBody>
          <a:bodyPr wrap="square">
            <a:spAutoFit/>
          </a:bodyPr>
          <a:lstStyle/>
          <a:p>
            <a:pPr>
              <a:spcBef>
                <a:spcPts val="600"/>
              </a:spcBef>
            </a:pPr>
            <a:r>
              <a:rPr lang="en" sz="2000" b="1" dirty="0"/>
              <a:t>Sadan tokkummaa keessaa tokko ta’ee Isaanii wajjin walqixxee ta’ee utuma jiruu, fedha Abbaatiif bitamuun Yesuus yeroo hundumaa dinqisiisaa dha. Yeroo Inni itti Of kennuu dide tokkoyyuu hin jiru. </a:t>
            </a:r>
          </a:p>
        </p:txBody>
      </p:sp>
    </p:spTree>
    <p:extLst>
      <p:ext uri="{BB962C8B-B14F-4D97-AF65-F5344CB8AC3E}">
        <p14:creationId xmlns:p14="http://schemas.microsoft.com/office/powerpoint/2010/main" val="299076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500"/>
                            </p:stCondLst>
                            <p:childTnLst>
                              <p:par>
                                <p:cTn id="34" presetID="22" presetClass="entr" presetSubtype="2" fill="hold" grpId="0" nodeType="afterEffect">
                                  <p:stCondLst>
                                    <p:cond delay="0"/>
                                  </p:stCondLst>
                                  <p:childTnLst>
                                    <p:set>
                                      <p:cBhvr>
                                        <p:cTn id="35" dur="1" fill="hold">
                                          <p:stCondLst>
                                            <p:cond delay="0"/>
                                          </p:stCondLst>
                                        </p:cTn>
                                        <p:tgtEl>
                                          <p:spTgt spid="2">
                                            <p:graphicEl>
                                              <a:dgm id="{FCA06444-AC4B-4EC3-8BEC-323D0F7CE06F}"/>
                                            </p:graphicEl>
                                          </p:spTgt>
                                        </p:tgtEl>
                                        <p:attrNameLst>
                                          <p:attrName>style.visibility</p:attrName>
                                        </p:attrNameLst>
                                      </p:cBhvr>
                                      <p:to>
                                        <p:strVal val="visible"/>
                                      </p:to>
                                    </p:set>
                                    <p:animEffect transition="in" filter="wipe(right)">
                                      <p:cBhvr>
                                        <p:cTn id="36" dur="500"/>
                                        <p:tgtEl>
                                          <p:spTgt spid="2">
                                            <p:graphicEl>
                                              <a:dgm id="{FCA06444-AC4B-4EC3-8BEC-323D0F7CE06F}"/>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
                                            <p:graphicEl>
                                              <a:dgm id="{80AE798F-9999-4FB6-8016-A160C3D801D0}"/>
                                            </p:graphicEl>
                                          </p:spTgt>
                                        </p:tgtEl>
                                        <p:attrNameLst>
                                          <p:attrName>style.visibility</p:attrName>
                                        </p:attrNameLst>
                                      </p:cBhvr>
                                      <p:to>
                                        <p:strVal val="visible"/>
                                      </p:to>
                                    </p:set>
                                    <p:animEffect transition="in" filter="wipe(left)">
                                      <p:cBhvr>
                                        <p:cTn id="39" dur="500"/>
                                        <p:tgtEl>
                                          <p:spTgt spid="2">
                                            <p:graphicEl>
                                              <a:dgm id="{80AE798F-9999-4FB6-8016-A160C3D801D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500"/>
                            </p:stCondLst>
                            <p:childTnLst>
                              <p:par>
                                <p:cTn id="48" presetID="22" presetClass="entr" presetSubtype="2" fill="hold" grpId="0" nodeType="afterEffect">
                                  <p:stCondLst>
                                    <p:cond delay="0"/>
                                  </p:stCondLst>
                                  <p:childTnLst>
                                    <p:set>
                                      <p:cBhvr>
                                        <p:cTn id="49" dur="1" fill="hold">
                                          <p:stCondLst>
                                            <p:cond delay="0"/>
                                          </p:stCondLst>
                                        </p:cTn>
                                        <p:tgtEl>
                                          <p:spTgt spid="2">
                                            <p:graphicEl>
                                              <a:dgm id="{C2FDA4A1-9C8B-4AB2-8804-E6F5287D1812}"/>
                                            </p:graphicEl>
                                          </p:spTgt>
                                        </p:tgtEl>
                                        <p:attrNameLst>
                                          <p:attrName>style.visibility</p:attrName>
                                        </p:attrNameLst>
                                      </p:cBhvr>
                                      <p:to>
                                        <p:strVal val="visible"/>
                                      </p:to>
                                    </p:set>
                                    <p:animEffect transition="in" filter="wipe(right)">
                                      <p:cBhvr>
                                        <p:cTn id="50" dur="500"/>
                                        <p:tgtEl>
                                          <p:spTgt spid="2">
                                            <p:graphicEl>
                                              <a:dgm id="{C2FDA4A1-9C8B-4AB2-8804-E6F5287D1812}"/>
                                            </p:graphic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
                                            <p:graphicEl>
                                              <a:dgm id="{53AA9E43-F8BB-40F2-9B27-29D1FF9CFF9D}"/>
                                            </p:graphicEl>
                                          </p:spTgt>
                                        </p:tgtEl>
                                        <p:attrNameLst>
                                          <p:attrName>style.visibility</p:attrName>
                                        </p:attrNameLst>
                                      </p:cBhvr>
                                      <p:to>
                                        <p:strVal val="visible"/>
                                      </p:to>
                                    </p:set>
                                    <p:animEffect transition="in" filter="wipe(left)">
                                      <p:cBhvr>
                                        <p:cTn id="53" dur="500"/>
                                        <p:tgtEl>
                                          <p:spTgt spid="2">
                                            <p:graphicEl>
                                              <a:dgm id="{53AA9E43-F8BB-40F2-9B27-29D1FF9CFF9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childTnLst>
                          </p:cTn>
                        </p:par>
                        <p:par>
                          <p:cTn id="61" fill="hold">
                            <p:stCondLst>
                              <p:cond delay="500"/>
                            </p:stCondLst>
                            <p:childTnLst>
                              <p:par>
                                <p:cTn id="62" presetID="22" presetClass="entr" presetSubtype="2" fill="hold" grpId="0" nodeType="afterEffect">
                                  <p:stCondLst>
                                    <p:cond delay="0"/>
                                  </p:stCondLst>
                                  <p:childTnLst>
                                    <p:set>
                                      <p:cBhvr>
                                        <p:cTn id="63" dur="1" fill="hold">
                                          <p:stCondLst>
                                            <p:cond delay="0"/>
                                          </p:stCondLst>
                                        </p:cTn>
                                        <p:tgtEl>
                                          <p:spTgt spid="2">
                                            <p:graphicEl>
                                              <a:dgm id="{19352A9B-ABA8-4B1D-BA66-0C1BD53D8556}"/>
                                            </p:graphicEl>
                                          </p:spTgt>
                                        </p:tgtEl>
                                        <p:attrNameLst>
                                          <p:attrName>style.visibility</p:attrName>
                                        </p:attrNameLst>
                                      </p:cBhvr>
                                      <p:to>
                                        <p:strVal val="visible"/>
                                      </p:to>
                                    </p:set>
                                    <p:animEffect transition="in" filter="wipe(right)">
                                      <p:cBhvr>
                                        <p:cTn id="64" dur="500"/>
                                        <p:tgtEl>
                                          <p:spTgt spid="2">
                                            <p:graphicEl>
                                              <a:dgm id="{19352A9B-ABA8-4B1D-BA66-0C1BD53D8556}"/>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
                                            <p:graphicEl>
                                              <a:dgm id="{A3CEF08D-DC7F-4D2F-85B3-E34880BCE56A}"/>
                                            </p:graphicEl>
                                          </p:spTgt>
                                        </p:tgtEl>
                                        <p:attrNameLst>
                                          <p:attrName>style.visibility</p:attrName>
                                        </p:attrNameLst>
                                      </p:cBhvr>
                                      <p:to>
                                        <p:strVal val="visible"/>
                                      </p:to>
                                    </p:set>
                                    <p:animEffect transition="in" filter="wipe(left)">
                                      <p:cBhvr>
                                        <p:cTn id="67" dur="500"/>
                                        <p:tgtEl>
                                          <p:spTgt spid="2">
                                            <p:graphicEl>
                                              <a:dgm id="{A3CEF08D-DC7F-4D2F-85B3-E34880BCE56A}"/>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left)">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left)">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500"/>
                                        <p:tgtEl>
                                          <p:spTgt spid="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left)">
                                      <p:cBhvr>
                                        <p:cTn id="8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18"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1FA824-3EC0-2C67-E4F0-5F1920CFFF81}"/>
              </a:ext>
            </a:extLst>
          </p:cNvPr>
          <p:cNvSpPr txBox="1"/>
          <p:nvPr/>
        </p:nvSpPr>
        <p:spPr>
          <a:xfrm>
            <a:off x="4577982" y="-64858"/>
            <a:ext cx="7614017" cy="707886"/>
          </a:xfrm>
          <a:prstGeom prst="rect">
            <a:avLst/>
          </a:prstGeom>
          <a:noFill/>
        </p:spPr>
        <p:txBody>
          <a:bodyPr wrap="square">
            <a:spAutoFit/>
            <a:scene3d>
              <a:camera prst="orthographicFront"/>
              <a:lightRig rig="threePt" dir="t"/>
            </a:scene3d>
            <a:sp3d extrusionH="57150">
              <a:bevelT w="57150" h="38100" prst="hardEdge"/>
            </a:sp3d>
          </a:bodyPr>
          <a:lstStyle/>
          <a:p>
            <a:pPr algn="ctr"/>
            <a:r>
              <a:rPr lang="en" sz="4000" b="1" spc="300" dirty="0">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rPr>
              <a:t>YAADA YESUUS (2)</a:t>
            </a:r>
          </a:p>
        </p:txBody>
      </p:sp>
      <p:sp>
        <p:nvSpPr>
          <p:cNvPr id="5" name="CuadroTexto 4">
            <a:extLst>
              <a:ext uri="{FF2B5EF4-FFF2-40B4-BE49-F238E27FC236}">
                <a16:creationId xmlns:a16="http://schemas.microsoft.com/office/drawing/2014/main" id="{6EE72F06-AA6E-3C78-434B-A6B5313B83F5}"/>
              </a:ext>
            </a:extLst>
          </p:cNvPr>
          <p:cNvSpPr txBox="1"/>
          <p:nvPr/>
        </p:nvSpPr>
        <p:spPr>
          <a:xfrm>
            <a:off x="4869637" y="772686"/>
            <a:ext cx="7030706" cy="1634490"/>
          </a:xfrm>
          <a:prstGeom prst="roundRect">
            <a:avLst/>
          </a:prstGeom>
          <a:solidFill>
            <a:schemeClr val="bg2">
              <a:lumMod val="25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n" b="1" dirty="0">
                <a:effectLst>
                  <a:outerShdw blurRad="38100" dist="38100" dir="2700000" algn="tl">
                    <a:srgbClr val="000000">
                      <a:alpha val="43137"/>
                    </a:srgbClr>
                  </a:outerShdw>
                </a:effectLst>
                <a:latin typeface="Comic Sans MS" panose="030F0702030302020204" pitchFamily="66" charset="0"/>
              </a:rPr>
              <a:t>“</a:t>
            </a:r>
            <a:r>
              <a:rPr lang="en-US" b="1" dirty="0" err="1">
                <a:effectLst>
                  <a:outerShdw blurRad="38100" dist="38100" dir="2700000" algn="tl">
                    <a:srgbClr val="000000">
                      <a:alpha val="43137"/>
                    </a:srgbClr>
                  </a:outerShdw>
                </a:effectLst>
                <a:latin typeface="Comic Sans MS" panose="030F0702030302020204" pitchFamily="66" charset="0"/>
              </a:rPr>
              <a:t>Waqatti</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buluun</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shakkii</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tokko</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malee</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iccitii</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guddaa</a:t>
            </a:r>
            <a:r>
              <a:rPr lang="en-US" b="1" dirty="0">
                <a:effectLst>
                  <a:outerShdw blurRad="38100" dist="38100" dir="2700000" algn="tl">
                    <a:srgbClr val="000000">
                      <a:alpha val="43137"/>
                    </a:srgbClr>
                  </a:outerShdw>
                </a:effectLst>
                <a:latin typeface="Comic Sans MS" panose="030F0702030302020204" pitchFamily="66" charset="0"/>
              </a:rPr>
              <a:t> of </a:t>
            </a:r>
            <a:r>
              <a:rPr lang="en-US" b="1" dirty="0" err="1">
                <a:effectLst>
                  <a:outerShdw blurRad="38100" dist="38100" dir="2700000" algn="tl">
                    <a:srgbClr val="000000">
                      <a:alpha val="43137"/>
                    </a:srgbClr>
                  </a:outerShdw>
                </a:effectLst>
                <a:latin typeface="Comic Sans MS" panose="030F0702030302020204" pitchFamily="66" charset="0"/>
              </a:rPr>
              <a:t>keessaa</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qaba</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kunis</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Inni</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fooniin</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mul’ateera</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Hafuuraan</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mirkaneeffame</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ergamoota</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Waaqaatu</a:t>
            </a:r>
            <a:r>
              <a:rPr lang="en-US" b="1" dirty="0">
                <a:effectLst>
                  <a:outerShdw blurRad="38100" dist="38100" dir="2700000" algn="tl">
                    <a:srgbClr val="000000">
                      <a:alpha val="43137"/>
                    </a:srgbClr>
                  </a:outerShdw>
                </a:effectLst>
                <a:latin typeface="Comic Sans MS" panose="030F0702030302020204" pitchFamily="66" charset="0"/>
              </a:rPr>
              <a:t> Isa </a:t>
            </a:r>
            <a:r>
              <a:rPr lang="en-US" b="1" dirty="0" err="1">
                <a:effectLst>
                  <a:outerShdw blurRad="38100" dist="38100" dir="2700000" algn="tl">
                    <a:srgbClr val="000000">
                      <a:alpha val="43137"/>
                    </a:srgbClr>
                  </a:outerShdw>
                </a:effectLst>
                <a:latin typeface="Comic Sans MS" panose="030F0702030302020204" pitchFamily="66" charset="0"/>
              </a:rPr>
              <a:t>arge</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saboota</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keessatti</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lallabe</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addunyaa</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irratti</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itti</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amaname</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ulfinaan</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ol</a:t>
            </a:r>
            <a:r>
              <a:rPr lang="en-US" b="1" dirty="0">
                <a:effectLst>
                  <a:outerShdw blurRad="38100" dist="38100" dir="2700000" algn="tl">
                    <a:srgbClr val="000000">
                      <a:alpha val="43137"/>
                    </a:srgbClr>
                  </a:outerShdw>
                </a:effectLst>
                <a:latin typeface="Comic Sans MS" panose="030F0702030302020204" pitchFamily="66" charset="0"/>
              </a:rPr>
              <a:t> </a:t>
            </a:r>
            <a:r>
              <a:rPr lang="en-US" b="1" dirty="0" err="1">
                <a:effectLst>
                  <a:outerShdw blurRad="38100" dist="38100" dir="2700000" algn="tl">
                    <a:srgbClr val="000000">
                      <a:alpha val="43137"/>
                    </a:srgbClr>
                  </a:outerShdw>
                </a:effectLst>
                <a:latin typeface="Comic Sans MS" panose="030F0702030302020204" pitchFamily="66" charset="0"/>
              </a:rPr>
              <a:t>fudhatame</a:t>
            </a:r>
            <a:r>
              <a:rPr lang="en-US" b="1" dirty="0">
                <a:effectLst>
                  <a:outerShdw blurRad="38100" dist="38100" dir="2700000" algn="tl">
                    <a:srgbClr val="000000">
                      <a:alpha val="43137"/>
                    </a:srgbClr>
                  </a:outerShdw>
                </a:effectLst>
                <a:latin typeface="Comic Sans MS" panose="030F0702030302020204" pitchFamily="66" charset="0"/>
              </a:rPr>
              <a:t>.</a:t>
            </a:r>
            <a:r>
              <a:rPr lang="en" b="1" dirty="0">
                <a:effectLst>
                  <a:outerShdw blurRad="38100" dist="38100" dir="2700000" algn="tl">
                    <a:srgbClr val="000000">
                      <a:alpha val="43137"/>
                    </a:srgbClr>
                  </a:outerShdw>
                </a:effectLst>
                <a:latin typeface="Comic Sans MS" panose="030F0702030302020204" pitchFamily="66" charset="0"/>
              </a:rPr>
              <a:t>” </a:t>
            </a:r>
            <a:r>
              <a:rPr lang="en" sz="1400" b="1" dirty="0">
                <a:effectLst>
                  <a:outerShdw blurRad="38100" dist="38100" dir="2700000" algn="tl">
                    <a:srgbClr val="000000">
                      <a:alpha val="43137"/>
                    </a:srgbClr>
                  </a:outerShdw>
                </a:effectLst>
                <a:latin typeface="Comic Sans MS" panose="030F0702030302020204" pitchFamily="66" charset="0"/>
              </a:rPr>
              <a:t>(1 Ximoot. 3:16)</a:t>
            </a:r>
          </a:p>
        </p:txBody>
      </p:sp>
      <p:sp>
        <p:nvSpPr>
          <p:cNvPr id="6" name="CuadroTexto 5">
            <a:extLst>
              <a:ext uri="{FF2B5EF4-FFF2-40B4-BE49-F238E27FC236}">
                <a16:creationId xmlns:a16="http://schemas.microsoft.com/office/drawing/2014/main" id="{49955E2B-46C7-DEDA-8BCC-CE5F37662BEE}"/>
              </a:ext>
            </a:extLst>
          </p:cNvPr>
          <p:cNvSpPr txBox="1"/>
          <p:nvPr/>
        </p:nvSpPr>
        <p:spPr>
          <a:xfrm>
            <a:off x="4800601" y="2562611"/>
            <a:ext cx="7391398" cy="707886"/>
          </a:xfrm>
          <a:prstGeom prst="rect">
            <a:avLst/>
          </a:prstGeom>
          <a:noFill/>
        </p:spPr>
        <p:txBody>
          <a:bodyPr wrap="square" rtlCol="0">
            <a:spAutoFit/>
          </a:bodyPr>
          <a:lstStyle/>
          <a:p>
            <a:pPr>
              <a:spcBef>
                <a:spcPts val="600"/>
              </a:spcBef>
            </a:pPr>
            <a:r>
              <a:rPr lang="en" sz="2000" b="1" dirty="0"/>
              <a:t>Gadi of deebisee nama ta’uun Kiristoos inni dinqisiisaan, bara baraan barnoota warra furamanii ta’ee baratama. </a:t>
            </a:r>
          </a:p>
        </p:txBody>
      </p:sp>
      <p:pic>
        <p:nvPicPr>
          <p:cNvPr id="4" name="Imagen 3" descr="Dibujo de una persona&#10;&#10;El contenido generado por IA puede ser incorrecto.">
            <a:extLst>
              <a:ext uri="{FF2B5EF4-FFF2-40B4-BE49-F238E27FC236}">
                <a16:creationId xmlns:a16="http://schemas.microsoft.com/office/drawing/2014/main" id="{E6480FD0-D1F2-0E45-A5DC-3BEB07152A0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1316" y="54813"/>
            <a:ext cx="4496666" cy="6748373"/>
          </a:xfrm>
          <a:prstGeom prst="roundRect">
            <a:avLst>
              <a:gd name="adj" fmla="val 7413"/>
            </a:avLst>
          </a:prstGeom>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pic>
      <p:sp>
        <p:nvSpPr>
          <p:cNvPr id="7" name="CuadroTexto 6">
            <a:extLst>
              <a:ext uri="{FF2B5EF4-FFF2-40B4-BE49-F238E27FC236}">
                <a16:creationId xmlns:a16="http://schemas.microsoft.com/office/drawing/2014/main" id="{D969A899-D9A3-9274-50ED-CD5FDCC42476}"/>
              </a:ext>
            </a:extLst>
          </p:cNvPr>
          <p:cNvSpPr txBox="1"/>
          <p:nvPr/>
        </p:nvSpPr>
        <p:spPr>
          <a:xfrm>
            <a:off x="4800599" y="5810070"/>
            <a:ext cx="7391401" cy="1015663"/>
          </a:xfrm>
          <a:prstGeom prst="rect">
            <a:avLst/>
          </a:prstGeom>
          <a:noFill/>
        </p:spPr>
        <p:txBody>
          <a:bodyPr wrap="square">
            <a:spAutoFit/>
          </a:bodyPr>
          <a:lstStyle/>
          <a:p>
            <a:pPr>
              <a:spcBef>
                <a:spcPts val="600"/>
              </a:spcBef>
            </a:pPr>
            <a:r>
              <a:rPr lang="en" sz="2000" b="1" dirty="0"/>
              <a:t>Fakkeenyi kun, ofittuummaa fi fedhii tajaajilamuu keenyaa dhiifnee, gadi of deebisuu fi fedhii warra kaaniif hojjechuu qabaachuudhaan akka nuy bakka buufnu nu godha. </a:t>
            </a:r>
          </a:p>
        </p:txBody>
      </p:sp>
      <p:sp>
        <p:nvSpPr>
          <p:cNvPr id="9" name="CuadroTexto 8">
            <a:extLst>
              <a:ext uri="{FF2B5EF4-FFF2-40B4-BE49-F238E27FC236}">
                <a16:creationId xmlns:a16="http://schemas.microsoft.com/office/drawing/2014/main" id="{D1F28DD5-EE47-974C-57E3-B8590579ED5D}"/>
              </a:ext>
            </a:extLst>
          </p:cNvPr>
          <p:cNvSpPr txBox="1"/>
          <p:nvPr/>
        </p:nvSpPr>
        <p:spPr>
          <a:xfrm>
            <a:off x="4800599" y="4522400"/>
            <a:ext cx="7391400" cy="1323439"/>
          </a:xfrm>
          <a:prstGeom prst="rect">
            <a:avLst/>
          </a:prstGeom>
          <a:noFill/>
        </p:spPr>
        <p:txBody>
          <a:bodyPr wrap="square">
            <a:spAutoFit/>
          </a:bodyPr>
          <a:lstStyle/>
          <a:p>
            <a:pPr>
              <a:spcBef>
                <a:spcPts val="600"/>
              </a:spcBef>
            </a:pPr>
            <a:r>
              <a:rPr lang="en" sz="2000" b="1" dirty="0"/>
              <a:t>Yesuus onaantummaa yuniversii irratti qabaachuu irraa gara gadi aantummaa guutuu ta’eetti dhufe. Kun kallattiidhaan faallaa isa Lusifer, hojjetaa ta’ee utuu jiruu, yuniversii irratti olaantummaa qabaachuuf karoorseeti. </a:t>
            </a:r>
          </a:p>
        </p:txBody>
      </p:sp>
      <p:sp>
        <p:nvSpPr>
          <p:cNvPr id="11" name="CuadroTexto 10">
            <a:extLst>
              <a:ext uri="{FF2B5EF4-FFF2-40B4-BE49-F238E27FC236}">
                <a16:creationId xmlns:a16="http://schemas.microsoft.com/office/drawing/2014/main" id="{9015224D-7577-3EE4-E266-773F64CF1ACE}"/>
              </a:ext>
            </a:extLst>
          </p:cNvPr>
          <p:cNvSpPr txBox="1"/>
          <p:nvPr/>
        </p:nvSpPr>
        <p:spPr>
          <a:xfrm>
            <a:off x="4800599" y="3234729"/>
            <a:ext cx="7391400" cy="1323439"/>
          </a:xfrm>
          <a:prstGeom prst="rect">
            <a:avLst/>
          </a:prstGeom>
          <a:noFill/>
        </p:spPr>
        <p:txBody>
          <a:bodyPr wrap="square">
            <a:spAutoFit/>
          </a:bodyPr>
          <a:lstStyle/>
          <a:p>
            <a:pPr>
              <a:spcBef>
                <a:spcPts val="600"/>
              </a:spcBef>
            </a:pPr>
            <a:r>
              <a:rPr lang="en" sz="2000" b="1" dirty="0"/>
              <a:t>Qaamni daangaa hin qabnee fi bara baraan jiraataa ta’e kun gadi deebi’ee nama daanga’aa ta’ee du’uun isaa ajaa’ibsiisaa dha. Kana inni Phaawuloos “iccita nama Waaqaa ta’uu” jedhu (1 Xim. 3:16).</a:t>
            </a:r>
          </a:p>
        </p:txBody>
      </p:sp>
    </p:spTree>
    <p:extLst>
      <p:ext uri="{BB962C8B-B14F-4D97-AF65-F5344CB8AC3E}">
        <p14:creationId xmlns:p14="http://schemas.microsoft.com/office/powerpoint/2010/main" val="267553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3"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3)">
                                      <p:cBhvr>
                                        <p:cTn id="16" dur="750"/>
                                        <p:tgtEl>
                                          <p:spTgt spid="5"/>
                                        </p:tgtEl>
                                      </p:cBhvr>
                                    </p:animEffect>
                                  </p:childTnLst>
                                </p:cTn>
                              </p:par>
                              <p:par>
                                <p:cTn id="17" presetID="21" presetClass="entr" presetSubtype="3"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3)">
                                      <p:cBhvr>
                                        <p:cTn id="19" dur="75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1212</TotalTime>
  <Words>1114</Words>
  <Application>Microsoft Office PowerPoint</Application>
  <PresentationFormat>Panorámica</PresentationFormat>
  <Paragraphs>60</Paragraphs>
  <Slides>10</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10</vt:i4>
      </vt:variant>
    </vt:vector>
  </HeadingPairs>
  <TitlesOfParts>
    <vt:vector size="18" baseType="lpstr">
      <vt:lpstr>Calibri</vt:lpstr>
      <vt:lpstr>Aptos</vt:lpstr>
      <vt:lpstr>Arial</vt:lpstr>
      <vt:lpstr>Constantia</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88</cp:revision>
  <dcterms:created xsi:type="dcterms:W3CDTF">2025-12-31T11:02:26Z</dcterms:created>
  <dcterms:modified xsi:type="dcterms:W3CDTF">2026-01-22T15:20:08Z</dcterms:modified>
</cp:coreProperties>
</file>