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noProof="0" dirty="0">
              <a:solidFill>
                <a:schemeClr val="accent2">
                  <a:lumMod val="50000"/>
                </a:schemeClr>
              </a:solidFill>
            </a:rPr>
            <a:t>ARAARAA FI ABDII KARAA WANGEELAA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Bu’aa</a:t>
          </a:r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Araaraa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en-US" sz="1700" b="1" noProof="0" dirty="0" err="1">
              <a:solidFill>
                <a:schemeClr val="accent6">
                  <a:lumMod val="50000"/>
                </a:schemeClr>
              </a:solidFill>
            </a:rPr>
            <a:t>Hamaa</a:t>
          </a:r>
          <a:r>
            <a:rPr lang="en-US" sz="17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noProof="0" dirty="0" err="1">
              <a:solidFill>
                <a:schemeClr val="accent6">
                  <a:lumMod val="50000"/>
                </a:schemeClr>
              </a:solidFill>
            </a:rPr>
            <a:t>gochuu</a:t>
          </a:r>
          <a:r>
            <a:rPr lang="en-US" sz="17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noProof="0" dirty="0" err="1">
              <a:solidFill>
                <a:schemeClr val="accent6">
                  <a:lumMod val="50000"/>
                </a:schemeClr>
              </a:solidFill>
            </a:rPr>
            <a:t>irraa</a:t>
          </a:r>
          <a:r>
            <a:rPr lang="en-US" sz="17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noProof="0" dirty="0" err="1">
              <a:solidFill>
                <a:schemeClr val="accent6">
                  <a:lumMod val="50000"/>
                </a:schemeClr>
              </a:solidFill>
            </a:rPr>
            <a:t>gara</a:t>
          </a:r>
          <a:r>
            <a:rPr lang="en-US" sz="17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noProof="0" dirty="0" err="1">
              <a:solidFill>
                <a:schemeClr val="accent6">
                  <a:lumMod val="50000"/>
                </a:schemeClr>
              </a:solidFill>
            </a:rPr>
            <a:t>qulqulloota</a:t>
          </a:r>
          <a:r>
            <a:rPr lang="en-US" sz="17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noProof="0" dirty="0" err="1">
              <a:solidFill>
                <a:schemeClr val="accent6">
                  <a:lumMod val="50000"/>
                </a:schemeClr>
              </a:solidFill>
            </a:rPr>
            <a:t>ta’uutti</a:t>
          </a:r>
          <a:r>
            <a:rPr lang="en-US" sz="1700" b="1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en-US" sz="1700" b="1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1700" b="1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17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Gadi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dhaabbataa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fi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jabaa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Abdii</a:t>
          </a:r>
          <a:endParaRPr lang="en-US" sz="2000" b="1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Abdii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kennuu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(Qol.1:24-25)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Iccita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Waaqayyoo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en-US" sz="2000" b="1" noProof="0" dirty="0">
              <a:solidFill>
                <a:schemeClr val="accent5">
                  <a:lumMod val="50000"/>
                </a:schemeClr>
              </a:solidFill>
            </a:rPr>
            <a:t>Humna </a:t>
          </a:r>
          <a:r>
            <a:rPr lang="en-US" sz="2000" b="1" noProof="0" dirty="0" err="1">
              <a:solidFill>
                <a:schemeClr val="accent5">
                  <a:lumMod val="50000"/>
                </a:schemeClr>
              </a:solidFill>
            </a:rPr>
            <a:t>Wangeelaa</a:t>
          </a:r>
          <a:endParaRPr lang="en-US" sz="20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Wangeela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labsuu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Gatii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cubbuu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keenyaa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kaffaluuf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fannoo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irratti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du’e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(Rom.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amantii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qalbii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jijjiirrannaa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fi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cuuphaa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cubbuu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fi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bilisa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taanee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Waaqayyo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durattis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muda-maleeyyii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taaneerra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qajeelummaa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(Rom. 5:10;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Qol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hojii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Hafuura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Qulqulluu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jireenyi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keenya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jala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jijjiiramee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Waaqayyoon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duratti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qulqulloota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taane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qullaa’ummaa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(Rom. 8:1;</a:t>
          </a:r>
          <a:b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5:17)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33366" custScaleY="119632" custLinFactNeighborX="-59252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Amantii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keessan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itti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fufaa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Akkuma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Pheexiroos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yeroo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hidhaatii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hiikame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hamma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balballi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banamuufitti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itti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fufee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rurrukute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isinis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itti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fufaa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</a:t>
          </a:r>
          <a:r>
            <a:rPr lang="en-US" sz="2000" b="1" noProof="0" dirty="0" err="1">
              <a:solidFill>
                <a:schemeClr val="tx1"/>
              </a:solidFill>
            </a:rPr>
            <a:t>Hojii</a:t>
          </a:r>
          <a:r>
            <a:rPr lang="en-US" sz="2000" b="1" noProof="0" dirty="0">
              <a:solidFill>
                <a:schemeClr val="tx1"/>
              </a:solidFill>
            </a:rPr>
            <a:t>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Gadi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dhaabbadhaa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Amantiin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keenya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jabaa</a:t>
          </a:r>
          <a:r>
            <a:rPr lang="en-US" sz="2000" b="1" noProof="0" dirty="0">
              <a:solidFill>
                <a:schemeClr val="tx1"/>
              </a:solidFill>
            </a:rPr>
            <a:t>, </a:t>
          </a:r>
          <a:r>
            <a:rPr lang="en-US" sz="2000" b="1" noProof="0" dirty="0" err="1">
              <a:solidFill>
                <a:schemeClr val="tx1"/>
              </a:solidFill>
            </a:rPr>
            <a:t>kan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dhugaa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Macaafa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Qulqulluu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irraa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baranne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keessa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dhaabbate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ta’uu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qaba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Jabaadhaa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noProof="0" dirty="0" err="1">
              <a:solidFill>
                <a:schemeClr val="tx1"/>
              </a:solidFill>
            </a:rPr>
            <a:t>Raafamuu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hin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qabnu</a:t>
          </a:r>
          <a:r>
            <a:rPr lang="en-US" sz="2000" b="1" noProof="0" dirty="0">
              <a:solidFill>
                <a:schemeClr val="tx1"/>
              </a:solidFill>
            </a:rPr>
            <a:t>, “</a:t>
          </a:r>
          <a:r>
            <a:rPr lang="en-US" sz="2000" b="1" noProof="0" dirty="0" err="1">
              <a:solidFill>
                <a:schemeClr val="tx1"/>
              </a:solidFill>
            </a:rPr>
            <a:t>abdii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wangeelaa</a:t>
          </a:r>
          <a:r>
            <a:rPr lang="en-US" sz="2000" b="1" noProof="0" dirty="0">
              <a:solidFill>
                <a:schemeClr val="tx1"/>
              </a:solidFill>
            </a:rPr>
            <a:t>” </a:t>
          </a:r>
          <a:r>
            <a:rPr lang="en-US" sz="2000" b="1" noProof="0" dirty="0" err="1">
              <a:solidFill>
                <a:schemeClr val="tx1"/>
              </a:solidFill>
            </a:rPr>
            <a:t>amanachuu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dhaabuu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hin</a:t>
          </a:r>
          <a:r>
            <a:rPr lang="en-US" sz="2000" b="1" noProof="0" dirty="0">
              <a:solidFill>
                <a:schemeClr val="tx1"/>
              </a:solidFill>
            </a:rPr>
            <a:t> </a:t>
          </a:r>
          <a:r>
            <a:rPr lang="en-US" sz="2000" b="1" noProof="0" dirty="0" err="1">
              <a:solidFill>
                <a:schemeClr val="tx1"/>
              </a:solidFill>
            </a:rPr>
            <a:t>qabnu</a:t>
          </a:r>
          <a:r>
            <a:rPr lang="en-US" sz="2000" b="1" noProof="0" dirty="0">
              <a:solidFill>
                <a:schemeClr val="tx1"/>
              </a:solidFill>
            </a:rPr>
            <a:t>.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Uumamuu</a:t>
          </a:r>
          <a:r>
            <a:rPr lang="en-US" sz="2000" b="1" noProof="0" dirty="0"/>
            <a:t> </a:t>
          </a:r>
          <a:r>
            <a:rPr lang="en-US" sz="2000" b="1" noProof="0" dirty="0" err="1"/>
            <a:t>biyya</a:t>
          </a:r>
          <a:r>
            <a:rPr lang="en-US" sz="2000" b="1" noProof="0" dirty="0"/>
            <a:t> </a:t>
          </a:r>
          <a:r>
            <a:rPr lang="en-US" sz="2000" b="1" noProof="0" dirty="0" err="1"/>
            <a:t>lafaa</a:t>
          </a:r>
          <a:r>
            <a:rPr lang="en-US" sz="2000" b="1" noProof="0" dirty="0"/>
            <a:t> dura </a:t>
          </a:r>
          <a:r>
            <a:rPr lang="en-US" sz="2000" b="1" noProof="0" dirty="0" err="1"/>
            <a:t>kan</a:t>
          </a:r>
          <a:r>
            <a:rPr lang="en-US" sz="2000" b="1" noProof="0" dirty="0"/>
            <a:t> </a:t>
          </a:r>
          <a:r>
            <a:rPr lang="en-US" sz="2000" b="1" noProof="0" dirty="0" err="1"/>
            <a:t>qophaa’e</a:t>
          </a:r>
          <a:r>
            <a:rPr lang="en-US" sz="2000" b="1" noProof="0" dirty="0"/>
            <a:t> </a:t>
          </a:r>
          <a:r>
            <a:rPr lang="en-US" sz="2000" b="1" noProof="0" dirty="0" err="1"/>
            <a:t>ture</a:t>
          </a:r>
          <a:r>
            <a:rPr lang="en-US" sz="2000" b="1" noProof="0" dirty="0"/>
            <a:t> (1 </a:t>
          </a:r>
          <a:r>
            <a:rPr lang="en-US" sz="2000" b="1" noProof="0" dirty="0" err="1"/>
            <a:t>Pheex</a:t>
          </a:r>
          <a:r>
            <a:rPr lang="en-US" sz="2000" b="1" noProof="0" dirty="0"/>
            <a:t>. 1:20)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Muraasni</a:t>
          </a:r>
          <a:r>
            <a:rPr lang="en-US" sz="2000" b="1" noProof="0" dirty="0"/>
            <a:t> </a:t>
          </a:r>
          <a:r>
            <a:rPr lang="en-US" sz="2000" b="1" noProof="0" dirty="0" err="1"/>
            <a:t>isaa</a:t>
          </a:r>
          <a:r>
            <a:rPr lang="en-US" sz="2000" b="1" noProof="0" dirty="0"/>
            <a:t> </a:t>
          </a:r>
          <a:r>
            <a:rPr lang="en-US" sz="2000" b="1" noProof="0" dirty="0" err="1"/>
            <a:t>ergamootatti</a:t>
          </a:r>
          <a:r>
            <a:rPr lang="en-US" sz="2000" b="1" noProof="0" dirty="0"/>
            <a:t> </a:t>
          </a:r>
          <a:r>
            <a:rPr lang="en-US" sz="2000" b="1" noProof="0" dirty="0" err="1"/>
            <a:t>himamee</a:t>
          </a:r>
          <a:r>
            <a:rPr lang="en-US" sz="2000" b="1" noProof="0" dirty="0"/>
            <a:t> </a:t>
          </a:r>
          <a:r>
            <a:rPr lang="en-US" sz="2000" b="1" noProof="0" dirty="0" err="1"/>
            <a:t>ture</a:t>
          </a:r>
          <a:r>
            <a:rPr lang="en-US" sz="2000" b="1" noProof="0" dirty="0"/>
            <a:t> </a:t>
          </a:r>
          <a:br>
            <a:rPr lang="en-US" sz="2000" b="1" noProof="0" dirty="0"/>
          </a:br>
          <a:r>
            <a:rPr lang="en-US" sz="2000" b="1" noProof="0" dirty="0"/>
            <a:t>(1 </a:t>
          </a:r>
          <a:r>
            <a:rPr lang="en-US" sz="2000" b="1" noProof="0" dirty="0" err="1"/>
            <a:t>Pheex</a:t>
          </a:r>
          <a:r>
            <a:rPr lang="en-US" sz="2000" b="1" noProof="0" dirty="0"/>
            <a:t>.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Qaanqeen</a:t>
          </a:r>
          <a:r>
            <a:rPr lang="en-US" sz="2000" b="1" noProof="0" dirty="0"/>
            <a:t> </a:t>
          </a:r>
          <a:r>
            <a:rPr lang="en-US" sz="2000" b="1" noProof="0" dirty="0" err="1"/>
            <a:t>jalqabaa</a:t>
          </a:r>
          <a:r>
            <a:rPr lang="en-US" sz="2000" b="1" noProof="0" dirty="0"/>
            <a:t> </a:t>
          </a:r>
          <a:r>
            <a:rPr lang="en-US" sz="2000" b="1" noProof="0" dirty="0" err="1"/>
            <a:t>Addaamii</a:t>
          </a:r>
          <a:r>
            <a:rPr lang="en-US" sz="2000" b="1" noProof="0" dirty="0"/>
            <a:t> fi </a:t>
          </a:r>
          <a:r>
            <a:rPr lang="en-US" sz="2000" b="1" noProof="0" dirty="0" err="1"/>
            <a:t>Hewaaniif</a:t>
          </a:r>
          <a:r>
            <a:rPr lang="en-US" sz="2000" b="1" noProof="0" dirty="0"/>
            <a:t> </a:t>
          </a:r>
          <a:r>
            <a:rPr lang="en-US" sz="2000" b="1" noProof="0" dirty="0" err="1"/>
            <a:t>kennamee</a:t>
          </a:r>
          <a:r>
            <a:rPr lang="en-US" sz="2000" b="1" noProof="0" dirty="0"/>
            <a:t> </a:t>
          </a:r>
          <a:r>
            <a:rPr lang="en-US" sz="2000" b="1" noProof="0" dirty="0" err="1"/>
            <a:t>ture</a:t>
          </a:r>
          <a:r>
            <a:rPr lang="en-US" sz="2000" b="1" noProof="0" dirty="0"/>
            <a:t> </a:t>
          </a:r>
          <a:br>
            <a:rPr lang="en-US" sz="2000" b="1" noProof="0" dirty="0"/>
          </a:br>
          <a:r>
            <a:rPr lang="en-US" sz="2000" b="1" noProof="0" dirty="0"/>
            <a:t>(</a:t>
          </a:r>
          <a:r>
            <a:rPr lang="en-US" sz="2000" b="1" noProof="0" dirty="0" err="1"/>
            <a:t>Uum</a:t>
          </a:r>
          <a:r>
            <a:rPr lang="en-US" sz="2000" b="1" noProof="0" dirty="0"/>
            <a:t>. 3:15)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Raajotatti</a:t>
          </a:r>
          <a:r>
            <a:rPr lang="en-US" sz="2000" b="1" noProof="0" dirty="0"/>
            <a:t> </a:t>
          </a:r>
          <a:r>
            <a:rPr lang="en-US" sz="2000" b="1" noProof="0" dirty="0" err="1"/>
            <a:t>mul’ifameera</a:t>
          </a:r>
          <a:r>
            <a:rPr lang="en-US" sz="2000" b="1" noProof="0" dirty="0"/>
            <a:t> </a:t>
          </a:r>
          <a:br>
            <a:rPr lang="en-US" sz="2000" b="1" noProof="0" dirty="0"/>
          </a:br>
          <a:r>
            <a:rPr lang="en-US" sz="2000" b="1" noProof="0" dirty="0"/>
            <a:t>(1 </a:t>
          </a:r>
          <a:r>
            <a:rPr lang="en-US" sz="2000" b="1" noProof="0" dirty="0" err="1"/>
            <a:t>Pheex</a:t>
          </a:r>
          <a:r>
            <a:rPr lang="en-US" sz="2000" b="1" noProof="0" dirty="0"/>
            <a:t>. 1:10-11)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Yesuus</a:t>
          </a:r>
          <a:r>
            <a:rPr lang="en-US" sz="2000" b="1" noProof="0" dirty="0"/>
            <a:t> </a:t>
          </a:r>
          <a:r>
            <a:rPr lang="en-US" sz="2000" b="1" noProof="0" dirty="0" err="1"/>
            <a:t>jalqaba</a:t>
          </a:r>
          <a:r>
            <a:rPr lang="en-US" sz="2000" b="1" noProof="0" dirty="0"/>
            <a:t> </a:t>
          </a:r>
          <a:r>
            <a:rPr lang="en-US" sz="2000" b="1" noProof="0" dirty="0" err="1"/>
            <a:t>Yihudotatti</a:t>
          </a:r>
          <a:r>
            <a:rPr lang="en-US" sz="2000" b="1" noProof="0" dirty="0"/>
            <a:t> </a:t>
          </a:r>
          <a:r>
            <a:rPr lang="en-US" sz="2000" b="1" noProof="0" dirty="0" err="1"/>
            <a:t>mul’ise</a:t>
          </a:r>
          <a:r>
            <a:rPr lang="en-US" sz="2000" b="1" noProof="0" dirty="0"/>
            <a:t> (Maat. 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noProof="0" dirty="0" err="1"/>
            <a:t>Boodammoo</a:t>
          </a:r>
          <a:r>
            <a:rPr lang="en-US" sz="2000" b="1" noProof="0" dirty="0"/>
            <a:t> </a:t>
          </a:r>
          <a:r>
            <a:rPr lang="en-US" sz="2000" b="1" noProof="0" dirty="0" err="1"/>
            <a:t>guutummaatti</a:t>
          </a:r>
          <a:r>
            <a:rPr lang="en-US" sz="2000" b="1" noProof="0" dirty="0"/>
            <a:t> </a:t>
          </a:r>
          <a:r>
            <a:rPr lang="en-US" sz="2000" b="1" noProof="0" dirty="0" err="1"/>
            <a:t>namootatti</a:t>
          </a:r>
          <a:r>
            <a:rPr lang="en-US" sz="2000" b="1" noProof="0" dirty="0"/>
            <a:t> </a:t>
          </a:r>
          <a:r>
            <a:rPr lang="en-US" sz="2000" b="1" noProof="0" dirty="0" err="1"/>
            <a:t>mul’ate</a:t>
          </a:r>
          <a:r>
            <a:rPr lang="en-US" sz="2000" b="1" noProof="0" dirty="0"/>
            <a:t> (</a:t>
          </a:r>
          <a:r>
            <a:rPr lang="en-US" sz="2000" b="1" noProof="0" dirty="0" err="1"/>
            <a:t>Qol</a:t>
          </a:r>
          <a:r>
            <a:rPr lang="en-US" sz="2000" b="1" noProof="0" dirty="0"/>
            <a:t>. 1:27)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en-US" sz="2000" b="1" noProof="0" dirty="0" err="1"/>
            <a:t>Barsiisaa</a:t>
          </a:r>
          <a:r>
            <a:rPr lang="en-US" sz="2000" b="1" noProof="0" dirty="0"/>
            <a:t> fi </a:t>
          </a:r>
          <a:r>
            <a:rPr lang="en-US" sz="2000" b="1" noProof="0" dirty="0" err="1"/>
            <a:t>shaakala</a:t>
          </a:r>
          <a:r>
            <a:rPr lang="en-US" sz="2000" b="1" noProof="0" dirty="0"/>
            <a:t> </a:t>
          </a:r>
          <a:r>
            <a:rPr lang="en-US" sz="2000" b="1" noProof="0" dirty="0" err="1"/>
            <a:t>Kiristiyaanaa</a:t>
          </a:r>
          <a:r>
            <a:rPr lang="en-US" sz="2000" b="1" noProof="0" dirty="0"/>
            <a:t> </a:t>
          </a:r>
          <a:r>
            <a:rPr lang="en-US" sz="2000" b="1" noProof="0" dirty="0" err="1"/>
            <a:t>isaaniif</a:t>
          </a:r>
          <a:r>
            <a:rPr lang="en-US" sz="2000" b="1" noProof="0" dirty="0"/>
            <a:t> </a:t>
          </a:r>
          <a:r>
            <a:rPr lang="en-US" sz="2000" b="1" noProof="0" dirty="0" err="1"/>
            <a:t>ibse</a:t>
          </a:r>
          <a:r>
            <a:rPr lang="en-US" sz="2000" b="1" noProof="0" dirty="0"/>
            <a:t> (2 </a:t>
          </a:r>
          <a:r>
            <a:rPr lang="en-US" sz="2000" b="1" noProof="0" dirty="0" err="1"/>
            <a:t>Tasaloon</a:t>
          </a:r>
          <a:r>
            <a:rPr lang="en-US" sz="2000" b="1" noProof="0" dirty="0"/>
            <a:t>. 2:15)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en-US" sz="2000" b="1" noProof="0" dirty="0" err="1"/>
            <a:t>Bu’aa</a:t>
          </a:r>
          <a:r>
            <a:rPr lang="en-US" sz="2000" b="1" noProof="0" dirty="0"/>
            <a:t> </a:t>
          </a:r>
          <a:r>
            <a:rPr lang="en-US" sz="2000" b="1" noProof="0" dirty="0" err="1"/>
            <a:t>wangeela</a:t>
          </a:r>
          <a:r>
            <a:rPr lang="en-US" sz="2000" b="1" noProof="0" dirty="0"/>
            <a:t> </a:t>
          </a:r>
          <a:r>
            <a:rPr lang="en-US" sz="2000" b="1" noProof="0" dirty="0" err="1"/>
            <a:t>tuffachuun</a:t>
          </a:r>
          <a:r>
            <a:rPr lang="en-US" sz="2000" b="1" noProof="0" dirty="0"/>
            <a:t> </a:t>
          </a:r>
          <a:r>
            <a:rPr lang="en-US" sz="2000" b="1" noProof="0" dirty="0" err="1"/>
            <a:t>qabu</a:t>
          </a:r>
          <a:r>
            <a:rPr lang="en-US" sz="2000" b="1" noProof="0" dirty="0"/>
            <a:t> </a:t>
          </a:r>
          <a:r>
            <a:rPr lang="en-US" sz="2000" b="1" noProof="0" dirty="0" err="1"/>
            <a:t>isaan</a:t>
          </a:r>
          <a:r>
            <a:rPr lang="en-US" sz="2000" b="1" noProof="0" dirty="0"/>
            <a:t> </a:t>
          </a:r>
          <a:r>
            <a:rPr lang="en-US" sz="2000" b="1" noProof="0" dirty="0" err="1"/>
            <a:t>akeekkachiise</a:t>
          </a:r>
          <a:r>
            <a:rPr lang="en-US" sz="2000" b="1" noProof="0" dirty="0"/>
            <a:t> (Ibro. 10:25-29)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en-US" sz="2000" b="1" noProof="0" dirty="0" err="1"/>
            <a:t>Waa’ee</a:t>
          </a:r>
          <a:r>
            <a:rPr lang="en-US" sz="2000" b="1" noProof="0" dirty="0"/>
            <a:t> </a:t>
          </a:r>
          <a:r>
            <a:rPr lang="en-US" sz="2000" b="1" noProof="0" dirty="0" err="1"/>
            <a:t>barsiisota</a:t>
          </a:r>
          <a:r>
            <a:rPr lang="en-US" sz="2000" b="1" noProof="0" dirty="0"/>
            <a:t> </a:t>
          </a:r>
          <a:r>
            <a:rPr lang="en-US" sz="2000" b="1" noProof="0" dirty="0" err="1"/>
            <a:t>sobaa</a:t>
          </a:r>
          <a:r>
            <a:rPr lang="en-US" sz="2000" b="1" noProof="0" dirty="0"/>
            <a:t> </a:t>
          </a:r>
          <a:r>
            <a:rPr lang="en-US" sz="2000" b="1" noProof="0" dirty="0" err="1"/>
            <a:t>isaan</a:t>
          </a:r>
          <a:r>
            <a:rPr lang="en-US" sz="2000" b="1" noProof="0" dirty="0"/>
            <a:t> </a:t>
          </a:r>
          <a:r>
            <a:rPr lang="en-US" sz="2000" b="1" noProof="0" dirty="0" err="1"/>
            <a:t>akeekkachiise</a:t>
          </a:r>
          <a:r>
            <a:rPr lang="en-US" sz="2000" b="1" noProof="0" dirty="0"/>
            <a:t> (</a:t>
          </a:r>
          <a:r>
            <a:rPr lang="en-US" sz="2000" b="1" noProof="0" dirty="0" err="1"/>
            <a:t>Hojii</a:t>
          </a:r>
          <a:r>
            <a:rPr lang="en-US" sz="2000" b="1" noProof="0" dirty="0"/>
            <a:t> 20:29-30)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noProof="0" dirty="0">
              <a:solidFill>
                <a:schemeClr val="accent2">
                  <a:lumMod val="50000"/>
                </a:schemeClr>
              </a:solidFill>
            </a:rPr>
            <a:t>ARAARAA FI ABDII KARAA WANGEELAA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Bu’aa</a:t>
          </a: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Araaraa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 err="1">
              <a:solidFill>
                <a:schemeClr val="accent6">
                  <a:lumMod val="50000"/>
                </a:schemeClr>
              </a:solidFill>
            </a:rPr>
            <a:t>Hamaa</a:t>
          </a:r>
          <a:r>
            <a:rPr lang="en-US" sz="17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kern="1200" noProof="0" dirty="0" err="1">
              <a:solidFill>
                <a:schemeClr val="accent6">
                  <a:lumMod val="50000"/>
                </a:schemeClr>
              </a:solidFill>
            </a:rPr>
            <a:t>gochuu</a:t>
          </a:r>
          <a:r>
            <a:rPr lang="en-US" sz="17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kern="1200" noProof="0" dirty="0" err="1">
              <a:solidFill>
                <a:schemeClr val="accent6">
                  <a:lumMod val="50000"/>
                </a:schemeClr>
              </a:solidFill>
            </a:rPr>
            <a:t>irraa</a:t>
          </a:r>
          <a:r>
            <a:rPr lang="en-US" sz="17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kern="1200" noProof="0" dirty="0" err="1">
              <a:solidFill>
                <a:schemeClr val="accent6">
                  <a:lumMod val="50000"/>
                </a:schemeClr>
              </a:solidFill>
            </a:rPr>
            <a:t>gara</a:t>
          </a:r>
          <a:r>
            <a:rPr lang="en-US" sz="17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kern="1200" noProof="0" dirty="0" err="1">
              <a:solidFill>
                <a:schemeClr val="accent6">
                  <a:lumMod val="50000"/>
                </a:schemeClr>
              </a:solidFill>
            </a:rPr>
            <a:t>qulqulloota</a:t>
          </a:r>
          <a:r>
            <a:rPr lang="en-US" sz="17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1700" b="1" kern="1200" noProof="0" dirty="0" err="1">
              <a:solidFill>
                <a:schemeClr val="accent6">
                  <a:lumMod val="50000"/>
                </a:schemeClr>
              </a:solidFill>
            </a:rPr>
            <a:t>ta’uutti</a:t>
          </a:r>
          <a:r>
            <a:rPr lang="en-US" sz="1700" b="1" kern="1200" noProof="0" dirty="0">
              <a:solidFill>
                <a:schemeClr val="accent6">
                  <a:lumMod val="50000"/>
                </a:schemeClr>
              </a:solidFill>
            </a:rPr>
            <a:t>                   (</a:t>
          </a:r>
          <a:r>
            <a:rPr lang="en-US" sz="1700" b="1" kern="1200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1700" b="1" kern="1200" noProof="0" dirty="0">
              <a:solidFill>
                <a:schemeClr val="accent6">
                  <a:lumMod val="50000"/>
                </a:schemeClr>
              </a:solidFill>
            </a:rPr>
            <a:t>. 1:21-22)</a:t>
          </a:r>
          <a:endParaRPr lang="en-US" sz="17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Gadi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dhaabbataa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fi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jabaa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Abdii</a:t>
          </a:r>
          <a:endParaRPr lang="en-US" sz="2000" b="1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Abdii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kennuu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(Qol.1:24-25)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Iccita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Waaqayyoo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accent5">
                  <a:lumMod val="50000"/>
                </a:schemeClr>
              </a:solidFill>
            </a:rPr>
            <a:t>Humna </a:t>
          </a:r>
          <a:r>
            <a:rPr lang="en-US" sz="2000" b="1" kern="1200" noProof="0" dirty="0" err="1">
              <a:solidFill>
                <a:schemeClr val="accent5">
                  <a:lumMod val="50000"/>
                </a:schemeClr>
              </a:solidFill>
            </a:rPr>
            <a:t>Wangeelaa</a:t>
          </a:r>
          <a:endParaRPr lang="en-US" sz="20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Wangeela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labsuu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000" b="1" kern="1200" noProof="0" dirty="0" err="1">
              <a:solidFill>
                <a:schemeClr val="accent6">
                  <a:lumMod val="50000"/>
                </a:schemeClr>
              </a:solidFill>
            </a:rPr>
            <a:t>Qol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.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610767" y="2222"/>
          <a:ext cx="3807225" cy="132943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Gatii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cubbuu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keenyaa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kaffaluuf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fannoo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irratti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du’e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(Rom.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0767" y="2222"/>
        <a:ext cx="3807225" cy="1329432"/>
      </dsp:txXfrm>
    </dsp:sp>
    <dsp:sp modelId="{C109F6EB-5007-4416-A0BB-A8537E14AA87}">
      <dsp:nvSpPr>
        <dsp:cNvPr id="0" name=""/>
        <dsp:cNvSpPr/>
      </dsp:nvSpPr>
      <dsp:spPr>
        <a:xfrm>
          <a:off x="759131" y="308"/>
          <a:ext cx="2243541" cy="132943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0" y="1550984"/>
          <a:ext cx="3920126" cy="159042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amantii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qalbii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jijjiirrannaa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fi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cuuphaa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cubbuu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fi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bilisa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taanee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Waaqayyo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durattis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muda-maleeyyii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taaneerra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qajeelummaa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(Rom. 5:10;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Qol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1:22)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50984"/>
        <a:ext cx="3920126" cy="1590426"/>
      </dsp:txXfrm>
    </dsp:sp>
    <dsp:sp modelId="{6C7FBD44-A5F9-4455-A01E-1F65E2D55A80}">
      <dsp:nvSpPr>
        <dsp:cNvPr id="0" name=""/>
        <dsp:cNvSpPr/>
      </dsp:nvSpPr>
      <dsp:spPr>
        <a:xfrm>
          <a:off x="4016816" y="1681508"/>
          <a:ext cx="1316138" cy="132943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601743" y="3360794"/>
          <a:ext cx="3807225" cy="132943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hojii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Hafuura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Qulqulluu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jireenyi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keenya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irraa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jala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jijjiiramee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Waaqayyoon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duratti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qulqulloota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taane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qullaa’ummaa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(Rom. 8:1;</a:t>
          </a:r>
          <a:b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5:17)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01743" y="3360794"/>
        <a:ext cx="3807225" cy="1329432"/>
      </dsp:txXfrm>
    </dsp:sp>
    <dsp:sp modelId="{23C4F2D5-6CC6-4ABD-B543-1004840CE357}">
      <dsp:nvSpPr>
        <dsp:cNvPr id="0" name=""/>
        <dsp:cNvSpPr/>
      </dsp:nvSpPr>
      <dsp:spPr>
        <a:xfrm>
          <a:off x="768515" y="3360794"/>
          <a:ext cx="2243541" cy="132943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Amantii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keessan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itti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fufaa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Akkuma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Pheexiroos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yeroo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hidhaatii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hiikame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hamma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balballi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banamuufitti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itti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fufee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rurrukute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isinis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itti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fufaa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</a:t>
          </a:r>
          <a:r>
            <a:rPr lang="en-US" sz="2000" b="1" kern="1200" noProof="0" dirty="0" err="1">
              <a:solidFill>
                <a:schemeClr val="tx1"/>
              </a:solidFill>
            </a:rPr>
            <a:t>Hojii</a:t>
          </a:r>
          <a:r>
            <a:rPr lang="en-US" sz="2000" b="1" kern="1200" noProof="0" dirty="0">
              <a:solidFill>
                <a:schemeClr val="tx1"/>
              </a:solidFill>
            </a:rPr>
            <a:t>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Gadi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dhaabbadhaa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Amantiin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keenya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jabaa</a:t>
          </a:r>
          <a:r>
            <a:rPr lang="en-US" sz="2000" b="1" kern="1200" noProof="0" dirty="0">
              <a:solidFill>
                <a:schemeClr val="tx1"/>
              </a:solidFill>
            </a:rPr>
            <a:t>, </a:t>
          </a:r>
          <a:r>
            <a:rPr lang="en-US" sz="2000" b="1" kern="1200" noProof="0" dirty="0" err="1">
              <a:solidFill>
                <a:schemeClr val="tx1"/>
              </a:solidFill>
            </a:rPr>
            <a:t>kan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dhugaa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Macaafa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Qulqulluu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irraa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baranne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keessa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dhaabbate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ta’uu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qaba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Jabaadhaa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schemeClr val="tx1"/>
              </a:solidFill>
            </a:rPr>
            <a:t>Raafamuu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hin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qabnu</a:t>
          </a:r>
          <a:r>
            <a:rPr lang="en-US" sz="2000" b="1" kern="1200" noProof="0" dirty="0">
              <a:solidFill>
                <a:schemeClr val="tx1"/>
              </a:solidFill>
            </a:rPr>
            <a:t>, “</a:t>
          </a:r>
          <a:r>
            <a:rPr lang="en-US" sz="2000" b="1" kern="1200" noProof="0" dirty="0" err="1">
              <a:solidFill>
                <a:schemeClr val="tx1"/>
              </a:solidFill>
            </a:rPr>
            <a:t>abdii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wangeelaa</a:t>
          </a:r>
          <a:r>
            <a:rPr lang="en-US" sz="2000" b="1" kern="1200" noProof="0" dirty="0">
              <a:solidFill>
                <a:schemeClr val="tx1"/>
              </a:solidFill>
            </a:rPr>
            <a:t>” </a:t>
          </a:r>
          <a:r>
            <a:rPr lang="en-US" sz="2000" b="1" kern="1200" noProof="0" dirty="0" err="1">
              <a:solidFill>
                <a:schemeClr val="tx1"/>
              </a:solidFill>
            </a:rPr>
            <a:t>amanachuu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dhaabuu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hin</a:t>
          </a:r>
          <a:r>
            <a:rPr lang="en-US" sz="2000" b="1" kern="1200" noProof="0" dirty="0">
              <a:solidFill>
                <a:schemeClr val="tx1"/>
              </a:solidFill>
            </a:rPr>
            <a:t> </a:t>
          </a:r>
          <a:r>
            <a:rPr lang="en-US" sz="2000" b="1" kern="1200" noProof="0" dirty="0" err="1">
              <a:solidFill>
                <a:schemeClr val="tx1"/>
              </a:solidFill>
            </a:rPr>
            <a:t>qabnu</a:t>
          </a:r>
          <a:r>
            <a:rPr lang="en-US" sz="2000" b="1" kern="1200" noProof="0" dirty="0">
              <a:solidFill>
                <a:schemeClr val="tx1"/>
              </a:solidFill>
            </a:rPr>
            <a:t>.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Uumamuu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biyya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lafaa</a:t>
          </a:r>
          <a:r>
            <a:rPr lang="en-US" sz="2000" b="1" kern="1200" noProof="0" dirty="0"/>
            <a:t> dura </a:t>
          </a:r>
          <a:r>
            <a:rPr lang="en-US" sz="2000" b="1" kern="1200" noProof="0" dirty="0" err="1"/>
            <a:t>kan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qophaa’e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ture</a:t>
          </a:r>
          <a:r>
            <a:rPr lang="en-US" sz="2000" b="1" kern="1200" noProof="0" dirty="0"/>
            <a:t> (1 </a:t>
          </a:r>
          <a:r>
            <a:rPr lang="en-US" sz="2000" b="1" kern="1200" noProof="0" dirty="0" err="1"/>
            <a:t>Pheex</a:t>
          </a:r>
          <a:r>
            <a:rPr lang="en-US" sz="2000" b="1" kern="1200" noProof="0" dirty="0"/>
            <a:t>. 1:20)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Muraasni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isaa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ergamootatti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himamee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ture</a:t>
          </a:r>
          <a:r>
            <a:rPr lang="en-US" sz="2000" b="1" kern="1200" noProof="0" dirty="0"/>
            <a:t> </a:t>
          </a:r>
          <a:br>
            <a:rPr lang="en-US" sz="2000" b="1" kern="1200" noProof="0" dirty="0"/>
          </a:br>
          <a:r>
            <a:rPr lang="en-US" sz="2000" b="1" kern="1200" noProof="0" dirty="0"/>
            <a:t>(1 </a:t>
          </a:r>
          <a:r>
            <a:rPr lang="en-US" sz="2000" b="1" kern="1200" noProof="0" dirty="0" err="1"/>
            <a:t>Pheex</a:t>
          </a:r>
          <a:r>
            <a:rPr lang="en-US" sz="2000" b="1" kern="1200" noProof="0" dirty="0"/>
            <a:t>.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Qaanqeen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jalqabaa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Addaamii</a:t>
          </a:r>
          <a:r>
            <a:rPr lang="en-US" sz="2000" b="1" kern="1200" noProof="0" dirty="0"/>
            <a:t> fi </a:t>
          </a:r>
          <a:r>
            <a:rPr lang="en-US" sz="2000" b="1" kern="1200" noProof="0" dirty="0" err="1"/>
            <a:t>Hewaaniif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kennamee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ture</a:t>
          </a:r>
          <a:r>
            <a:rPr lang="en-US" sz="2000" b="1" kern="1200" noProof="0" dirty="0"/>
            <a:t> </a:t>
          </a:r>
          <a:br>
            <a:rPr lang="en-US" sz="2000" b="1" kern="1200" noProof="0" dirty="0"/>
          </a:br>
          <a:r>
            <a:rPr lang="en-US" sz="2000" b="1" kern="1200" noProof="0" dirty="0"/>
            <a:t>(</a:t>
          </a:r>
          <a:r>
            <a:rPr lang="en-US" sz="2000" b="1" kern="1200" noProof="0" dirty="0" err="1"/>
            <a:t>Uum</a:t>
          </a:r>
          <a:r>
            <a:rPr lang="en-US" sz="2000" b="1" kern="1200" noProof="0" dirty="0"/>
            <a:t>. 3:15)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Raajotatti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mul’ifameera</a:t>
          </a:r>
          <a:r>
            <a:rPr lang="en-US" sz="2000" b="1" kern="1200" noProof="0" dirty="0"/>
            <a:t> </a:t>
          </a:r>
          <a:br>
            <a:rPr lang="en-US" sz="2000" b="1" kern="1200" noProof="0" dirty="0"/>
          </a:br>
          <a:r>
            <a:rPr lang="en-US" sz="2000" b="1" kern="1200" noProof="0" dirty="0"/>
            <a:t>(1 </a:t>
          </a:r>
          <a:r>
            <a:rPr lang="en-US" sz="2000" b="1" kern="1200" noProof="0" dirty="0" err="1"/>
            <a:t>Pheex</a:t>
          </a:r>
          <a:r>
            <a:rPr lang="en-US" sz="2000" b="1" kern="1200" noProof="0" dirty="0"/>
            <a:t>. 1:10-11)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Yesuus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jalqaba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Yihudotatti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mul’ise</a:t>
          </a:r>
          <a:r>
            <a:rPr lang="en-US" sz="2000" b="1" kern="1200" noProof="0" dirty="0"/>
            <a:t> (Maat. 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Boodammoo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guutummaatti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namootatti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mul’ate</a:t>
          </a:r>
          <a:r>
            <a:rPr lang="en-US" sz="2000" b="1" kern="1200" noProof="0" dirty="0"/>
            <a:t> (</a:t>
          </a:r>
          <a:r>
            <a:rPr lang="en-US" sz="2000" b="1" kern="1200" noProof="0" dirty="0" err="1"/>
            <a:t>Qol</a:t>
          </a:r>
          <a:r>
            <a:rPr lang="en-US" sz="2000" b="1" kern="1200" noProof="0" dirty="0"/>
            <a:t>. 1:27)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Barsiisaa</a:t>
          </a:r>
          <a:r>
            <a:rPr lang="en-US" sz="2000" b="1" kern="1200" noProof="0" dirty="0"/>
            <a:t> fi </a:t>
          </a:r>
          <a:r>
            <a:rPr lang="en-US" sz="2000" b="1" kern="1200" noProof="0" dirty="0" err="1"/>
            <a:t>shaakala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Kiristiyaanaa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isaaniif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ibse</a:t>
          </a:r>
          <a:r>
            <a:rPr lang="en-US" sz="2000" b="1" kern="1200" noProof="0" dirty="0"/>
            <a:t> (2 </a:t>
          </a:r>
          <a:r>
            <a:rPr lang="en-US" sz="2000" b="1" kern="1200" noProof="0" dirty="0" err="1"/>
            <a:t>Tasaloon</a:t>
          </a:r>
          <a:r>
            <a:rPr lang="en-US" sz="2000" b="1" kern="1200" noProof="0" dirty="0"/>
            <a:t>. 2:15)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Bu’aa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wangeela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tuffachuun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qabu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isaan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akeekkachiise</a:t>
          </a:r>
          <a:r>
            <a:rPr lang="en-US" sz="2000" b="1" kern="1200" noProof="0" dirty="0"/>
            <a:t> (Ibro. 10:25-29)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Waa’ee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barsiisota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sobaa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isaan</a:t>
          </a:r>
          <a:r>
            <a:rPr lang="en-US" sz="2000" b="1" kern="1200" noProof="0" dirty="0"/>
            <a:t> </a:t>
          </a:r>
          <a:r>
            <a:rPr lang="en-US" sz="2000" b="1" kern="1200" noProof="0" dirty="0" err="1"/>
            <a:t>akeekkachiise</a:t>
          </a:r>
          <a:r>
            <a:rPr lang="en-US" sz="2000" b="1" kern="1200" noProof="0" dirty="0"/>
            <a:t> (</a:t>
          </a:r>
          <a:r>
            <a:rPr lang="en-US" sz="2000" b="1" kern="1200" noProof="0" dirty="0" err="1"/>
            <a:t>Hojii</a:t>
          </a:r>
          <a:r>
            <a:rPr lang="en-US" sz="2000" b="1" kern="1200" noProof="0" dirty="0"/>
            <a:t> 20:29-30)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ARAARAA FI ABDII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257296" y="6496050"/>
            <a:ext cx="367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C3AF97"/>
                </a:solidFill>
              </a:rPr>
              <a:t>Barnoota</a:t>
            </a:r>
            <a:r>
              <a:rPr lang="en-US" sz="1600" b="1" dirty="0">
                <a:solidFill>
                  <a:srgbClr val="C3AF97"/>
                </a:solidFill>
              </a:rPr>
              <a:t> 9ffaa </a:t>
            </a:r>
            <a:r>
              <a:rPr lang="en-US" sz="1600" b="1" dirty="0" err="1">
                <a:solidFill>
                  <a:srgbClr val="C3AF97"/>
                </a:solidFill>
              </a:rPr>
              <a:t>Gurraandhala</a:t>
            </a:r>
            <a:r>
              <a:rPr lang="en-US" sz="1600" b="1" noProof="0" dirty="0">
                <a:solidFill>
                  <a:srgbClr val="C3AF97"/>
                </a:solidFill>
              </a:rPr>
              <a:t> 28, 2026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4" y="438732"/>
            <a:ext cx="9023555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HUMNA WANGEELAA</a:t>
            </a: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-77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WANGEELA LABSUU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565848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“Nus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isuma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lallabna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nama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hunda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guutummaan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guutuutti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Kiristoositti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bilchaataa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ta’e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akka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dhi’eessinuuf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tokkoo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tokkoo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ogummaa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hundaan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gorsaa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barsiisna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Qolosaayis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Phaawuloos</a:t>
            </a:r>
            <a:r>
              <a:rPr lang="en-US" sz="2000" b="1" noProof="0" dirty="0"/>
              <a:t> </a:t>
            </a:r>
            <a:r>
              <a:rPr lang="en-US" sz="2000" b="1" dirty="0" err="1"/>
              <a:t>wangeela</a:t>
            </a:r>
            <a:r>
              <a:rPr lang="en-US" sz="2000" b="1" dirty="0"/>
              <a:t> </a:t>
            </a:r>
            <a:r>
              <a:rPr lang="en-US" sz="2000" b="1" dirty="0" err="1"/>
              <a:t>akkamitti</a:t>
            </a:r>
            <a:r>
              <a:rPr lang="en-US" sz="2000" b="1" dirty="0"/>
              <a:t> </a:t>
            </a:r>
            <a:r>
              <a:rPr lang="en-US" sz="2000" b="1" dirty="0" err="1"/>
              <a:t>lallabe</a:t>
            </a:r>
            <a:r>
              <a:rPr lang="en-US" sz="2000" b="1" dirty="0"/>
              <a:t>? </a:t>
            </a:r>
            <a:r>
              <a:rPr lang="en-US" sz="2000" b="1" dirty="0" err="1"/>
              <a:t>Xiyyeeffannoon</a:t>
            </a:r>
            <a:r>
              <a:rPr lang="en-US" sz="2000" b="1" dirty="0"/>
              <a:t> </a:t>
            </a:r>
            <a:r>
              <a:rPr lang="en-US" sz="2000" b="1" dirty="0" err="1"/>
              <a:t>lallaba</a:t>
            </a:r>
            <a:r>
              <a:rPr lang="en-US" sz="2000" b="1" dirty="0"/>
              <a:t> </a:t>
            </a:r>
            <a:r>
              <a:rPr lang="en-US" sz="2000" b="1" dirty="0" err="1"/>
              <a:t>isaatii</a:t>
            </a:r>
            <a:r>
              <a:rPr lang="en-US" sz="2000" b="1" dirty="0"/>
              <a:t> </a:t>
            </a:r>
            <a:r>
              <a:rPr lang="en-US" sz="2000" b="1" dirty="0" err="1"/>
              <a:t>Kiristoos</a:t>
            </a:r>
            <a:r>
              <a:rPr lang="en-US" sz="2000" b="1" dirty="0"/>
              <a:t> Isa </a:t>
            </a:r>
            <a:r>
              <a:rPr lang="en-US" sz="2000" b="1" dirty="0" err="1"/>
              <a:t>fannefame</a:t>
            </a:r>
            <a:r>
              <a:rPr lang="en-US" sz="2000" b="1" dirty="0"/>
              <a:t> </a:t>
            </a:r>
            <a:r>
              <a:rPr lang="en-US" sz="2000" b="1" dirty="0" err="1"/>
              <a:t>ture</a:t>
            </a:r>
            <a:r>
              <a:rPr lang="en-US" sz="2000" b="1" dirty="0"/>
              <a:t> </a:t>
            </a:r>
            <a:r>
              <a:rPr lang="en-US" sz="2000" b="1" noProof="0" dirty="0"/>
              <a:t>(1 </a:t>
            </a:r>
            <a:r>
              <a:rPr lang="en-US" sz="2000" b="1" noProof="0" dirty="0" err="1"/>
              <a:t>Qoront</a:t>
            </a:r>
            <a:r>
              <a:rPr lang="en-US" sz="2000" b="1" noProof="0" dirty="0"/>
              <a:t>. 1:23). </a:t>
            </a:r>
            <a:r>
              <a:rPr lang="en-US" sz="2000" b="1" noProof="0" dirty="0" err="1"/>
              <a:t>Namoonni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erga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si’a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tokko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Yesuusiin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fudhatanii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hamma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muda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maleeyyii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taa’anitti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akeekkachiisaa</a:t>
            </a:r>
            <a:r>
              <a:rPr lang="en-US" sz="2000" b="1" noProof="0" dirty="0"/>
              <a:t> fi </a:t>
            </a:r>
            <a:r>
              <a:rPr lang="en-US" sz="2000" b="1" noProof="0" dirty="0" err="1"/>
              <a:t>barsiisaa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adeema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Qolos</a:t>
            </a:r>
            <a:r>
              <a:rPr lang="en-US" sz="2000" b="1" noProof="0" dirty="0"/>
              <a:t>. 1:28-29). Kana </a:t>
            </a:r>
            <a:r>
              <a:rPr lang="en-US" sz="2000" b="1" noProof="0" dirty="0" err="1"/>
              <a:t>akkamitti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godhe</a:t>
            </a:r>
            <a:r>
              <a:rPr lang="en-US" sz="2000" b="1" noProof="0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438344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Akkam </a:t>
            </a:r>
            <a:r>
              <a:rPr lang="en-US" sz="2000" b="1" noProof="0" dirty="0" err="1"/>
              <a:t>akkam</a:t>
            </a:r>
            <a:r>
              <a:rPr lang="en-US" sz="2000" b="1" noProof="0" dirty="0"/>
              <a:t>… </a:t>
            </a:r>
            <a:r>
              <a:rPr lang="en-US" sz="2000" b="1" noProof="0" dirty="0" err="1"/>
              <a:t>muda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maleeyyii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godhee</a:t>
            </a:r>
            <a:r>
              <a:rPr lang="en-US" sz="2000" b="1" noProof="0" dirty="0"/>
              <a:t>? </a:t>
            </a:r>
            <a:r>
              <a:rPr lang="en-US" sz="2000" b="1" noProof="0" dirty="0" err="1"/>
              <a:t>Namoota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muraasa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miti</a:t>
            </a:r>
            <a:r>
              <a:rPr lang="en-US" sz="2000" b="1" noProof="0" dirty="0"/>
              <a:t>… “nama </a:t>
            </a:r>
            <a:r>
              <a:rPr lang="en-US" sz="2000" b="1" noProof="0" dirty="0" err="1"/>
              <a:t>hundumaa</a:t>
            </a:r>
            <a:r>
              <a:rPr lang="en-US" sz="2000" b="1" noProof="0" dirty="0"/>
              <a:t>”! (</a:t>
            </a:r>
            <a:r>
              <a:rPr lang="en-US" sz="2000" b="1" noProof="0" dirty="0" err="1"/>
              <a:t>Qol</a:t>
            </a:r>
            <a:r>
              <a:rPr lang="en-US" sz="2000" b="1" noProof="0" dirty="0"/>
              <a:t>. 1:28b).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Jechi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afaan</a:t>
            </a:r>
            <a:r>
              <a:rPr lang="en-US" sz="2000" b="1" noProof="0" dirty="0"/>
              <a:t> Giriikii “</a:t>
            </a:r>
            <a:r>
              <a:rPr lang="en-US" sz="2000" b="1" noProof="0" dirty="0" err="1"/>
              <a:t>bishina</a:t>
            </a:r>
            <a:r>
              <a:rPr lang="en-US" sz="2000" b="1" noProof="0" dirty="0"/>
              <a:t>” (</a:t>
            </a:r>
            <a:r>
              <a:rPr lang="en-US" sz="2000" b="1" i="1" noProof="0" dirty="0" err="1"/>
              <a:t>teleios</a:t>
            </a:r>
            <a:r>
              <a:rPr lang="en-US" sz="2000" b="1" noProof="0" dirty="0"/>
              <a:t>) </a:t>
            </a:r>
            <a:r>
              <a:rPr lang="en-US" sz="2000" b="1" noProof="0" dirty="0" err="1"/>
              <a:t>jedhu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muda</a:t>
            </a:r>
            <a:r>
              <a:rPr lang="en-US" sz="2000" b="1" dirty="0"/>
              <a:t>-</a:t>
            </a:r>
            <a:r>
              <a:rPr lang="en-US" sz="2000" b="1" dirty="0" err="1"/>
              <a:t>maleessaa</a:t>
            </a:r>
            <a:r>
              <a:rPr lang="en-US" sz="2000" b="1" dirty="0"/>
              <a:t> fi </a:t>
            </a:r>
            <a:r>
              <a:rPr lang="en-US" sz="2000" b="1" dirty="0" err="1"/>
              <a:t>xurii</a:t>
            </a:r>
            <a:r>
              <a:rPr lang="en-US" sz="2000" b="1" dirty="0"/>
              <a:t> </a:t>
            </a:r>
            <a:r>
              <a:rPr lang="en-US" sz="2000" b="1" dirty="0" err="1"/>
              <a:t>tokko</a:t>
            </a:r>
            <a:r>
              <a:rPr lang="en-US" sz="2000" b="1" dirty="0"/>
              <a:t>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hin</a:t>
            </a:r>
            <a:r>
              <a:rPr lang="en-US" sz="2000" b="1" dirty="0"/>
              <a:t> </a:t>
            </a:r>
            <a:r>
              <a:rPr lang="en-US" sz="2000" b="1" dirty="0" err="1"/>
              <a:t>qabne</a:t>
            </a:r>
            <a:r>
              <a:rPr lang="en-US" sz="2000" b="1" dirty="0"/>
              <a:t> </a:t>
            </a:r>
            <a:r>
              <a:rPr lang="en-US" sz="2000" b="1" dirty="0" err="1"/>
              <a:t>jechuu</a:t>
            </a:r>
            <a:r>
              <a:rPr lang="en-US" sz="2000" b="1" dirty="0"/>
              <a:t> dha. </a:t>
            </a:r>
            <a:r>
              <a:rPr lang="en-US" sz="2000" b="1" noProof="0" dirty="0" err="1"/>
              <a:t>Adeemsa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guddina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Kiristiyaanummaa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keessatti</a:t>
            </a:r>
            <a:r>
              <a:rPr lang="en-US" sz="2000" b="1" noProof="0" dirty="0"/>
              <a:t>, gadi </a:t>
            </a:r>
            <a:r>
              <a:rPr lang="en-US" sz="2000" b="1" noProof="0" dirty="0" err="1"/>
              <a:t>fageenya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seera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Waaqaatii</a:t>
            </a:r>
            <a:r>
              <a:rPr lang="en-US" sz="2000" b="1" noProof="0" dirty="0"/>
              <a:t> fi </a:t>
            </a:r>
            <a:r>
              <a:rPr lang="en-US" sz="2000" b="1" noProof="0" dirty="0" err="1"/>
              <a:t>barbaachisummaa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hubachuutti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dhufna</a:t>
            </a:r>
            <a:r>
              <a:rPr lang="en-US" sz="2000" b="1" noProof="0" dirty="0"/>
              <a:t>. Egaa </a:t>
            </a:r>
            <a:r>
              <a:rPr lang="en-US" sz="2000" b="1" noProof="0" dirty="0" err="1"/>
              <a:t>galmi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keenya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Kiristoos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keessatti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guutuu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ta’uu</a:t>
            </a:r>
            <a:r>
              <a:rPr lang="en-US" sz="2000" b="1" noProof="0" dirty="0"/>
              <a:t> dha.</a:t>
            </a: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en-US" sz="2600" b="1" noProof="0" dirty="0" err="1">
                <a:latin typeface="Constantia" panose="02030602050306030303" pitchFamily="18" charset="0"/>
              </a:rPr>
              <a:t>Furee</a:t>
            </a:r>
            <a:r>
              <a:rPr lang="en-US" sz="2600" b="1" noProof="0" dirty="0">
                <a:latin typeface="Constantia" panose="02030602050306030303" pitchFamily="18" charset="0"/>
              </a:rPr>
              <a:t> Isa </a:t>
            </a:r>
            <a:r>
              <a:rPr lang="en-US" sz="2600" b="1" noProof="0" dirty="0" err="1">
                <a:latin typeface="Constantia" panose="02030602050306030303" pitchFamily="18" charset="0"/>
              </a:rPr>
              <a:t>fannifame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ilaaluudhaan</a:t>
            </a:r>
            <a:r>
              <a:rPr lang="en-US" sz="2600" b="1" noProof="0" dirty="0">
                <a:latin typeface="Constantia" panose="02030602050306030303" pitchFamily="18" charset="0"/>
              </a:rPr>
              <a:t>, </a:t>
            </a:r>
            <a:r>
              <a:rPr lang="en-US" sz="2600" b="1" noProof="0" dirty="0" err="1">
                <a:latin typeface="Constantia" panose="02030602050306030303" pitchFamily="18" charset="0"/>
              </a:rPr>
              <a:t>caalaatti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guddinaa</a:t>
            </a:r>
            <a:r>
              <a:rPr lang="en-US" sz="2600" b="1" noProof="0" dirty="0">
                <a:latin typeface="Constantia" panose="02030602050306030303" pitchFamily="18" charset="0"/>
              </a:rPr>
              <a:t> fi </a:t>
            </a:r>
            <a:r>
              <a:rPr lang="en-US" sz="2600" b="1" noProof="0" dirty="0" err="1">
                <a:latin typeface="Constantia" panose="02030602050306030303" pitchFamily="18" charset="0"/>
              </a:rPr>
              <a:t>hiikkaa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aarsaa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Simboo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samii</a:t>
            </a:r>
            <a:r>
              <a:rPr lang="en-US" sz="2600" b="1" noProof="0" dirty="0">
                <a:latin typeface="Constantia" panose="02030602050306030303" pitchFamily="18" charset="0"/>
              </a:rPr>
              <a:t> Isa </a:t>
            </a:r>
            <a:r>
              <a:rPr lang="en-US" sz="2600" b="1" noProof="0" dirty="0" err="1">
                <a:latin typeface="Constantia" panose="02030602050306030303" pitchFamily="18" charset="0"/>
              </a:rPr>
              <a:t>ta’eetiin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kaffalamee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guutummaatti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hubanna</a:t>
            </a:r>
            <a:r>
              <a:rPr lang="en-US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noProof="0" dirty="0" err="1">
                <a:latin typeface="Constantia" panose="02030602050306030303" pitchFamily="18" charset="0"/>
              </a:rPr>
              <a:t>Karoorri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fayyinaa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fuula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keenya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duratti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ulfina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argateera</a:t>
            </a:r>
            <a:r>
              <a:rPr lang="en-US" sz="2600" b="1" noProof="0" dirty="0">
                <a:latin typeface="Constantia" panose="02030602050306030303" pitchFamily="18" charset="0"/>
              </a:rPr>
              <a:t>, </a:t>
            </a:r>
            <a:r>
              <a:rPr lang="en-US" sz="2600" b="1" noProof="0" dirty="0" err="1">
                <a:latin typeface="Constantia" panose="02030602050306030303" pitchFamily="18" charset="0"/>
              </a:rPr>
              <a:t>yaadni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Qaraaniyoo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onnee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keenya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keessatti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miira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jiraataa</a:t>
            </a:r>
            <a:r>
              <a:rPr lang="en-US" sz="2600" b="1" noProof="0" dirty="0">
                <a:latin typeface="Constantia" panose="02030602050306030303" pitchFamily="18" charset="0"/>
              </a:rPr>
              <a:t> fi </a:t>
            </a:r>
            <a:r>
              <a:rPr lang="en-US" sz="2600" b="1" noProof="0" dirty="0" err="1">
                <a:latin typeface="Constantia" panose="02030602050306030303" pitchFamily="18" charset="0"/>
              </a:rPr>
              <a:t>qullaa’aa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dammaqsa</a:t>
            </a:r>
            <a:r>
              <a:rPr lang="en-US" sz="2600" b="1" noProof="0" dirty="0">
                <a:latin typeface="Constantia" panose="02030602050306030303" pitchFamily="18" charset="0"/>
              </a:rPr>
              <a:t>. </a:t>
            </a:r>
            <a:r>
              <a:rPr lang="en-US" sz="2600" b="1" noProof="0" dirty="0" err="1">
                <a:latin typeface="Constantia" panose="02030602050306030303" pitchFamily="18" charset="0"/>
              </a:rPr>
              <a:t>Waaqayyoof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galanni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haa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ta’u</a:t>
            </a:r>
            <a:r>
              <a:rPr lang="en-US" sz="2600" b="1" noProof="0" dirty="0">
                <a:latin typeface="Constantia" panose="02030602050306030303" pitchFamily="18" charset="0"/>
              </a:rPr>
              <a:t>, </a:t>
            </a:r>
            <a:r>
              <a:rPr lang="en-US" sz="2600" b="1" noProof="0" dirty="0" err="1">
                <a:latin typeface="Constantia" panose="02030602050306030303" pitchFamily="18" charset="0"/>
              </a:rPr>
              <a:t>Hoolichi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onnee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keenya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keessaa</a:t>
            </a:r>
            <a:r>
              <a:rPr lang="en-US" sz="2600" b="1" noProof="0" dirty="0">
                <a:latin typeface="Constantia" panose="02030602050306030303" pitchFamily="18" charset="0"/>
              </a:rPr>
              <a:t> fi </a:t>
            </a:r>
            <a:r>
              <a:rPr lang="en-US" sz="2600" b="1" noProof="0" dirty="0" err="1">
                <a:latin typeface="Constantia" panose="02030602050306030303" pitchFamily="18" charset="0"/>
              </a:rPr>
              <a:t>hidhii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keenya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noProof="0" dirty="0" err="1">
                <a:latin typeface="Constantia" panose="02030602050306030303" pitchFamily="18" charset="0"/>
              </a:rPr>
              <a:t>irra</a:t>
            </a:r>
            <a:r>
              <a:rPr lang="en-US" sz="2600" b="1" noProof="0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jiraata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sababni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koormaanii</a:t>
            </a:r>
            <a:r>
              <a:rPr lang="en-US" sz="2600" b="1" dirty="0">
                <a:latin typeface="Constantia" panose="02030602050306030303" pitchFamily="18" charset="0"/>
              </a:rPr>
              <a:t> fi of </a:t>
            </a:r>
            <a:r>
              <a:rPr lang="en-US" sz="2600" b="1" dirty="0" err="1">
                <a:latin typeface="Constantia" panose="02030602050306030303" pitchFamily="18" charset="0"/>
              </a:rPr>
              <a:t>waaqessuun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lubbuu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taatee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Qaraaniyoo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yeroo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hundumaa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yaadatu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keessatti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dagaagu</a:t>
            </a:r>
            <a:r>
              <a:rPr lang="en-US" sz="2600" b="1">
                <a:latin typeface="Constantia" panose="02030602050306030303" pitchFamily="18" charset="0"/>
              </a:rPr>
              <a:t>.</a:t>
            </a:r>
            <a:r>
              <a:rPr lang="en-US" sz="2600" b="1" noProof="0">
                <a:latin typeface="Constantia" panose="02030602050306030303" pitchFamily="18" charset="0"/>
              </a:rPr>
              <a:t>”</a:t>
            </a:r>
            <a:endParaRPr lang="en-U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66676" y="2421329"/>
            <a:ext cx="630335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“Akka nu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isumaan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qajeelummaa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Waaqaa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taanuuf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Waaqni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nuuf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jedhee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Kiristoos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Isa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cubbuu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qabne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sana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cubbuu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godhe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Qorontoos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843712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After stating that the cross of Christ had reconciled Heaven and Earth (</a:t>
            </a:r>
            <a:r>
              <a:rPr lang="en-US" sz="2000" b="1" noProof="0" dirty="0" err="1"/>
              <a:t>Qol</a:t>
            </a:r>
            <a:r>
              <a:rPr lang="en-US" sz="2000" b="1" noProof="0" dirty="0"/>
              <a:t>. 1:20), Paul goes on to explain the practical effects for us of this reconciliation.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How has this changed us? How did God foresee all of this? What can we do to help others share in reconciliation and gain hope?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BU’AA ARAARAA</a:t>
            </a: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-68824"/>
            <a:ext cx="12192000" cy="461665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2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HAMAA HOJJECHUU IRRAA GARA QULQULLOOTA TA’UUTTI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Isinis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dur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amala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keessan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hamaa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sanaan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Waaqatti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orma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taatanii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yaada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keessaniinis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diinota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turtan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. Amma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garuu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qulqulloota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mudaa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qabnee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fi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warra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hir’ina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hin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qabne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godhee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fuula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isaa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duratti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isin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dhi’eessuuf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dhagna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foon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Kiristoosiin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karaa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du’a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isaatiin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isin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araarseera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—.” 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Qolosaayis</a:t>
            </a:r>
            <a:r>
              <a:rPr lang="en-US" sz="1400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086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Dhimmichi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salphaa</a:t>
            </a:r>
            <a:r>
              <a:rPr lang="en-US" sz="2000" b="1" noProof="0" dirty="0"/>
              <a:t> dha. Waan </a:t>
            </a:r>
            <a:r>
              <a:rPr lang="en-US" sz="2000" b="1" noProof="0" dirty="0" err="1"/>
              <a:t>hamaa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hojjechaa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jiraanne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kanaaf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duuti</a:t>
            </a:r>
            <a:r>
              <a:rPr lang="en-US" sz="2000" b="1" noProof="0" dirty="0"/>
              <a:t> bara </a:t>
            </a:r>
            <a:r>
              <a:rPr lang="en-US" sz="2000" b="1" noProof="0" dirty="0" err="1"/>
              <a:t>baraa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nutti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murameera</a:t>
            </a:r>
            <a:r>
              <a:rPr lang="en-US" sz="2000" b="1" noProof="0" dirty="0"/>
              <a:t> (Rom. 6:23; Mul.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0082240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 err="1"/>
              <a:t>Garuu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karoora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dinqisiisaa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nuuf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ture</a:t>
            </a:r>
            <a:r>
              <a:rPr lang="en-US" sz="2000" b="1" noProof="0" dirty="0"/>
              <a:t>:</a:t>
            </a:r>
            <a:endParaRPr lang="en-US" sz="2000" noProof="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170655" y="2924719"/>
            <a:ext cx="34774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noProof="0" dirty="0" err="1"/>
              <a:t>Ofii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keenyaan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haala</a:t>
            </a:r>
            <a:r>
              <a:rPr lang="en-US" sz="2000" b="1" noProof="0" dirty="0"/>
              <a:t> kana </a:t>
            </a:r>
            <a:r>
              <a:rPr lang="en-US" sz="2000" b="1" noProof="0" dirty="0" err="1"/>
              <a:t>jijjiiruu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dandeenyu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ykn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fayyina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keenyaaf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gatii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baasuu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dandeenyu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Faar</a:t>
            </a:r>
            <a:r>
              <a:rPr lang="en-US" sz="2000" b="1" noProof="0" dirty="0"/>
              <a:t>. 49:7-8).</a:t>
            </a: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GADI DHAABBATAA FI JABAA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kunis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amantii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keessaniin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itti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fuftan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jabaattanii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dhaabattanii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fi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yoo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abdii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wangeelaa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irraa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sochoone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ta’a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Qolosaayis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Qajeelota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taaneerra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qulloofneerra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garuu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adeemsichi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xumuramne</a:t>
            </a:r>
            <a:r>
              <a:rPr lang="en-US" sz="2000" b="1" noProof="0" dirty="0"/>
              <a:t>. Balaa </a:t>
            </a:r>
            <a:r>
              <a:rPr lang="en-US" sz="2000" b="1" noProof="0" dirty="0" err="1"/>
              <a:t>karaa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kaachuu</a:t>
            </a:r>
            <a:r>
              <a:rPr lang="en-US" sz="2000" b="1" noProof="0" dirty="0"/>
              <a:t> fi </a:t>
            </a:r>
            <a:r>
              <a:rPr lang="en-US" sz="2000" b="1" noProof="0" dirty="0" err="1"/>
              <a:t>galma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ga’u</a:t>
            </a:r>
            <a:r>
              <a:rPr lang="en-US" sz="2000" b="1" dirty="0"/>
              <a:t>u </a:t>
            </a:r>
            <a:r>
              <a:rPr lang="en-US" sz="2000" b="1" dirty="0" err="1"/>
              <a:t>dadhabuu</a:t>
            </a:r>
            <a:r>
              <a:rPr lang="en-US" sz="2000" b="1" dirty="0"/>
              <a:t> </a:t>
            </a:r>
            <a:r>
              <a:rPr lang="en-US" sz="2000" b="1" dirty="0" err="1"/>
              <a:t>keessa</a:t>
            </a:r>
            <a:r>
              <a:rPr lang="en-US" sz="2000" b="1" dirty="0"/>
              <a:t> </a:t>
            </a:r>
            <a:r>
              <a:rPr lang="en-US" sz="2000" b="1" dirty="0" err="1"/>
              <a:t>jirra</a:t>
            </a:r>
            <a:r>
              <a:rPr lang="en-US" sz="2000" b="1" dirty="0"/>
              <a:t>. </a:t>
            </a:r>
            <a:r>
              <a:rPr lang="en-US" sz="2000" b="1" noProof="0" dirty="0" err="1"/>
              <a:t>Kanaaf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Phaawuloos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sadii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irratti</a:t>
            </a:r>
            <a:r>
              <a:rPr lang="en-US" sz="2000" b="1" noProof="0" dirty="0"/>
              <a:t> nu </a:t>
            </a:r>
            <a:r>
              <a:rPr lang="en-US" sz="2000" b="1" noProof="0" dirty="0" err="1"/>
              <a:t>gorsa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Qol</a:t>
            </a:r>
            <a:r>
              <a:rPr lang="en-US" sz="2000" b="1" noProof="0" dirty="0"/>
              <a:t>. 1:23a):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392269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ABDII</a:t>
            </a: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-481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ABDII KENNUU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Ergam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natti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kenneen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dubbii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guutummaatti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isinii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dhi’eessuuf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Qolosaayis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Akkuma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ilaalle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karoorri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fayyina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keenyaa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baase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du’a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Yesuus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hundaa’ee</a:t>
            </a:r>
            <a:r>
              <a:rPr lang="en-US" sz="2000" b="1" noProof="0" dirty="0"/>
              <a:t> fi </a:t>
            </a:r>
            <a:r>
              <a:rPr lang="en-US" sz="2000" b="1" noProof="0" dirty="0" err="1"/>
              <a:t>qajeelummaa</a:t>
            </a:r>
            <a:r>
              <a:rPr lang="en-US" sz="2000" b="1" noProof="0" dirty="0"/>
              <a:t> fi </a:t>
            </a:r>
            <a:r>
              <a:rPr lang="en-US" sz="2000" b="1" noProof="0" dirty="0" err="1"/>
              <a:t>qullaa’ummaa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</a:t>
            </a:r>
            <a:r>
              <a:rPr lang="en-US" sz="2000" b="1" noProof="0" dirty="0"/>
              <a:t> </a:t>
            </a:r>
            <a:r>
              <a:rPr lang="en-US" sz="2000" b="1" dirty="0" err="1"/>
              <a:t>hammatu</a:t>
            </a:r>
            <a:r>
              <a:rPr lang="en-US" sz="2000" b="1" dirty="0"/>
              <a:t> dha. </a:t>
            </a:r>
            <a:r>
              <a:rPr lang="en-US" sz="2000" b="1" noProof="0" dirty="0" err="1"/>
              <a:t>Garuu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barbaachisaa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tokkotu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keessaa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hafe</a:t>
            </a:r>
            <a:r>
              <a:rPr lang="en-US" sz="2000" b="1" noProof="0" dirty="0"/>
              <a:t>: </a:t>
            </a:r>
            <a:r>
              <a:rPr lang="en-US" sz="2000" b="1" noProof="0" dirty="0" err="1"/>
              <a:t>karoora</a:t>
            </a:r>
            <a:r>
              <a:rPr lang="en-US" sz="2000" b="1" noProof="0" dirty="0"/>
              <a:t> kana </a:t>
            </a:r>
            <a:r>
              <a:rPr lang="en-US" sz="2000" b="1" noProof="0" dirty="0" err="1"/>
              <a:t>fudhachuudhaaf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karooricha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beekuutu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nurra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jira</a:t>
            </a:r>
            <a:r>
              <a:rPr lang="en-US" sz="2000" b="1" noProof="0" dirty="0"/>
              <a:t>. Nama </a:t>
            </a:r>
            <a:r>
              <a:rPr lang="en-US" sz="2000" b="1" noProof="0" dirty="0" err="1"/>
              <a:t>waan</a:t>
            </a:r>
            <a:r>
              <a:rPr lang="en-US" sz="2000" b="1" noProof="0" dirty="0"/>
              <a:t> kana </a:t>
            </a:r>
            <a:r>
              <a:rPr lang="en-US" sz="2000" b="1" noProof="0" dirty="0" err="1"/>
              <a:t>nutti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mul’isu</a:t>
            </a:r>
            <a:r>
              <a:rPr lang="en-US" sz="2000" b="1" noProof="0" dirty="0"/>
              <a:t> nu </a:t>
            </a:r>
            <a:r>
              <a:rPr lang="en-US" sz="2000" b="1" noProof="0" dirty="0" err="1"/>
              <a:t>barbaachisa</a:t>
            </a:r>
            <a:r>
              <a:rPr lang="en-US" sz="2000" b="1" noProof="0" dirty="0"/>
              <a:t>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43301" y="2878459"/>
            <a:ext cx="461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Asitti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bakki</a:t>
            </a:r>
            <a:r>
              <a:rPr lang="en-US" sz="2000" b="1" noProof="0" dirty="0"/>
              <a:t> “</a:t>
            </a:r>
            <a:r>
              <a:rPr lang="en-US" sz="2000" b="1" noProof="0" dirty="0" err="1"/>
              <a:t>bulchiinsi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Waaqayyoo</a:t>
            </a:r>
            <a:r>
              <a:rPr lang="en-US" sz="2000" b="1" noProof="0" dirty="0"/>
              <a:t>” [</a:t>
            </a:r>
            <a:r>
              <a:rPr lang="en-US" sz="2000" b="1" noProof="0" dirty="0" err="1"/>
              <a:t>karaa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haalota</a:t>
            </a:r>
            <a:r>
              <a:rPr lang="en-US" sz="2000" b="1" dirty="0"/>
              <a:t>, </a:t>
            </a:r>
            <a:r>
              <a:rPr lang="en-US" sz="2000" b="1" dirty="0" err="1"/>
              <a:t>yaadota</a:t>
            </a:r>
            <a:r>
              <a:rPr lang="en-US" sz="2000" b="1" dirty="0"/>
              <a:t>, </a:t>
            </a:r>
            <a:r>
              <a:rPr lang="en-US" sz="2000" b="1" dirty="0" err="1"/>
              <a:t>namoota</a:t>
            </a:r>
            <a:r>
              <a:rPr lang="en-US" sz="2000" b="1" dirty="0"/>
              <a:t>, </a:t>
            </a:r>
            <a:r>
              <a:rPr lang="en-US" sz="2000" b="1" dirty="0" err="1"/>
              <a:t>kkf</a:t>
            </a:r>
            <a:r>
              <a:rPr lang="en-US" sz="2000" b="1" dirty="0"/>
              <a:t> </a:t>
            </a:r>
            <a:r>
              <a:rPr lang="en-US" sz="2000" b="1" dirty="0" err="1"/>
              <a:t>to’atu</a:t>
            </a:r>
            <a:r>
              <a:rPr lang="en-US" sz="2000" b="1" dirty="0"/>
              <a:t>]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Phaawuloos</a:t>
            </a:r>
            <a:r>
              <a:rPr lang="en-US" sz="2000" b="1" dirty="0"/>
              <a:t> </a:t>
            </a:r>
            <a:r>
              <a:rPr lang="en-US" sz="2000" b="1" dirty="0" err="1"/>
              <a:t>tajaajilaa</a:t>
            </a:r>
            <a:r>
              <a:rPr lang="en-US" sz="2000" b="1" dirty="0"/>
              <a:t> </a:t>
            </a:r>
            <a:r>
              <a:rPr lang="en-US" sz="2000" b="1" dirty="0" err="1"/>
              <a:t>ta’ee</a:t>
            </a:r>
            <a:r>
              <a:rPr lang="en-US" sz="2000" b="1" dirty="0"/>
              <a:t> </a:t>
            </a:r>
            <a:r>
              <a:rPr lang="en-US" sz="2000" b="1" dirty="0" err="1"/>
              <a:t>dhufe</a:t>
            </a:r>
            <a:r>
              <a:rPr lang="en-US" sz="2000" b="1" dirty="0"/>
              <a:t>.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Qol</a:t>
            </a:r>
            <a:r>
              <a:rPr lang="en-US" sz="2000" b="1" noProof="0" dirty="0"/>
              <a:t>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Yooma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dhiphina</a:t>
            </a:r>
            <a:r>
              <a:rPr lang="en-US" sz="2000" b="1" noProof="0" dirty="0"/>
              <a:t> of </a:t>
            </a:r>
            <a:r>
              <a:rPr lang="en-US" sz="2000" b="1" noProof="0" dirty="0" err="1"/>
              <a:t>keessaa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illee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Phaawuloos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qooddataa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karoora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ta’uutti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gammadeera</a:t>
            </a:r>
            <a:r>
              <a:rPr lang="en-US" sz="2000" b="1" noProof="0" dirty="0"/>
              <a:t> (</a:t>
            </a:r>
            <a:r>
              <a:rPr lang="en-US" sz="2000" b="1" dirty="0"/>
              <a:t>Q</a:t>
            </a:r>
            <a:r>
              <a:rPr lang="en-US" sz="2000" b="1" noProof="0" dirty="0" err="1"/>
              <a:t>ol</a:t>
            </a:r>
            <a:r>
              <a:rPr lang="en-US" sz="2000" b="1" noProof="0" dirty="0"/>
              <a:t>. 1:24). </a:t>
            </a:r>
            <a:r>
              <a:rPr lang="en-US" sz="2000" b="1" noProof="0" dirty="0" err="1"/>
              <a:t>Roomitti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hidhamuu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kaasee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hanga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du’a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isaatiitti</a:t>
            </a:r>
            <a:r>
              <a:rPr lang="en-US" sz="2000" b="1" noProof="0" dirty="0"/>
              <a:t>, </a:t>
            </a:r>
            <a:r>
              <a:rPr lang="en-US" sz="2000" b="1" dirty="0" err="1"/>
              <a:t>ergaawwan</a:t>
            </a:r>
            <a:r>
              <a:rPr lang="en-US" sz="2000" b="1" dirty="0"/>
              <a:t> </a:t>
            </a:r>
            <a:r>
              <a:rPr lang="en-US" sz="2000" b="1" dirty="0" err="1"/>
              <a:t>kudha</a:t>
            </a:r>
            <a:r>
              <a:rPr lang="en-US" sz="2000" b="1" dirty="0"/>
              <a:t> </a:t>
            </a:r>
            <a:r>
              <a:rPr lang="en-US" sz="2000" b="1" dirty="0" err="1"/>
              <a:t>afur</a:t>
            </a:r>
            <a:r>
              <a:rPr lang="en-US" sz="2000" b="1" dirty="0"/>
              <a:t> </a:t>
            </a:r>
            <a:r>
              <a:rPr lang="en-US" sz="2000" b="1" dirty="0" err="1"/>
              <a:t>Kakuu</a:t>
            </a:r>
            <a:r>
              <a:rPr lang="en-US" sz="2000" b="1" dirty="0"/>
              <a:t> </a:t>
            </a:r>
            <a:r>
              <a:rPr lang="en-US" sz="2000" b="1" dirty="0" err="1"/>
              <a:t>Haaraa</a:t>
            </a:r>
            <a:r>
              <a:rPr lang="en-US" sz="2000" b="1" dirty="0"/>
              <a:t> </a:t>
            </a:r>
            <a:r>
              <a:rPr lang="en-US" sz="2000" b="1" dirty="0" err="1"/>
              <a:t>keessatti</a:t>
            </a:r>
            <a:r>
              <a:rPr lang="en-US" sz="2000" b="1" dirty="0"/>
              <a:t> </a:t>
            </a:r>
            <a:r>
              <a:rPr lang="en-US" sz="2000" b="1" dirty="0" err="1"/>
              <a:t>hammataman</a:t>
            </a:r>
            <a:r>
              <a:rPr lang="en-US" sz="2000" b="1" dirty="0"/>
              <a:t> </a:t>
            </a:r>
            <a:r>
              <a:rPr lang="en-US" sz="2000" b="1" dirty="0" err="1"/>
              <a:t>keessaa</a:t>
            </a:r>
            <a:r>
              <a:rPr lang="en-US" sz="2000" b="1" dirty="0"/>
              <a:t> </a:t>
            </a:r>
            <a:r>
              <a:rPr lang="en-US" sz="2000" b="1" dirty="0" err="1"/>
              <a:t>yoo</a:t>
            </a:r>
            <a:r>
              <a:rPr lang="en-US" sz="2000" b="1" dirty="0"/>
              <a:t> </a:t>
            </a:r>
            <a:r>
              <a:rPr lang="en-US" sz="2000" b="1" dirty="0" err="1"/>
              <a:t>xiqqaate</a:t>
            </a:r>
            <a:r>
              <a:rPr lang="en-US" sz="2000" b="1" dirty="0"/>
              <a:t> turban </a:t>
            </a:r>
            <a:r>
              <a:rPr lang="en-US" sz="2000" b="1" dirty="0" err="1"/>
              <a:t>isaanii</a:t>
            </a:r>
            <a:r>
              <a:rPr lang="en-US" sz="2000" b="1" dirty="0"/>
              <a:t> </a:t>
            </a:r>
            <a:r>
              <a:rPr lang="en-US" sz="2000" b="1" dirty="0" err="1"/>
              <a:t>barreesse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noProof="0" dirty="0" err="1"/>
              <a:t>Phaawuloos</a:t>
            </a:r>
            <a:r>
              <a:rPr lang="en-US" b="1" noProof="0" dirty="0"/>
              <a:t> </a:t>
            </a:r>
            <a:r>
              <a:rPr lang="en-US" b="1" noProof="0" dirty="0" err="1"/>
              <a:t>karoora</a:t>
            </a:r>
            <a:r>
              <a:rPr lang="en-US" b="1" noProof="0" dirty="0"/>
              <a:t> </a:t>
            </a:r>
            <a:r>
              <a:rPr lang="en-US" b="1" noProof="0" dirty="0" err="1"/>
              <a:t>Waaqaa</a:t>
            </a:r>
            <a:r>
              <a:rPr lang="en-US" b="1" noProof="0" dirty="0"/>
              <a:t> </a:t>
            </a:r>
            <a:r>
              <a:rPr lang="en-US" b="1" noProof="0" dirty="0" err="1"/>
              <a:t>keessatti</a:t>
            </a:r>
            <a:r>
              <a:rPr lang="en-US" b="1" noProof="0" dirty="0"/>
              <a:t> </a:t>
            </a:r>
            <a:r>
              <a:rPr lang="en-US" b="1" noProof="0" dirty="0" err="1"/>
              <a:t>qooda</a:t>
            </a:r>
            <a:r>
              <a:rPr lang="en-US" b="1" noProof="0" dirty="0"/>
              <a:t> </a:t>
            </a:r>
            <a:r>
              <a:rPr lang="en-US" b="1" noProof="0" dirty="0" err="1"/>
              <a:t>barbaachisaa</a:t>
            </a:r>
            <a:r>
              <a:rPr lang="en-US" b="1" noProof="0" dirty="0"/>
              <a:t> </a:t>
            </a:r>
            <a:r>
              <a:rPr lang="en-US" b="1" noProof="0" dirty="0" err="1"/>
              <a:t>qaba</a:t>
            </a:r>
            <a:r>
              <a:rPr lang="en-US" b="1" noProof="0" dirty="0"/>
              <a:t>, </a:t>
            </a:r>
            <a:r>
              <a:rPr lang="en-US" b="1" noProof="0" dirty="0" err="1"/>
              <a:t>kanattimmoo</a:t>
            </a:r>
            <a:r>
              <a:rPr lang="en-US" b="1" noProof="0" dirty="0"/>
              <a:t> </a:t>
            </a:r>
            <a:r>
              <a:rPr lang="en-US" b="1" noProof="0" dirty="0" err="1"/>
              <a:t>gammaadaa</a:t>
            </a:r>
            <a:r>
              <a:rPr lang="en-US" b="1" noProof="0" dirty="0"/>
              <a:t> dha. Nus </a:t>
            </a:r>
            <a:r>
              <a:rPr lang="en-US" b="1" noProof="0" dirty="0" err="1"/>
              <a:t>namoota</a:t>
            </a:r>
            <a:r>
              <a:rPr lang="en-US" b="1" noProof="0" dirty="0"/>
              <a:t> </a:t>
            </a:r>
            <a:r>
              <a:rPr lang="en-US" b="1" noProof="0" dirty="0" err="1"/>
              <a:t>gara</a:t>
            </a:r>
            <a:r>
              <a:rPr lang="en-US" b="1" noProof="0" dirty="0"/>
              <a:t> </a:t>
            </a:r>
            <a:r>
              <a:rPr lang="en-US" b="1" noProof="0" dirty="0" err="1"/>
              <a:t>Kiristoosiin</a:t>
            </a:r>
            <a:r>
              <a:rPr lang="en-US" b="1" noProof="0" dirty="0"/>
              <a:t> </a:t>
            </a:r>
            <a:r>
              <a:rPr lang="en-US" b="1" noProof="0" dirty="0" err="1"/>
              <a:t>beekuutti</a:t>
            </a:r>
            <a:r>
              <a:rPr lang="en-US" b="1" noProof="0" dirty="0"/>
              <a:t> </a:t>
            </a:r>
            <a:r>
              <a:rPr lang="en-US" b="1" noProof="0" dirty="0" err="1"/>
              <a:t>fiduudhaan</a:t>
            </a:r>
            <a:r>
              <a:rPr lang="en-US" b="1" noProof="0" dirty="0"/>
              <a:t> </a:t>
            </a:r>
            <a:r>
              <a:rPr lang="en-US" b="1" noProof="0" dirty="0" err="1"/>
              <a:t>qooda</a:t>
            </a:r>
            <a:r>
              <a:rPr lang="en-US" b="1" noProof="0" dirty="0"/>
              <a:t> </a:t>
            </a:r>
            <a:r>
              <a:rPr lang="en-US" b="1" noProof="0" dirty="0" err="1"/>
              <a:t>fudhattoota</a:t>
            </a:r>
            <a:r>
              <a:rPr lang="en-US" b="1" noProof="0" dirty="0"/>
              <a:t> </a:t>
            </a:r>
            <a:r>
              <a:rPr lang="en-US" b="1" noProof="0" dirty="0" err="1"/>
              <a:t>karoora</a:t>
            </a:r>
            <a:r>
              <a:rPr lang="en-US" b="1" noProof="0" dirty="0"/>
              <a:t> </a:t>
            </a:r>
            <a:r>
              <a:rPr lang="en-US" b="1" noProof="0" dirty="0" err="1"/>
              <a:t>kanaa</a:t>
            </a:r>
            <a:r>
              <a:rPr lang="en-US" b="1" noProof="0" dirty="0"/>
              <a:t> </a:t>
            </a:r>
            <a:r>
              <a:rPr lang="en-US" b="1" noProof="0" dirty="0" err="1"/>
              <a:t>ta’uu</a:t>
            </a:r>
            <a:r>
              <a:rPr lang="en-US" b="1" noProof="0" dirty="0"/>
              <a:t> </a:t>
            </a:r>
            <a:r>
              <a:rPr lang="en-US" b="1" noProof="0" dirty="0" err="1"/>
              <a:t>ni</a:t>
            </a:r>
            <a:r>
              <a:rPr lang="en-US" b="1" noProof="0" dirty="0"/>
              <a:t> </a:t>
            </a:r>
            <a:r>
              <a:rPr lang="en-US" b="1" noProof="0" dirty="0" err="1"/>
              <a:t>dandeenya</a:t>
            </a:r>
            <a:r>
              <a:rPr lang="en-US" b="1" noProof="0" dirty="0"/>
              <a:t>. Sun </a:t>
            </a:r>
            <a:r>
              <a:rPr lang="en-US" b="1" noProof="0" dirty="0" err="1"/>
              <a:t>immoo</a:t>
            </a:r>
            <a:r>
              <a:rPr lang="en-US" b="1" noProof="0" dirty="0"/>
              <a:t> </a:t>
            </a:r>
            <a:r>
              <a:rPr lang="en-US" b="1" noProof="0" dirty="0" err="1"/>
              <a:t>gammachuu</a:t>
            </a:r>
            <a:r>
              <a:rPr lang="en-US" b="1" noProof="0" dirty="0"/>
              <a:t> </a:t>
            </a:r>
            <a:r>
              <a:rPr lang="en-US" b="1" noProof="0" dirty="0" err="1"/>
              <a:t>keenya</a:t>
            </a:r>
            <a:r>
              <a:rPr lang="en-US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-77000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ICCITA WAAQAYYOO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dubbiin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kunis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iccitii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barootaa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fi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dhaloota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jalaa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dhokfamee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turee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dha; amma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garuu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qulqulloota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isaatti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mul’ifameera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Qolosaayis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Phaawuloos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waa’ee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iccita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du’aa</a:t>
            </a:r>
            <a:r>
              <a:rPr lang="en-US" sz="2000" b="1" noProof="0" dirty="0"/>
              <a:t> </a:t>
            </a:r>
            <a:r>
              <a:rPr lang="en-US" sz="2000" b="1" dirty="0" err="1"/>
              <a:t>ka’uu</a:t>
            </a:r>
            <a:r>
              <a:rPr lang="en-US" sz="2000" b="1" dirty="0"/>
              <a:t> </a:t>
            </a:r>
            <a:r>
              <a:rPr lang="en-US" sz="2000" b="1" dirty="0" err="1"/>
              <a:t>Kiristoos</a:t>
            </a:r>
            <a:r>
              <a:rPr lang="en-US" sz="2000" b="1" dirty="0"/>
              <a:t> </a:t>
            </a:r>
            <a:r>
              <a:rPr lang="en-US" sz="2000" b="1" dirty="0" err="1"/>
              <a:t>booda</a:t>
            </a:r>
            <a:r>
              <a:rPr lang="en-US" sz="2000" b="1" dirty="0"/>
              <a:t> </a:t>
            </a:r>
            <a:r>
              <a:rPr lang="en-US" sz="2000" b="1" dirty="0" err="1"/>
              <a:t>waldaatti</a:t>
            </a:r>
            <a:r>
              <a:rPr lang="en-US" sz="2000" b="1" dirty="0"/>
              <a:t> </a:t>
            </a:r>
            <a:r>
              <a:rPr lang="en-US" sz="2000" b="1" dirty="0" err="1"/>
              <a:t>mul’ifamee</a:t>
            </a:r>
            <a:r>
              <a:rPr lang="en-US" sz="2000" b="1" dirty="0"/>
              <a:t> </a:t>
            </a:r>
            <a:r>
              <a:rPr lang="en-US" sz="2000" b="1" dirty="0" err="1"/>
              <a:t>dubbata</a:t>
            </a:r>
            <a:r>
              <a:rPr lang="en-US" sz="2000" b="1" dirty="0"/>
              <a:t>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Qol</a:t>
            </a:r>
            <a:r>
              <a:rPr lang="en-US" sz="2000" b="1" noProof="0" dirty="0"/>
              <a:t>. 1:26). Hamma </a:t>
            </a:r>
            <a:r>
              <a:rPr lang="en-US" sz="2000" b="1" noProof="0" dirty="0" err="1"/>
              <a:t>sanaatti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qaanqee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qofaatu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ture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Garuu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iccitni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maali</a:t>
            </a:r>
            <a:r>
              <a:rPr lang="en-US" sz="2000" b="1" noProof="0" dirty="0"/>
              <a:t>? “</a:t>
            </a:r>
            <a:r>
              <a:rPr lang="en-US" sz="2000" b="1" noProof="0" dirty="0" err="1"/>
              <a:t>Kiristoos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keessa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jiraachuu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abdii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ulfina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qabeessa</a:t>
            </a:r>
            <a:r>
              <a:rPr lang="en-US" sz="2000" b="1" noProof="0" dirty="0"/>
              <a:t>” (</a:t>
            </a:r>
            <a:r>
              <a:rPr lang="en-US" sz="2000" b="1" noProof="0" dirty="0" err="1"/>
              <a:t>Qol</a:t>
            </a:r>
            <a:r>
              <a:rPr lang="en-US" sz="2000" b="1" noProof="0" dirty="0"/>
              <a:t>.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525254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Iccita</a:t>
            </a:r>
            <a:r>
              <a:rPr lang="en-US" sz="2000" b="1" noProof="0" dirty="0"/>
              <a:t> kana </a:t>
            </a:r>
            <a:r>
              <a:rPr lang="en-US" sz="2000" b="1" noProof="0" dirty="0" err="1"/>
              <a:t>keessatti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ammallee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sadarkaan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mul’achuu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jira</a:t>
            </a:r>
            <a:r>
              <a:rPr lang="en-US" sz="2000" b="1" noProof="0" dirty="0"/>
              <a:t>. Amma </a:t>
            </a:r>
            <a:r>
              <a:rPr lang="en-US" sz="2000" b="1" noProof="0" dirty="0" err="1"/>
              <a:t>abdii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ulfina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sanatti</a:t>
            </a:r>
            <a:r>
              <a:rPr lang="en-US" sz="2000" b="1" noProof="0" dirty="0"/>
              <a:t> </a:t>
            </a:r>
            <a:r>
              <a:rPr lang="en-US" sz="2000" b="1" dirty="0" err="1"/>
              <a:t>adeemuu</a:t>
            </a:r>
            <a:r>
              <a:rPr lang="en-US" sz="2000" b="1" dirty="0"/>
              <a:t> </a:t>
            </a:r>
            <a:r>
              <a:rPr lang="en-US" sz="2000" b="1" dirty="0" err="1"/>
              <a:t>keessa</a:t>
            </a:r>
            <a:r>
              <a:rPr lang="en-US" sz="2000" b="1" dirty="0"/>
              <a:t> </a:t>
            </a:r>
            <a:r>
              <a:rPr lang="en-US" sz="2000" b="1" dirty="0" err="1"/>
              <a:t>jirra</a:t>
            </a:r>
            <a:r>
              <a:rPr lang="en-US" sz="2000" b="1" dirty="0"/>
              <a:t>. </a:t>
            </a:r>
            <a:r>
              <a:rPr lang="en-US" sz="2000" b="1" noProof="0" dirty="0" err="1"/>
              <a:t>Jijjiirama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akkamiiti</a:t>
            </a:r>
            <a:r>
              <a:rPr lang="en-US" sz="2000" b="1" noProof="0" dirty="0"/>
              <a:t>! </a:t>
            </a:r>
            <a:r>
              <a:rPr lang="en-US" sz="2000" b="1" noProof="0" dirty="0" err="1"/>
              <a:t>Iccita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akkamiiti</a:t>
            </a:r>
            <a:r>
              <a:rPr lang="en-US" sz="2000" b="1" noProof="0" dirty="0"/>
              <a:t>! </a:t>
            </a:r>
            <a:r>
              <a:rPr lang="en-US" sz="2000" b="1" noProof="0" dirty="0" err="1"/>
              <a:t>Sabni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cubbamaan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dhiiga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Yesuus</a:t>
            </a:r>
            <a:r>
              <a:rPr lang="en-US" sz="2000" b="1" noProof="0" dirty="0"/>
              <a:t> isa </a:t>
            </a:r>
            <a:r>
              <a:rPr lang="en-US" sz="2000" b="1" noProof="0" dirty="0" err="1"/>
              <a:t>furuun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qajeelummaa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qullaa’ummaa</a:t>
            </a:r>
            <a:r>
              <a:rPr lang="en-US" sz="2000" b="1" noProof="0" dirty="0"/>
              <a:t>, fi </a:t>
            </a:r>
            <a:r>
              <a:rPr lang="en-US" sz="2000" b="1" noProof="0" dirty="0" err="1"/>
              <a:t>ulfina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argate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Iccitni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kun</a:t>
            </a:r>
            <a:r>
              <a:rPr lang="en-US" sz="2000" b="1" noProof="0" dirty="0"/>
              <a:t> bara </a:t>
            </a:r>
            <a:r>
              <a:rPr lang="en-US" sz="2000" b="1" noProof="0" dirty="0" err="1"/>
              <a:t>baraan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duree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qayyabannaa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fufa</a:t>
            </a:r>
            <a:r>
              <a:rPr lang="en-US" sz="2000" b="1" noProof="0" dirty="0"/>
              <a:t>.</a:t>
            </a: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1044</Words>
  <Application>Microsoft Office PowerPoint</Application>
  <PresentationFormat>Panorámica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Constantia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2026-01-24T16:42:04Z</dcterms:created>
  <dcterms:modified xsi:type="dcterms:W3CDTF">2026-02-26T19:43:52Z</dcterms:modified>
</cp:coreProperties>
</file>