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AMALOOTA WAAQAYYOO MURAASA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Qajeelaa dha (Faar.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Araarsa qabeessa (K.Deeb.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Obsaa fi Jajjabeessaa dha (Rom.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Ayyaana kenna (Rom.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Dhiisaa dha (Faar.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Mootii dha (Faar.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 baraan jiraata (Uum.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Hundaa danda’a (Uum.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Hundaa beeka (1 Yoh.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Waan gara fuulduraa beeka (Isaay.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" sz="2000" b="1" dirty="0"/>
            <a:t>Jaalala irraa kan ka’e, nama dhiiraa fi dubartii godhee uumuudhaan, akka isaan wal jaallataniifis isaan “abboome” (Uum.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" sz="2000" b="1" dirty="0"/>
            <a:t>Jaalala irraa kan ka’e, yeroo Addaamii fi Hewaan cubbuu hojjetan, isaan barbaadee abdii kenneef</a:t>
          </a:r>
          <a:br>
            <a:rPr lang="es-ES" sz="2000" b="1" dirty="0"/>
          </a:br>
          <a:r>
            <a:rPr lang="en" sz="2000" b="1" dirty="0"/>
            <a:t>(Uum.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" sz="2000" b="1" dirty="0"/>
            <a:t>Jaalala irraa kan ka’e, Abrahamii wajjin kakuu galee nama hundumaa eebbisuuf waadaa seene (Uum.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" sz="2000" b="1" dirty="0"/>
            <a:t>Jaalala irraa kan ka’e, Ilma-Yesuus Kiristoosiin-cubbuu keenyaaf akka du’uuf kenne (Yoh.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200" b="1" dirty="0">
              <a:solidFill>
                <a:schemeClr val="tx1"/>
              </a:solidFill>
            </a:rPr>
            <a:t>Maatewos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/>
            <a:t>Yihudii irraa gara Yihudotaatti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Maarqos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/>
            <a:t>Yihuduu irraa gara Ormootaatti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Luqaas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/>
            <a:t>Ormoota irraa gara Ormootaatti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Yohaannis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1800" b="1" dirty="0"/>
            <a:t>Yihudii irraa gara Yihudotaa fi Ormootaatti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" sz="2000" b="1" dirty="0"/>
            <a:t>Inni Masihii Isa waan kakate raawwatu dha.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/>
            <a:t>Yeroo hundumaa warra kaan kan tajaajilu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" sz="2000" b="1" dirty="0"/>
            <a:t>Gargaaraa fi gara laafessa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" sz="2000" b="1" dirty="0"/>
            <a:t>Jireenya qaamaa fi hafuuraa kan kennu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AMALOOTA WAAQAYYOO MURAASA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Hundaa danda’a (Uum.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Hundaa beeka (1 Yoh.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Waan gara fuulduraa beeka (Isaay.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Qajeelaa dha (Faar.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Araarsa qabeessa (K.Deeb.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Obsaa fi Jajjabeessaa dha (Rom.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Ayyaana kenna (Rom.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Dhiisaa dha (Faar.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Mootii dha (Faar.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 baraan jiraata (Uum.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Jaalala irraa kan ka’e, nama dhiiraa fi dubartii godhee uumuudhaan, akka isaan wal jaallataniifis isaan “abboome” (Uum.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Jaalala irraa kan ka’e, yeroo Addaamii fi Hewaan cubbuu hojjetan, isaan barbaadee abdii kenneef</a:t>
          </a:r>
          <a:br>
            <a:rPr lang="es-ES" sz="2000" b="1" kern="1200" dirty="0"/>
          </a:br>
          <a:r>
            <a:rPr lang="en" sz="2000" b="1" kern="1200" dirty="0"/>
            <a:t>(Uum.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Jaalala irraa kan ka’e, Abrahamii wajjin kakuu galee nama hundumaa eebbisuuf waadaa seene (Uum.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Jaalala irraa kan ka’e, Ilma-Yesuus Kiristoosiin-cubbuu keenyaaf akka du’uuf kenne (Yoh.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tx1"/>
              </a:solidFill>
            </a:rPr>
            <a:t>Maatewos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Yihudii irraa gara Yihudotaatti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Inni Masihii Isa waan kakate raawwatu dha.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Maarqos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Yihuduu irraa gara Ormootaatti</a:t>
          </a: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Yeroo hundumaa warra kaan kan tajaajilu</a:t>
          </a: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Luqaas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Ormoota irraa gara Ormootaatti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Gargaaraa fi gara laafessa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Yohaannis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Yihudii irraa gara Yihudotaa fi Ormootaatti</a:t>
          </a: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Jireenya qaamaa fi hafuuraa kan kennu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WAAQAYYOON BEEKUU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058166" y="6381449"/>
            <a:ext cx="2865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Barnoota 2ffaa, Ebla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WAAQAYYO UUMAMA KEESSATTI MUL’ATE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Bantiiwwan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ulfina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Waaqayyoo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himaa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jiru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bantii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jalaan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mul’atus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hojii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Isaa in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(Faars.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 err="1">
                <a:solidFill>
                  <a:prstClr val="black"/>
                </a:solidFill>
              </a:rPr>
              <a:t>Macaafni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Qulqulluun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Waaqayyoon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he-IL" b="1" dirty="0">
                <a:solidFill>
                  <a:prstClr val="black"/>
                </a:solidFill>
              </a:rPr>
              <a:t>אֱלֹהִ֑ים</a:t>
            </a:r>
            <a:r>
              <a:rPr lang="es-ES" b="1" dirty="0">
                <a:solidFill>
                  <a:prstClr val="black"/>
                </a:solidFill>
              </a:rPr>
              <a:t> (</a:t>
            </a:r>
            <a:r>
              <a:rPr lang="es-ES" b="1" i="1" dirty="0" err="1">
                <a:solidFill>
                  <a:prstClr val="black"/>
                </a:solidFill>
              </a:rPr>
              <a:t>elohim</a:t>
            </a:r>
            <a:r>
              <a:rPr lang="es-ES" b="1" dirty="0">
                <a:solidFill>
                  <a:prstClr val="black"/>
                </a:solidFill>
              </a:rPr>
              <a:t>) </a:t>
            </a:r>
            <a:r>
              <a:rPr lang="es-ES" b="1" dirty="0" err="1">
                <a:solidFill>
                  <a:prstClr val="black"/>
                </a:solidFill>
              </a:rPr>
              <a:t>agarsiisuudhaan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jalqaba</a:t>
            </a:r>
            <a:r>
              <a:rPr lang="es-ES" b="1" dirty="0">
                <a:solidFill>
                  <a:prstClr val="black"/>
                </a:solidFill>
              </a:rPr>
              <a:t>. </a:t>
            </a:r>
            <a:r>
              <a:rPr lang="es-ES" b="1" dirty="0" err="1">
                <a:solidFill>
                  <a:prstClr val="black"/>
                </a:solidFill>
              </a:rPr>
              <a:t>Yooma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hiikkaan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kallattii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maqaa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kanaa</a:t>
            </a:r>
            <a:r>
              <a:rPr lang="es-ES" b="1" dirty="0">
                <a:solidFill>
                  <a:prstClr val="black"/>
                </a:solidFill>
              </a:rPr>
              <a:t> “</a:t>
            </a:r>
            <a:r>
              <a:rPr lang="es-ES" b="1" dirty="0" err="1">
                <a:solidFill>
                  <a:prstClr val="black"/>
                </a:solidFill>
              </a:rPr>
              <a:t>waaqolii</a:t>
            </a:r>
            <a:r>
              <a:rPr lang="es-ES" b="1" dirty="0">
                <a:solidFill>
                  <a:prstClr val="black"/>
                </a:solidFill>
              </a:rPr>
              <a:t>” </a:t>
            </a:r>
            <a:r>
              <a:rPr lang="es-ES" b="1" dirty="0" err="1">
                <a:solidFill>
                  <a:prstClr val="black"/>
                </a:solidFill>
              </a:rPr>
              <a:t>jechuu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ta’e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illee</a:t>
            </a:r>
            <a:r>
              <a:rPr lang="es-ES" b="1" dirty="0">
                <a:solidFill>
                  <a:prstClr val="black"/>
                </a:solidFill>
              </a:rPr>
              <a:t>, </a:t>
            </a:r>
            <a:r>
              <a:rPr lang="es-ES" b="1" dirty="0" err="1">
                <a:solidFill>
                  <a:prstClr val="black"/>
                </a:solidFill>
              </a:rPr>
              <a:t>akka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jecha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qeenxeetti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itti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dhimma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baa’ame</a:t>
            </a:r>
            <a:r>
              <a:rPr lang="es-ES" b="1" dirty="0">
                <a:solidFill>
                  <a:prstClr val="black"/>
                </a:solidFill>
              </a:rPr>
              <a:t>. </a:t>
            </a:r>
            <a:r>
              <a:rPr lang="es-ES" b="1" dirty="0" err="1">
                <a:solidFill>
                  <a:prstClr val="black"/>
                </a:solidFill>
              </a:rPr>
              <a:t>Akkas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jechuu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wayiiti</a:t>
            </a:r>
            <a:r>
              <a:rPr lang="es-ES" b="1" dirty="0">
                <a:solidFill>
                  <a:prstClr val="black"/>
                </a:solidFill>
              </a:rPr>
              <a:t> “</a:t>
            </a:r>
            <a:r>
              <a:rPr lang="es-ES" b="1" dirty="0" err="1">
                <a:solidFill>
                  <a:prstClr val="black"/>
                </a:solidFill>
              </a:rPr>
              <a:t>Jalqabatti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Waaqonni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waaqaa</a:t>
            </a:r>
            <a:r>
              <a:rPr lang="es-ES" b="1" dirty="0">
                <a:solidFill>
                  <a:prstClr val="black"/>
                </a:solidFill>
              </a:rPr>
              <a:t> fi </a:t>
            </a:r>
            <a:r>
              <a:rPr lang="es-ES" b="1" dirty="0" err="1">
                <a:solidFill>
                  <a:prstClr val="black"/>
                </a:solidFill>
              </a:rPr>
              <a:t>lafa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uuman</a:t>
            </a:r>
            <a:r>
              <a:rPr lang="en-US" b="1" dirty="0">
                <a:solidFill>
                  <a:prstClr val="black"/>
                </a:solidFill>
              </a:rPr>
              <a:t>” (</a:t>
            </a:r>
            <a:r>
              <a:rPr lang="en-US" b="1" dirty="0" err="1">
                <a:solidFill>
                  <a:prstClr val="black"/>
                </a:solidFill>
              </a:rPr>
              <a:t>Uum</a:t>
            </a:r>
            <a:r>
              <a:rPr lang="en-US" b="1" dirty="0">
                <a:solidFill>
                  <a:prstClr val="black"/>
                </a:solidFill>
              </a:rPr>
              <a:t>. 1:1).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329345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Uumama</a:t>
            </a:r>
            <a:r>
              <a:rPr lang="en-US" sz="2000" b="1" dirty="0">
                <a:solidFill>
                  <a:prstClr val="black"/>
                </a:solidFill>
              </a:rPr>
              <a:t> 2 </a:t>
            </a:r>
            <a:r>
              <a:rPr lang="en-US" sz="2000" b="1" dirty="0" err="1">
                <a:solidFill>
                  <a:prstClr val="black"/>
                </a:solidFill>
              </a:rPr>
              <a:t>keessatti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maqaan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dhuunfaa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Yahweh</a:t>
            </a:r>
            <a:r>
              <a:rPr lang="es-ES" sz="2000" b="1" dirty="0">
                <a:solidFill>
                  <a:prstClr val="black"/>
                </a:solidFill>
              </a:rPr>
              <a:t>) </a:t>
            </a:r>
            <a:r>
              <a:rPr lang="es-ES" sz="2000" b="1" dirty="0" err="1">
                <a:solidFill>
                  <a:prstClr val="black"/>
                </a:solidFill>
              </a:rPr>
              <a:t>itti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dabalameera</a:t>
            </a:r>
            <a:r>
              <a:rPr lang="es-ES" sz="2000" b="1" dirty="0">
                <a:solidFill>
                  <a:prstClr val="black"/>
                </a:solidFill>
              </a:rPr>
              <a:t>. </a:t>
            </a:r>
            <a:r>
              <a:rPr lang="es-ES" sz="2000" b="1" dirty="0" err="1">
                <a:solidFill>
                  <a:prstClr val="black"/>
                </a:solidFill>
              </a:rPr>
              <a:t>Amma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calliseema</a:t>
            </a:r>
            <a:r>
              <a:rPr lang="es-ES" sz="2000" b="1" dirty="0">
                <a:solidFill>
                  <a:prstClr val="black"/>
                </a:solidFill>
              </a:rPr>
              <a:t>, “</a:t>
            </a:r>
            <a:r>
              <a:rPr lang="es-ES" sz="2000" b="1" dirty="0" err="1">
                <a:solidFill>
                  <a:prstClr val="black"/>
                </a:solidFill>
              </a:rPr>
              <a:t>Haa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ta’u</a:t>
            </a:r>
            <a:r>
              <a:rPr lang="es-ES" sz="2000" b="1" dirty="0">
                <a:solidFill>
                  <a:prstClr val="black"/>
                </a:solidFill>
              </a:rPr>
              <a:t>” hin </a:t>
            </a:r>
            <a:r>
              <a:rPr lang="es-ES" sz="2000" b="1" dirty="0" err="1">
                <a:solidFill>
                  <a:prstClr val="black"/>
                </a:solidFill>
              </a:rPr>
              <a:t>jenne</a:t>
            </a:r>
            <a:r>
              <a:rPr lang="es-E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>
                <a:solidFill>
                  <a:prstClr val="black"/>
                </a:solidFill>
              </a:rPr>
              <a:t>Nama </a:t>
            </a:r>
            <a:r>
              <a:rPr lang="en-US" sz="2000" b="1" dirty="0" err="1">
                <a:solidFill>
                  <a:prstClr val="black"/>
                </a:solidFill>
              </a:rPr>
              <a:t>fuudhee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harka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Isaatiin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boce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Waaqni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aango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qabeessi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dhuunfaatti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Waaqa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dhihaachuun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danda’amu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godhee</a:t>
            </a:r>
            <a:r>
              <a:rPr lang="en-US" sz="2000" b="1" dirty="0">
                <a:solidFill>
                  <a:prstClr val="black"/>
                </a:solidFill>
              </a:rPr>
              <a:t> of </a:t>
            </a:r>
            <a:r>
              <a:rPr lang="en-US" sz="2000" b="1" dirty="0" err="1">
                <a:solidFill>
                  <a:prstClr val="black"/>
                </a:solidFill>
              </a:rPr>
              <a:t>dhiheessa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Uumaa, Isa karaa Sagalee [Yesuus Kiristoos], karaa giddu seentummaa Hafuuraa, isa waan hundumaa gara jiraachuutti fiduu nuuf dhiheessa (Uum.1:1-3; Yoh.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 tuqa, nutti dubbata, nu barsiisa, hojiitti nu bobbaasa… nu jaallata. 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WAAQAYYO YESUUS KEESSATTI MUL’ATE (AMAANU’EL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Homtinuu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takkaa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Waaqayyoon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hin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argine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Ilma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tokkicha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Isa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Abbaa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bira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ture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sanatu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waa’ee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Isaa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hiikee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beeksise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malee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.</a:t>
            </a:r>
            <a:r>
              <a:rPr lang="en" b="1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69400B"/>
                </a:solidFill>
                <a:latin typeface="Comic Sans MS" panose="030F0702030302020204" pitchFamily="66" charset="0"/>
              </a:rPr>
              <a:t>(Yohaan.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104775" y="1416131"/>
            <a:ext cx="914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Yoo Waaqayyo maal akka fakkaatu baruu barbaanne, Yesuusiin haa barru. Inni Waaqa nama ta’e dha (Yoh. 1:14), akka Isa arguu fi dhagahuu dandeenyuuf bifa namummaa uffatee ofii Isaa mul’ise (Yoh. 1:18; 14:9; 1 Yoh.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324992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104775" y="2431794"/>
            <a:ext cx="12087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Maqaa raajii, isa kaayyoo jireenya Isaatii ibsuun beekame: Amaanu’el, Waaqayyo nu wajjin jira (Isa. 7:14; Mat. 1:23). Wangeelaawwonni sadan bifa adda addaatiin nuuf dhiheessu.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“Kumaatamoonni waa’ee Waaqayyoo fi amala Isaatii hubannaa sobaa qabu</a:t>
            </a:r>
            <a:r>
              <a:rPr lang="en-US" sz="2800" b="1" dirty="0">
                <a:latin typeface="Constantia" panose="02030602050306030303" pitchFamily="18" charset="0"/>
              </a:rPr>
              <a:t>… </a:t>
            </a:r>
            <a:r>
              <a:rPr lang="en-US" sz="2800" b="1" dirty="0" err="1">
                <a:latin typeface="Constantia" panose="02030602050306030303" pitchFamily="18" charset="0"/>
              </a:rPr>
              <a:t>Waaqayyo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Waaqa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dhugaati</a:t>
            </a:r>
            <a:r>
              <a:rPr lang="en-US" sz="2800" b="1" dirty="0">
                <a:latin typeface="Constantia" panose="02030602050306030303" pitchFamily="18" charset="0"/>
              </a:rPr>
              <a:t>. Qajeelummaanii fi </a:t>
            </a:r>
            <a:r>
              <a:rPr lang="en-US" sz="2800" b="1" dirty="0" err="1">
                <a:latin typeface="Constantia" panose="02030602050306030303" pitchFamily="18" charset="0"/>
              </a:rPr>
              <a:t>araarri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teessoo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Isaatiiti</a:t>
            </a:r>
            <a:r>
              <a:rPr lang="en-US" sz="2800" b="1" dirty="0">
                <a:latin typeface="Constantia" panose="02030602050306030303" pitchFamily="18" charset="0"/>
              </a:rPr>
              <a:t>. Inni </a:t>
            </a:r>
            <a:r>
              <a:rPr lang="en-US" sz="2800" b="1" dirty="0" err="1">
                <a:latin typeface="Constantia" panose="02030602050306030303" pitchFamily="18" charset="0"/>
              </a:rPr>
              <a:t>Waaqa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jaalalaa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gara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laafessaa</a:t>
            </a:r>
            <a:r>
              <a:rPr lang="en-US" sz="2800" b="1" dirty="0">
                <a:latin typeface="Constantia" panose="02030602050306030303" pitchFamily="18" charset="0"/>
              </a:rPr>
              <a:t> fi </a:t>
            </a:r>
            <a:r>
              <a:rPr lang="en-US" sz="2800" b="1" dirty="0" err="1">
                <a:latin typeface="Constantia" panose="02030602050306030303" pitchFamily="18" charset="0"/>
              </a:rPr>
              <a:t>ho’a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qabeessa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Kanaaf</a:t>
            </a:r>
            <a:r>
              <a:rPr lang="en-US" sz="2800" b="1" dirty="0">
                <a:latin typeface="Constantia" panose="02030602050306030303" pitchFamily="18" charset="0"/>
              </a:rPr>
              <a:t> Inni Ilma Isaa, </a:t>
            </a:r>
            <a:r>
              <a:rPr lang="en-US" sz="2800" b="1" dirty="0" err="1">
                <a:latin typeface="Constantia" panose="02030602050306030303" pitchFamily="18" charset="0"/>
              </a:rPr>
              <a:t>Fayyisaa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keenyaan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bakka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bu’e</a:t>
            </a:r>
            <a:r>
              <a:rPr lang="en-US" sz="2800" b="1" dirty="0">
                <a:latin typeface="Constantia" panose="02030602050306030303" pitchFamily="18" charset="0"/>
              </a:rPr>
              <a:t>. Inni </a:t>
            </a:r>
            <a:r>
              <a:rPr lang="en-US" sz="2800" b="1" dirty="0" err="1">
                <a:latin typeface="Constantia" panose="02030602050306030303" pitchFamily="18" charset="0"/>
              </a:rPr>
              <a:t>Waaqa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obsaa</a:t>
            </a:r>
            <a:r>
              <a:rPr lang="en-US" sz="2800" b="1" dirty="0">
                <a:latin typeface="Constantia" panose="02030602050306030303" pitchFamily="18" charset="0"/>
              </a:rPr>
              <a:t> fi </a:t>
            </a:r>
            <a:r>
              <a:rPr lang="en-US" sz="2800" b="1" dirty="0" err="1">
                <a:latin typeface="Constantia" panose="02030602050306030303" pitchFamily="18" charset="0"/>
              </a:rPr>
              <a:t>danda’aa</a:t>
            </a:r>
            <a:r>
              <a:rPr lang="en-US" sz="2800" b="1" dirty="0">
                <a:latin typeface="Constantia" panose="02030602050306030303" pitchFamily="18" charset="0"/>
              </a:rPr>
              <a:t> dha. Yoo </a:t>
            </a:r>
            <a:r>
              <a:rPr lang="en-US" sz="2800" b="1" dirty="0" err="1">
                <a:latin typeface="Constantia" panose="02030602050306030303" pitchFamily="18" charset="0"/>
              </a:rPr>
              <a:t>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nuy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jaallannuu</a:t>
            </a:r>
            <a:r>
              <a:rPr lang="en-US" sz="2800" b="1" dirty="0">
                <a:latin typeface="Constantia" panose="02030602050306030303" pitchFamily="18" charset="0"/>
              </a:rPr>
              <a:t> fi </a:t>
            </a:r>
            <a:r>
              <a:rPr lang="en-US" sz="2800" b="1" dirty="0" err="1">
                <a:latin typeface="Constantia" panose="02030602050306030303" pitchFamily="18" charset="0"/>
              </a:rPr>
              <a:t>amalli</a:t>
            </a:r>
            <a:r>
              <a:rPr lang="en-US" sz="2800" b="1" dirty="0">
                <a:latin typeface="Constantia" panose="02030602050306030303" pitchFamily="18" charset="0"/>
              </a:rPr>
              <a:t> Isaa </a:t>
            </a:r>
            <a:r>
              <a:rPr lang="en-US" sz="2800" b="1" dirty="0" err="1">
                <a:latin typeface="Constantia" panose="02030602050306030303" pitchFamily="18" charset="0"/>
              </a:rPr>
              <a:t>nuy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akkeessuu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barbaannu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akkasiiti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ta’e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nuy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Waaqa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dhugaa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waaqessaa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jirra</a:t>
            </a:r>
            <a:r>
              <a:rPr lang="en-US" sz="2800" b="1">
                <a:latin typeface="Constantia" panose="02030602050306030303" pitchFamily="18" charset="0"/>
              </a:rPr>
              <a:t>.</a:t>
            </a:r>
            <a:r>
              <a:rPr lang="en" sz="2800" b="1">
                <a:latin typeface="Constantia" panose="02030602050306030303" pitchFamily="18" charset="0"/>
              </a:rPr>
              <a:t>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40748" y="0"/>
            <a:ext cx="3895725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Jireenyi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bara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baraas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kana: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innis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akka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isaan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si’I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Waaqa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dhugaa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tokkichaa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fi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Yesuus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Kiristoos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Isa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ati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ergite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sana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beekaniif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(Yohaan.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Amaloota Waaqayyoo.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</a:rPr>
              <a:t>Amala Waaqayyoo: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Waaqayyo qulqulluu dha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Waaqayyo jaalala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Waaqayyoon beekuu: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Waaqayyo Uumama keessaan mul’ate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Waaqayyo Yesuus keessaan mul’ate (Amaanu’el)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Hubannaan nuy Waaqa irratti qabnu cubbuudhaan faalameera. </a:t>
            </a:r>
            <a:r>
              <a:rPr lang="en-US" b="1" dirty="0"/>
              <a:t>W</a:t>
            </a:r>
            <a:r>
              <a:rPr lang="en" b="1" dirty="0"/>
              <a:t>aaqolii tolfamoo bifa bineensotaa fi namaatti bocamaniin bakka buusuu yaalleerra. Akka gaggalagaltuutti ykn mirga namaa hin eegneetti Isa lakkoofneerra. Walumaa gala namni Waaqayyoon akka ofii isaatiitti fakkeesseera. 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579406"/>
            <a:ext cx="8039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Gargaarsi nuuf dhufeera. Maal akka Inni fakkaatu baruu barbaadduu? Macaafa Qulqulluu keessatti, eenyummaan Waaqayyoo Inni dhugaan mul’ifameera.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0" y="1343269"/>
            <a:ext cx="8039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Garuu isa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dhugaa isaa Waaqayyo maal fakkaata?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Inni baayyee guddaa hubannaa keenyaan bira ga’uu hin dandeenye dhaa?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Sirriitti, hammam illee yoo yaalle sammuun keenya Waaqayyoon hubachuu hin danda’u. Gargaarsa nu barbaachisa.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AMALOOTA WAAQAYYOO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-1" y="27283"/>
            <a:ext cx="922385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Waaqayyo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hundaa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dandeessuu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akka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keetii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eenyu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Yaa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Waaqayyo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, Ati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jabaa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dha;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amanamummaan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marsa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(Faars.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52400" y="1038836"/>
            <a:ext cx="62809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700" b="1" dirty="0"/>
              <a:t>Macaafni Qulqulluun bifa Waaqayyoo isa baayyee amanamaa, ifaa, fi dhaabbataa ta’e nuuf kenna.  Karaa akka nuy Isa beeknuuf nuuf heyyamu keessaa tokko karaa amala Isaatiiti.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23327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Gama isaatiin, seexanni amala Waaqayyoo fokkisiisuuf jalqabaa ka’ee yaaleera, akka Waaqa ofittootti, akka Waaqa kan ofii Isaa qofa barbaaduutti godhee jechuu dha (Uum.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AMALOOTA WAAQAYYOO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AMALA WAAQAYYOO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59677"/>
            <a:ext cx="5483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WAAQAYYO QULQULLUU DHA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117276"/>
            <a:ext cx="5990765" cy="11387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walitti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lallabaniis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Qulqulluu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Qulqulluu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Qulqulluu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dha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Waaqayyo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gooftaan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maccaa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guutummaan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lafaas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ulfina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Isaatiin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guutuu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dha 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jedhu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turan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(Isaay.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Ergamoonni warri Isa cinaa dhaabbatan akka “Qulqulluu, Qulqulluu, Qulqulluu”tti Isa jajatu (Isa. 6:3; Mul. 4:8). Waamichi kun sirriitti amala Isaa wajjin wal qabata, kanaaf Isaayaas, “jedha Inni Qulqulluun” jedhee akka maqaa Isaa isa sirriitti itti fayyadama. (Isa.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Kana jechuun,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sababa Inni Qulqulluu, jaalalli Isaas Qulqulluu, calalaa, fi ofittummaa irraa bilisa ta’eefi dha.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Sababni isaa, Inni Qulqulluu, hundaa danda’uun Isaa Qulqulluu, calalaa fi ofittumma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a irra bilisa ta’eefi dha.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Amalli Isaa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hundinuu qulqullummaa fi calalaan kan guute dha.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1" y="4418374"/>
            <a:ext cx="663645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Garuu kun Waaqayyoon akkamitti agarsiisa? Inni raawwatee hamaattii adda kan ba’ee fi cubbuu wajjin walitti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dhufeenya hin qabu. 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7" y="2954108"/>
            <a:ext cx="663646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Qulqulluu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jechuun maal jechuu dha? Kan qullaa’e, kan addaan ba’e, xurii kan hin qabne jechuu dha.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Yeroo waan hamaa irraa deebinee waan Waaqayyo akka hojjennu barbaadu hojjennu, nus qulqulluu dha. (S. Lakk. 15:40; Leew. 11:44; 1 Phex.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WAAQAYYO JAALALA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Kanaafuu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jaalala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nuuf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qabu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beekneerra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amanneerras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jaalala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Namni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jaalalaan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jiraatu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keessa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jiraata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Waaqnis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Isa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keessa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jiraata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Yohaan.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Waaqayyo jaalala qabaachuu fi jaalala kennuu Isaa qofaa miti (yooma lamaan isaa ni godha ta’e iyyuu), garuu “Waaqayyo jaalala” (1 Yoh. 4:8, 16). Akkuma qulqullummaa, jaalalli eenyummaa, eenyummaa Waaqaa keessa jiru dha.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Jaalala Isaa kanaaf akkamittan deebii kennuu danda’a?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334184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“Inni duraan dursee waan nu jaallateef Isa jaallanna” (1 Yoh.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WAAQAYYOON BEEKUU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1148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Aptos Display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2026-02-28T16:33:58Z</dcterms:created>
  <dcterms:modified xsi:type="dcterms:W3CDTF">2026-04-10T13:14:11Z</dcterms:modified>
</cp:coreProperties>
</file>