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0" d="100"/>
          <a:sy n="30" d="100"/>
        </p:scale>
        <p:origin x="120" y="15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tx2">
                  <a:lumMod val="50000"/>
                </a:schemeClr>
              </a:solidFill>
            </a:rPr>
            <a:t>Akka itti Macaafa Qulqulluu qayyabatan:</a:t>
          </a:r>
          <a:endParaRPr lang="es-ES" sz="2000" dirty="0">
            <a:solidFill>
              <a:schemeClr val="tx2">
                <a:lumMod val="50000"/>
              </a:schemeClr>
            </a:solidFill>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en" sz="2000" b="1" dirty="0">
              <a:effectLst>
                <a:outerShdw blurRad="38100" dist="38100" dir="2700000" algn="tl">
                  <a:srgbClr val="000000"/>
                </a:outerShdw>
              </a:effectLst>
            </a:rPr>
            <a:t>Yeroo</a:t>
          </a:r>
          <a:endParaRPr lang="es-ES" sz="2000" dirty="0">
            <a:effectLst>
              <a:outerShdw blurRad="38100" dist="38100" dir="2700000" algn="tl">
                <a:srgbClr val="000000"/>
              </a:outerShdw>
            </a:effectLst>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en" sz="2000" b="1" dirty="0">
              <a:effectLst>
                <a:outerShdw blurRad="38100" dist="38100" dir="2700000" algn="tl">
                  <a:srgbClr val="000000"/>
                </a:outerShdw>
              </a:effectLst>
            </a:rPr>
            <a:t>Bakka</a:t>
          </a:r>
          <a:endParaRPr lang="es-ES" sz="2000"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en" sz="2000" b="1" dirty="0">
              <a:effectLst>
                <a:outerShdw blurRad="38100" dist="38100" dir="2700000" algn="tl">
                  <a:srgbClr val="000000"/>
                </a:outerShdw>
              </a:effectLst>
            </a:rPr>
            <a:t>Tooftaa</a:t>
          </a:r>
          <a:endParaRPr lang="es-ES" sz="2000"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accent2">
                  <a:lumMod val="50000"/>
                </a:schemeClr>
              </a:solidFill>
            </a:rPr>
            <a:t>Faayisaa Macaafa Qulqulluu qayyabachuu:</a:t>
          </a:r>
          <a:endParaRPr lang="es-ES" sz="2000" dirty="0">
            <a:solidFill>
              <a:schemeClr val="accent2">
                <a:lumMod val="50000"/>
              </a:schemeClr>
            </a:solidFill>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en" sz="2000" b="1" dirty="0">
              <a:effectLst>
                <a:outerShdw blurRad="38100" dist="38100" dir="2700000" algn="tl">
                  <a:srgbClr val="000000"/>
                </a:outerShdw>
              </a:effectLst>
            </a:rPr>
            <a:t>Faayidaa namaaf qooduu</a:t>
          </a:r>
          <a:endParaRPr lang="es-ES" sz="2000"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en" sz="2000" b="1" dirty="0">
              <a:effectLst>
                <a:outerShdw blurRad="38100" dist="38100" dir="2700000" algn="tl">
                  <a:srgbClr val="000000"/>
                </a:outerShdw>
              </a:effectLst>
            </a:rPr>
            <a:t>Faayidaa nyaachuu</a:t>
          </a:r>
          <a:endParaRPr lang="es-ES" sz="2000"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en" sz="2000" b="1" dirty="0">
              <a:effectLst>
                <a:outerShdw blurRad="38100" dist="38100" dir="2700000" algn="tl">
                  <a:srgbClr val="000000"/>
                </a:outerShdw>
              </a:effectLst>
            </a:rPr>
            <a:t>Macaafa Qulqulluu gadi fageenyaan qayyabachuun kutaa afur of keessaa qaba</a:t>
          </a: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Kadhachuu</a:t>
          </a: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r>
            <a:rPr lang="en" sz="2000" b="1" dirty="0">
              <a:effectLst>
                <a:outerShdw blurRad="38100" dist="38100" dir="2700000" algn="tl">
                  <a:srgbClr val="000000"/>
                </a:outerShdw>
              </a:effectLst>
            </a:rPr>
            <a:t>Dubbisuu fi hubachuu [tooftaa filatamaa]</a:t>
          </a: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en" sz="2000" b="1" dirty="0">
              <a:effectLst>
                <a:outerShdw blurRad="38100" dist="38100" dir="2700000" algn="tl">
                  <a:srgbClr val="000000"/>
                </a:outerShdw>
              </a:effectLst>
            </a:rPr>
            <a:t>Kadhachuu</a:t>
          </a: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en" sz="2000" b="1" dirty="0">
              <a:effectLst>
                <a:outerShdw blurRad="38100" dist="38100" dir="2700000" algn="tl">
                  <a:srgbClr val="000000"/>
                </a:outerShdw>
              </a:effectLst>
            </a:rPr>
            <a:t>Qooduu</a:t>
          </a: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en" sz="2000" b="1" dirty="0">
              <a:effectLst/>
            </a:rPr>
            <a:t>Hafuurri Qulqulluun qayyabannaa keessatti akka si geggeessuuf kadhadhu</a:t>
          </a: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dirty="0">
              <a:effectLst/>
            </a:rPr>
            <a:t>Heertuu ykn kutaa tokko Macaafa Qulqulluu keessaa filadhu</a:t>
          </a: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en" sz="2000" b="1" dirty="0">
              <a:effectLst/>
            </a:rPr>
            <a:t>Inni onneekee fi sammuukee tuquudhaan waan dubbiftu akka ati hubattu si godha</a:t>
          </a:r>
          <a:endParaRPr lang="es-ES" sz="20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solidFill>
                <a:prstClr val="black"/>
              </a:solidFill>
              <a:effectLst/>
              <a:latin typeface="Aptos" panose="02110004020202020204"/>
              <a:ea typeface="+mn-ea"/>
              <a:cs typeface="+mn-cs"/>
            </a:rPr>
            <a:t>Akka inni sammuu keessatti bocamuuf barreessi</a:t>
          </a:r>
          <a:endParaRPr lang="en" sz="2000" b="1" kern="1200" dirty="0">
            <a:effectLst/>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solidFill>
                <a:schemeClr val="bg1"/>
              </a:solidFill>
              <a:effectLst>
                <a:outerShdw blurRad="38100" dist="38100" dir="2700000" algn="tl">
                  <a:srgbClr val="000000"/>
                </a:outerShdw>
              </a:effectLst>
              <a:latin typeface="Aptos" panose="02110004020202020204"/>
              <a:ea typeface="+mn-ea"/>
              <a:cs typeface="+mn-cs"/>
            </a:rPr>
            <a:t>Yaada ijoo isaa hubadhu</a:t>
          </a:r>
          <a:endParaRPr lang="en" sz="2000" b="1" kern="1200" dirty="0">
            <a:solidFill>
              <a:schemeClr val="bg1"/>
            </a:solidFill>
            <a:effectLst>
              <a:outerShdw blurRad="38100" dist="38100" dir="2700000" algn="tl">
                <a:srgbClr val="000000"/>
              </a:outerShdw>
            </a:effectLst>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dirty="0">
              <a:solidFill>
                <a:schemeClr val="bg1"/>
              </a:solidFill>
              <a:effectLst>
                <a:outerShdw blurRad="38100" dist="38100" dir="2700000" algn="tl">
                  <a:srgbClr val="000000"/>
                </a:outerShdw>
              </a:effectLst>
            </a:rPr>
            <a:t>Yaada yaadota ijoo sana kakaasan barreessi</a:t>
          </a: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1600" b="1" kern="1200" dirty="0">
              <a:effectLst/>
            </a:rPr>
            <a:t>Yaadota baratte hojii irra akka oolchuu dandeessuuf Waaqayyoon gaafadhu</a:t>
          </a: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effectLst/>
            </a:rPr>
            <a:t>Waan baratte nama qooduufii dandeessu itti yaadi</a:t>
          </a: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custLinFactNeighborX="-8940">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en" sz="2400" b="1" dirty="0">
              <a:effectLst>
                <a:outerShdw blurRad="38100" dist="38100" dir="2700000" algn="tl">
                  <a:srgbClr val="000000"/>
                </a:outerShdw>
              </a:effectLst>
            </a:rPr>
            <a:t>Tooftaa qayyabannaa Macaafa Qulqulluu biroo</a:t>
          </a: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en" sz="2000" b="1" dirty="0">
              <a:solidFill>
                <a:schemeClr val="tx1"/>
              </a:solidFill>
              <a:effectLst/>
            </a:rPr>
            <a:t>Heertuu fi heertuu wal bira qabi (Isa. 28:10)</a:t>
          </a: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en" sz="2000" b="1" dirty="0">
              <a:solidFill>
                <a:schemeClr val="tx1"/>
              </a:solidFill>
              <a:effectLst/>
            </a:rPr>
            <a:t>Boqonnoota ykn guutummaa macaafichaa qayyabadhu</a:t>
          </a: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en" sz="2000" b="1" dirty="0">
              <a:solidFill>
                <a:schemeClr val="tx1"/>
              </a:solidFill>
              <a:effectLst/>
            </a:rPr>
            <a:t>Mata duree ykn jecha tokko konkordansiidhaan deggeramii qayyabadhu</a:t>
          </a: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en" sz="2000" b="1" dirty="0">
              <a:solidFill>
                <a:schemeClr val="tx1"/>
              </a:solidFill>
              <a:effectLst/>
            </a:rPr>
            <a:t>Koomentarii ykn galmee jechootaa Macaafa Qulqulluu fayyadami</a:t>
          </a: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en" sz="2000" b="1" dirty="0">
              <a:solidFill>
                <a:schemeClr val="tx1"/>
              </a:solidFill>
              <a:effectLst/>
            </a:rPr>
            <a:t>Macaafota Ellen Whiten barreeffaman “</a:t>
          </a:r>
          <a:r>
            <a:rPr lang="es-ES" sz="2000" b="1" dirty="0" err="1">
              <a:solidFill>
                <a:schemeClr val="tx1"/>
              </a:solidFill>
              <a:effectLst/>
            </a:rPr>
            <a:t>Conflict</a:t>
          </a:r>
          <a:r>
            <a:rPr lang="es-ES" sz="2000" b="1" dirty="0">
              <a:solidFill>
                <a:schemeClr val="tx1"/>
              </a:solidFill>
              <a:effectLst/>
            </a:rPr>
            <a:t> </a:t>
          </a:r>
          <a:r>
            <a:rPr lang="es-ES" sz="2000" b="1" dirty="0" err="1">
              <a:solidFill>
                <a:schemeClr val="tx1"/>
              </a:solidFill>
              <a:effectLst/>
            </a:rPr>
            <a:t>of</a:t>
          </a:r>
          <a:r>
            <a:rPr lang="es-ES" sz="2000" b="1" dirty="0">
              <a:solidFill>
                <a:schemeClr val="tx1"/>
              </a:solidFill>
              <a:effectLst/>
            </a:rPr>
            <a:t> </a:t>
          </a:r>
          <a:r>
            <a:rPr lang="es-ES" sz="2000" b="1" dirty="0" err="1">
              <a:solidFill>
                <a:schemeClr val="tx1"/>
              </a:solidFill>
              <a:effectLst/>
            </a:rPr>
            <a:t>the</a:t>
          </a:r>
          <a:r>
            <a:rPr lang="es-ES" sz="2000" b="1" dirty="0">
              <a:solidFill>
                <a:schemeClr val="tx1"/>
              </a:solidFill>
              <a:effectLst/>
            </a:rPr>
            <a:t> </a:t>
          </a:r>
          <a:r>
            <a:rPr lang="es-ES" sz="2000" b="1" dirty="0" err="1">
              <a:solidFill>
                <a:schemeClr val="tx1"/>
              </a:solidFill>
              <a:effectLst/>
            </a:rPr>
            <a:t>Ages</a:t>
          </a:r>
          <a:r>
            <a:rPr lang="en" sz="2000" b="1" dirty="0">
              <a:solidFill>
                <a:schemeClr val="tx1"/>
              </a:solidFill>
              <a:effectLst/>
            </a:rPr>
            <a:t>” series jedhaman dubbisaa wal bira qabi</a:t>
          </a: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311339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2">
                  <a:lumMod val="50000"/>
                </a:schemeClr>
              </a:solidFill>
            </a:rPr>
            <a:t>Akka itti Macaafa Qulqulluu qayyabatan:</a:t>
          </a:r>
          <a:endParaRPr lang="es-ES" sz="2000" kern="1200" dirty="0">
            <a:solidFill>
              <a:schemeClr val="tx2">
                <a:lumMod val="50000"/>
              </a:schemeClr>
            </a:solidFill>
          </a:endParaRPr>
        </a:p>
      </dsp:txBody>
      <dsp:txXfrm>
        <a:off x="2770" y="0"/>
        <a:ext cx="2664742" cy="934017"/>
      </dsp:txXfrm>
    </dsp:sp>
    <dsp:sp modelId="{84FE2549-8848-4EF8-9B20-2FD2B7AB8D07}">
      <dsp:nvSpPr>
        <dsp:cNvPr id="0" name=""/>
        <dsp:cNvSpPr/>
      </dsp:nvSpPr>
      <dsp:spPr>
        <a:xfrm>
          <a:off x="269244" y="934283"/>
          <a:ext cx="2131793" cy="611656"/>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Yeroo</a:t>
          </a:r>
          <a:endParaRPr lang="es-ES" sz="2000" kern="1200" dirty="0">
            <a:effectLst>
              <a:outerShdw blurRad="38100" dist="38100" dir="2700000" algn="tl">
                <a:srgbClr val="000000"/>
              </a:outerShdw>
            </a:effectLst>
          </a:endParaRPr>
        </a:p>
      </dsp:txBody>
      <dsp:txXfrm>
        <a:off x="287159" y="952198"/>
        <a:ext cx="2095963" cy="575826"/>
      </dsp:txXfrm>
    </dsp:sp>
    <dsp:sp modelId="{55BC3636-CD4A-41E8-BCA3-6220B2B52C17}">
      <dsp:nvSpPr>
        <dsp:cNvPr id="0" name=""/>
        <dsp:cNvSpPr/>
      </dsp:nvSpPr>
      <dsp:spPr>
        <a:xfrm>
          <a:off x="269244" y="1640041"/>
          <a:ext cx="2131793" cy="611656"/>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Bakka</a:t>
          </a:r>
          <a:endParaRPr lang="es-ES" sz="2000" kern="1200" dirty="0">
            <a:effectLst>
              <a:outerShdw blurRad="38100" dist="38100" dir="2700000" algn="tl">
                <a:srgbClr val="000000"/>
              </a:outerShdw>
            </a:effectLst>
          </a:endParaRPr>
        </a:p>
      </dsp:txBody>
      <dsp:txXfrm>
        <a:off x="287159" y="1657956"/>
        <a:ext cx="2095963" cy="575826"/>
      </dsp:txXfrm>
    </dsp:sp>
    <dsp:sp modelId="{776A7543-CA9F-4DB0-8921-7F5E3B0E5DAD}">
      <dsp:nvSpPr>
        <dsp:cNvPr id="0" name=""/>
        <dsp:cNvSpPr/>
      </dsp:nvSpPr>
      <dsp:spPr>
        <a:xfrm>
          <a:off x="269244" y="2345798"/>
          <a:ext cx="2131793" cy="611656"/>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Tooftaa</a:t>
          </a:r>
          <a:endParaRPr lang="es-ES" sz="2000" kern="1200" dirty="0">
            <a:effectLst>
              <a:outerShdw blurRad="38100" dist="38100" dir="2700000" algn="tl">
                <a:srgbClr val="000000"/>
              </a:outerShdw>
            </a:effectLst>
          </a:endParaRPr>
        </a:p>
      </dsp:txBody>
      <dsp:txXfrm>
        <a:off x="287159" y="2363713"/>
        <a:ext cx="2095963" cy="575826"/>
      </dsp:txXfrm>
    </dsp:sp>
    <dsp:sp modelId="{A87ABEBE-4754-486E-8E86-AE51F827EC8A}">
      <dsp:nvSpPr>
        <dsp:cNvPr id="0" name=""/>
        <dsp:cNvSpPr/>
      </dsp:nvSpPr>
      <dsp:spPr>
        <a:xfrm>
          <a:off x="2867367" y="0"/>
          <a:ext cx="2664742" cy="311339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Faayisaa Macaafa Qulqulluu qayyabachuu:</a:t>
          </a:r>
          <a:endParaRPr lang="es-ES" sz="2000" kern="1200" dirty="0">
            <a:solidFill>
              <a:schemeClr val="accent2">
                <a:lumMod val="50000"/>
              </a:schemeClr>
            </a:solidFill>
          </a:endParaRPr>
        </a:p>
      </dsp:txBody>
      <dsp:txXfrm>
        <a:off x="2867367" y="0"/>
        <a:ext cx="2664742" cy="934017"/>
      </dsp:txXfrm>
    </dsp:sp>
    <dsp:sp modelId="{2EFD39B7-AC47-4122-8D79-B43CE836349B}">
      <dsp:nvSpPr>
        <dsp:cNvPr id="0" name=""/>
        <dsp:cNvSpPr/>
      </dsp:nvSpPr>
      <dsp:spPr>
        <a:xfrm>
          <a:off x="3133842" y="934929"/>
          <a:ext cx="2131793" cy="9387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Faayidaa namaaf qooduu</a:t>
          </a:r>
          <a:endParaRPr lang="es-ES" sz="2000" kern="1200" dirty="0">
            <a:effectLst>
              <a:outerShdw blurRad="38100" dist="38100" dir="2700000" algn="tl">
                <a:srgbClr val="000000"/>
              </a:outerShdw>
            </a:effectLst>
          </a:endParaRPr>
        </a:p>
      </dsp:txBody>
      <dsp:txXfrm>
        <a:off x="3161336" y="962423"/>
        <a:ext cx="2076805" cy="883741"/>
      </dsp:txXfrm>
    </dsp:sp>
    <dsp:sp modelId="{3AA94E57-DC1D-4DCB-90DF-B6CDC13C6F33}">
      <dsp:nvSpPr>
        <dsp:cNvPr id="0" name=""/>
        <dsp:cNvSpPr/>
      </dsp:nvSpPr>
      <dsp:spPr>
        <a:xfrm>
          <a:off x="3133842" y="2018079"/>
          <a:ext cx="2131793" cy="9387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Faayidaa nyaachuu</a:t>
          </a:r>
          <a:endParaRPr lang="es-ES" sz="2000" kern="1200" dirty="0">
            <a:effectLst>
              <a:outerShdw blurRad="38100" dist="38100" dir="2700000" algn="tl">
                <a:srgbClr val="000000"/>
              </a:outerShdw>
            </a:effectLst>
          </a:endParaRPr>
        </a:p>
      </dsp:txBody>
      <dsp:txXfrm>
        <a:off x="3161336" y="2045573"/>
        <a:ext cx="2076805" cy="883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89365" y="1438911"/>
          <a:ext cx="219484" cy="927616"/>
        </a:xfrm>
        <a:custGeom>
          <a:avLst/>
          <a:gdLst/>
          <a:ahLst/>
          <a:cxnLst/>
          <a:rect l="0" t="0" r="0" b="0"/>
          <a:pathLst>
            <a:path>
              <a:moveTo>
                <a:pt x="0" y="0"/>
              </a:moveTo>
              <a:lnTo>
                <a:pt x="0" y="927616"/>
              </a:lnTo>
              <a:lnTo>
                <a:pt x="219484"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3702" y="531291"/>
          <a:ext cx="4694126" cy="268450"/>
        </a:xfrm>
        <a:custGeom>
          <a:avLst/>
          <a:gdLst/>
          <a:ahLst/>
          <a:cxnLst/>
          <a:rect l="0" t="0" r="0" b="0"/>
          <a:pathLst>
            <a:path>
              <a:moveTo>
                <a:pt x="0" y="0"/>
              </a:moveTo>
              <a:lnTo>
                <a:pt x="0" y="134225"/>
              </a:lnTo>
              <a:lnTo>
                <a:pt x="4694126" y="134225"/>
              </a:lnTo>
              <a:lnTo>
                <a:pt x="4694126"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188609" y="1438911"/>
          <a:ext cx="152819" cy="906622"/>
        </a:xfrm>
        <a:custGeom>
          <a:avLst/>
          <a:gdLst/>
          <a:ahLst/>
          <a:cxnLst/>
          <a:rect l="0" t="0" r="0" b="0"/>
          <a:pathLst>
            <a:path>
              <a:moveTo>
                <a:pt x="0" y="0"/>
              </a:moveTo>
              <a:lnTo>
                <a:pt x="0" y="906622"/>
              </a:lnTo>
              <a:lnTo>
                <a:pt x="152819"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3702" y="531291"/>
          <a:ext cx="2293369" cy="268450"/>
        </a:xfrm>
        <a:custGeom>
          <a:avLst/>
          <a:gdLst/>
          <a:ahLst/>
          <a:cxnLst/>
          <a:rect l="0" t="0" r="0" b="0"/>
          <a:pathLst>
            <a:path>
              <a:moveTo>
                <a:pt x="0" y="0"/>
              </a:moveTo>
              <a:lnTo>
                <a:pt x="0" y="134225"/>
              </a:lnTo>
              <a:lnTo>
                <a:pt x="2293369" y="134225"/>
              </a:lnTo>
              <a:lnTo>
                <a:pt x="2293369"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08976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08976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08976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08976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504839" y="531291"/>
          <a:ext cx="1178863" cy="268450"/>
        </a:xfrm>
        <a:custGeom>
          <a:avLst/>
          <a:gdLst/>
          <a:ahLst/>
          <a:cxnLst/>
          <a:rect l="0" t="0" r="0" b="0"/>
          <a:pathLst>
            <a:path>
              <a:moveTo>
                <a:pt x="1178863" y="0"/>
              </a:moveTo>
              <a:lnTo>
                <a:pt x="1178863"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370349"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370349"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302436" y="531291"/>
          <a:ext cx="4381265" cy="268450"/>
        </a:xfrm>
        <a:custGeom>
          <a:avLst/>
          <a:gdLst/>
          <a:ahLst/>
          <a:cxnLst/>
          <a:rect l="0" t="0" r="0" b="0"/>
          <a:pathLst>
            <a:path>
              <a:moveTo>
                <a:pt x="4381265" y="0"/>
              </a:moveTo>
              <a:lnTo>
                <a:pt x="4381265"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351609"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Macaafa Qulqulluu gadi fageenyaan qayyabachuun kutaa afur of keessaa qaba</a:t>
          </a:r>
        </a:p>
      </dsp:txBody>
      <dsp:txXfrm>
        <a:off x="351609" y="570"/>
        <a:ext cx="10664186" cy="530721"/>
      </dsp:txXfrm>
    </dsp:sp>
    <dsp:sp modelId="{25FBE55C-7604-4739-A70C-E0D555C8D2DB}">
      <dsp:nvSpPr>
        <dsp:cNvPr id="0" name=""/>
        <dsp:cNvSpPr/>
      </dsp:nvSpPr>
      <dsp:spPr>
        <a:xfrm>
          <a:off x="13732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Kadhachuu</a:t>
          </a:r>
        </a:p>
      </dsp:txBody>
      <dsp:txXfrm>
        <a:off x="137328" y="799742"/>
        <a:ext cx="2330217" cy="639168"/>
      </dsp:txXfrm>
    </dsp:sp>
    <dsp:sp modelId="{581F876A-5E78-460A-8BA8-059CBD9F8CF3}">
      <dsp:nvSpPr>
        <dsp:cNvPr id="0" name=""/>
        <dsp:cNvSpPr/>
      </dsp:nvSpPr>
      <dsp:spPr>
        <a:xfrm>
          <a:off x="719882"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Hafuurri Qulqulluun qayyabannaa keessatti akka si geggeessuuf kadhadhu</a:t>
          </a:r>
        </a:p>
      </dsp:txBody>
      <dsp:txXfrm>
        <a:off x="719882" y="1707362"/>
        <a:ext cx="1904774" cy="1565420"/>
      </dsp:txXfrm>
    </dsp:sp>
    <dsp:sp modelId="{E9A2B961-0D76-43C7-898F-1FBA133E7C1B}">
      <dsp:nvSpPr>
        <dsp:cNvPr id="0" name=""/>
        <dsp:cNvSpPr/>
      </dsp:nvSpPr>
      <dsp:spPr>
        <a:xfrm>
          <a:off x="719882"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Inni onneekee fi sammuukee tuquudhaan waan dubbiftu akka ati hubattu si godha</a:t>
          </a:r>
          <a:endParaRPr lang="es-ES" sz="2000" b="1" kern="1200" dirty="0">
            <a:effectLst/>
          </a:endParaRPr>
        </a:p>
      </dsp:txBody>
      <dsp:txXfrm>
        <a:off x="719882" y="3541233"/>
        <a:ext cx="1904774" cy="1565420"/>
      </dsp:txXfrm>
    </dsp:sp>
    <dsp:sp modelId="{E6C9E379-076F-4E92-936C-C837C8A36F33}">
      <dsp:nvSpPr>
        <dsp:cNvPr id="0" name=""/>
        <dsp:cNvSpPr/>
      </dsp:nvSpPr>
      <dsp:spPr>
        <a:xfrm>
          <a:off x="2735996"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Dubbisuu fi hubachuu [tooftaa filatamaa]</a:t>
          </a:r>
        </a:p>
      </dsp:txBody>
      <dsp:txXfrm>
        <a:off x="2735996" y="799742"/>
        <a:ext cx="3537684" cy="639168"/>
      </dsp:txXfrm>
    </dsp:sp>
    <dsp:sp modelId="{994F54E2-AE64-44AE-BA55-562ABA4B5042}">
      <dsp:nvSpPr>
        <dsp:cNvPr id="0" name=""/>
        <dsp:cNvSpPr/>
      </dsp:nvSpPr>
      <dsp:spPr>
        <a:xfrm>
          <a:off x="339307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Heertuu ykn kutaa tokko Macaafa Qulqulluu keessaa filadhu</a:t>
          </a:r>
        </a:p>
      </dsp:txBody>
      <dsp:txXfrm>
        <a:off x="3393078" y="1707362"/>
        <a:ext cx="3566843" cy="774806"/>
      </dsp:txXfrm>
    </dsp:sp>
    <dsp:sp modelId="{46ABF043-736E-42FD-8322-B00CAF308F8C}">
      <dsp:nvSpPr>
        <dsp:cNvPr id="0" name=""/>
        <dsp:cNvSpPr/>
      </dsp:nvSpPr>
      <dsp:spPr>
        <a:xfrm>
          <a:off x="339307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Akka inni sammuu keessatti bocamuuf barreessi</a:t>
          </a:r>
          <a:endParaRPr lang="en" sz="2000" b="1" kern="1200" dirty="0">
            <a:effectLst/>
          </a:endParaRPr>
        </a:p>
      </dsp:txBody>
      <dsp:txXfrm>
        <a:off x="3393078" y="2750620"/>
        <a:ext cx="3566843" cy="774806"/>
      </dsp:txXfrm>
    </dsp:sp>
    <dsp:sp modelId="{7C618FE8-14FE-4ED3-889A-F0EB7DAC9545}">
      <dsp:nvSpPr>
        <dsp:cNvPr id="0" name=""/>
        <dsp:cNvSpPr/>
      </dsp:nvSpPr>
      <dsp:spPr>
        <a:xfrm>
          <a:off x="339307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outerShdw>
              </a:effectLst>
              <a:latin typeface="Aptos" panose="02110004020202020204"/>
              <a:ea typeface="+mn-ea"/>
              <a:cs typeface="+mn-cs"/>
            </a:rPr>
            <a:t>Yaada ijoo isaa hubadhu</a:t>
          </a:r>
          <a:endParaRPr lang="en" sz="2000" b="1" kern="1200" dirty="0">
            <a:solidFill>
              <a:schemeClr val="bg1"/>
            </a:solidFill>
            <a:effectLst>
              <a:outerShdw blurRad="38100" dist="38100" dir="2700000" algn="tl">
                <a:srgbClr val="000000"/>
              </a:outerShdw>
            </a:effectLst>
          </a:endParaRPr>
        </a:p>
      </dsp:txBody>
      <dsp:txXfrm>
        <a:off x="3393078" y="3793877"/>
        <a:ext cx="3566843" cy="639168"/>
      </dsp:txXfrm>
    </dsp:sp>
    <dsp:sp modelId="{EFAB4D20-F384-44DF-9D95-96DD516309D7}">
      <dsp:nvSpPr>
        <dsp:cNvPr id="0" name=""/>
        <dsp:cNvSpPr/>
      </dsp:nvSpPr>
      <dsp:spPr>
        <a:xfrm>
          <a:off x="339307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outerShdw>
              </a:effectLst>
            </a:rPr>
            <a:t>Yaada yaadota ijoo sana kakaasan barreessi</a:t>
          </a:r>
        </a:p>
      </dsp:txBody>
      <dsp:txXfrm>
        <a:off x="3393078" y="4701497"/>
        <a:ext cx="3566843" cy="774806"/>
      </dsp:txXfrm>
    </dsp:sp>
    <dsp:sp modelId="{9CBE719F-D12F-4ABD-B52B-46803A37B44B}">
      <dsp:nvSpPr>
        <dsp:cNvPr id="0" name=""/>
        <dsp:cNvSpPr/>
      </dsp:nvSpPr>
      <dsp:spPr>
        <a:xfrm>
          <a:off x="6991493"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Kadhachuu</a:t>
          </a:r>
        </a:p>
      </dsp:txBody>
      <dsp:txXfrm>
        <a:off x="6991493" y="799742"/>
        <a:ext cx="1971158" cy="639168"/>
      </dsp:txXfrm>
    </dsp:sp>
    <dsp:sp modelId="{BEAE7541-50F8-44FE-B4E4-5C0BD16B6740}">
      <dsp:nvSpPr>
        <dsp:cNvPr id="0" name=""/>
        <dsp:cNvSpPr/>
      </dsp:nvSpPr>
      <dsp:spPr>
        <a:xfrm>
          <a:off x="7341428"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rPr>
            <a:t>Yaadota baratte hojii irra akka oolchuu dandeessuuf Waaqayyoon gaafadhu</a:t>
          </a:r>
        </a:p>
      </dsp:txBody>
      <dsp:txXfrm>
        <a:off x="7341428" y="1707362"/>
        <a:ext cx="2027545" cy="1276343"/>
      </dsp:txXfrm>
    </dsp:sp>
    <dsp:sp modelId="{F06D3B0D-33F3-4E4F-9FD7-EEDCCDABD356}">
      <dsp:nvSpPr>
        <dsp:cNvPr id="0" name=""/>
        <dsp:cNvSpPr/>
      </dsp:nvSpPr>
      <dsp:spPr>
        <a:xfrm>
          <a:off x="939224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Qooduu</a:t>
          </a:r>
        </a:p>
      </dsp:txBody>
      <dsp:txXfrm>
        <a:off x="9392249" y="799742"/>
        <a:ext cx="1971158" cy="639168"/>
      </dsp:txXfrm>
    </dsp:sp>
    <dsp:sp modelId="{CFA922AC-43B1-4C81-A717-6122794DD71F}">
      <dsp:nvSpPr>
        <dsp:cNvPr id="0" name=""/>
        <dsp:cNvSpPr/>
      </dsp:nvSpPr>
      <dsp:spPr>
        <a:xfrm>
          <a:off x="9808850"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Waan baratte nama qooduufii dandeessu itti yaadi</a:t>
          </a:r>
        </a:p>
      </dsp:txBody>
      <dsp:txXfrm>
        <a:off x="9808850" y="1707362"/>
        <a:ext cx="1779088" cy="1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Tooftaa qayyabannaa Macaafa Qulqulluu biroo</a:t>
          </a: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Heertuu fi heertuu wal bira qabi (Isa. 28:10)</a:t>
          </a: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Boqonnoota ykn guutummaa macaafichaa qayyabadhu</a:t>
          </a: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Mata duree ykn jecha tokko konkordansiidhaan deggeramii qayyabadhu</a:t>
          </a: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Koomentarii ykn galmee jechootaa Macaafa Qulqulluu fayyadami</a:t>
          </a: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Macaafota Ellen Whiten barreeffaman “</a:t>
          </a:r>
          <a:r>
            <a:rPr lang="es-ES" sz="2000" b="1" kern="1200" dirty="0" err="1">
              <a:solidFill>
                <a:schemeClr val="tx1"/>
              </a:solidFill>
              <a:effectLst/>
            </a:rPr>
            <a:t>Conflict</a:t>
          </a:r>
          <a:r>
            <a:rPr lang="es-ES" sz="2000" b="1" kern="1200" dirty="0">
              <a:solidFill>
                <a:schemeClr val="tx1"/>
              </a:solidFill>
              <a:effectLst/>
            </a:rPr>
            <a:t> </a:t>
          </a:r>
          <a:r>
            <a:rPr lang="es-ES" sz="2000" b="1" kern="1200" dirty="0" err="1">
              <a:solidFill>
                <a:schemeClr val="tx1"/>
              </a:solidFill>
              <a:effectLst/>
            </a:rPr>
            <a:t>of</a:t>
          </a:r>
          <a:r>
            <a:rPr lang="es-ES" sz="2000" b="1" kern="1200" dirty="0">
              <a:solidFill>
                <a:schemeClr val="tx1"/>
              </a:solidFill>
              <a:effectLst/>
            </a:rPr>
            <a:t> </a:t>
          </a:r>
          <a:r>
            <a:rPr lang="es-ES" sz="2000" b="1" kern="1200" dirty="0" err="1">
              <a:solidFill>
                <a:schemeClr val="tx1"/>
              </a:solidFill>
              <a:effectLst/>
            </a:rPr>
            <a:t>the</a:t>
          </a:r>
          <a:r>
            <a:rPr lang="es-ES" sz="2000" b="1" kern="1200" dirty="0">
              <a:solidFill>
                <a:schemeClr val="tx1"/>
              </a:solidFill>
              <a:effectLst/>
            </a:rPr>
            <a:t> </a:t>
          </a:r>
          <a:r>
            <a:rPr lang="es-ES" sz="2000" b="1" kern="1200" dirty="0" err="1">
              <a:solidFill>
                <a:schemeClr val="tx1"/>
              </a:solidFill>
              <a:effectLst/>
            </a:rPr>
            <a:t>Ages</a:t>
          </a:r>
          <a:r>
            <a:rPr lang="en" sz="2000" b="1" kern="1200" dirty="0">
              <a:solidFill>
                <a:schemeClr val="tx1"/>
              </a:solidFill>
              <a:effectLst/>
            </a:rPr>
            <a:t>” series jedhaman dubbisaa wal bira qabi</a:t>
          </a: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6.png"/><Relationship Id="rId5" Type="http://schemas.openxmlformats.org/officeDocument/2006/relationships/diagramLayout" Target="../diagrams/layout3.xml"/><Relationship Id="rId10"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35E9748-F233-A2B5-9DCE-6DA4123C6FC8}"/>
              </a:ext>
            </a:extLst>
          </p:cNvPr>
          <p:cNvSpPr txBox="1"/>
          <p:nvPr/>
        </p:nvSpPr>
        <p:spPr>
          <a:xfrm>
            <a:off x="0" y="4057650"/>
            <a:ext cx="5005582" cy="2554545"/>
          </a:xfrm>
          <a:prstGeom prst="rect">
            <a:avLst/>
          </a:prstGeom>
          <a:noFill/>
        </p:spPr>
        <p:txBody>
          <a:bodyPr wrap="square" rtlCol="0">
            <a:spAutoFit/>
          </a:bodyPr>
          <a:lstStyle/>
          <a:p>
            <a:pPr algn="ctr"/>
            <a:r>
              <a:rPr lang="en-US" sz="4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AKKA ITTI MACAAFA QULQULLUU QAYYABATAN</a:t>
            </a:r>
            <a:endParaRPr lang="en" sz="4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338554"/>
          </a:xfrm>
          <a:prstGeom prst="rect">
            <a:avLst/>
          </a:prstGeom>
          <a:noFill/>
        </p:spPr>
        <p:txBody>
          <a:bodyPr wrap="square" rtlCol="0">
            <a:spAutoFit/>
          </a:bodyPr>
          <a:lstStyle/>
          <a:p>
            <a:pPr algn="ctr"/>
            <a:r>
              <a:rPr lang="en" sz="1600" b="1" dirty="0">
                <a:solidFill>
                  <a:schemeClr val="accent5">
                    <a:lumMod val="40000"/>
                    <a:lumOff val="60000"/>
                  </a:schemeClr>
                </a:solidFill>
                <a:effectLst>
                  <a:outerShdw blurRad="38100" dist="38100" dir="2700000" algn="tl">
                    <a:srgbClr val="000000"/>
                  </a:outerShdw>
                </a:effectLst>
              </a:rPr>
              <a:t>Barnoota 5ffaa Caamsaa 2, 2026</a:t>
            </a: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0"/>
            <a:ext cx="12191999"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FAAYIDAA NAMA BIRAAF QOODUU</a:t>
            </a: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563557"/>
            <a:ext cx="12192000" cy="923330"/>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Ani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warra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dadhabanitti</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dubbadhee</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akkan</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isaan</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jajjabeessuuf</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Waaqayyo</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Gooftaan</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dubbii</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barbaachisu</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dubbachuu</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na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barsiise</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ganama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ganama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na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dammaqsa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akka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warra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isa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irraa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baraniis</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isa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inni</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jedhu</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akkan</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dhageeffadhuuf</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gurra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koo</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anaaf</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in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bana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(Isaay. 50:4) </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481732"/>
            <a:ext cx="8862562" cy="1323439"/>
          </a:xfrm>
          <a:prstGeom prst="rect">
            <a:avLst/>
          </a:prstGeom>
          <a:noFill/>
        </p:spPr>
        <p:txBody>
          <a:bodyPr wrap="square" rtlCol="0">
            <a:spAutoFit/>
          </a:bodyPr>
          <a:lstStyle/>
          <a:p>
            <a:pPr>
              <a:spcBef>
                <a:spcPts val="600"/>
              </a:spcBef>
            </a:pPr>
            <a:r>
              <a:rPr lang="en" sz="2000" b="1" dirty="0"/>
              <a:t>Lallaba gaafa Sanbataatiif akka qopheessituuf gaafatamte. Kadhataan yeroo fudhattee mata duree Hafuurri Qulqulluun itti si qajeelche tokko qayyabatte. Gaafa Sanbataa humnaan lallabde. Lallaba kana irraa eenyuutu caalaatti fayyadama?</a:t>
            </a:r>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840765"/>
            <a:ext cx="6097603" cy="1015663"/>
          </a:xfrm>
          <a:prstGeom prst="rect">
            <a:avLst/>
          </a:prstGeom>
          <a:noFill/>
        </p:spPr>
        <p:txBody>
          <a:bodyPr wrap="square">
            <a:spAutoFit/>
          </a:bodyPr>
          <a:lstStyle/>
          <a:p>
            <a:pPr>
              <a:spcBef>
                <a:spcPts val="600"/>
              </a:spcBef>
            </a:pPr>
            <a:r>
              <a:rPr lang="en" sz="2000" b="1" dirty="0"/>
              <a:t>Qayyabannaan Macaafa Qulqulluu nuy namoota biroof qoodnu – lallabaan haa ta’u dhuunfaadhaan – faayidaa lama qaba</a:t>
            </a:r>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36578" y="5251056"/>
            <a:ext cx="6079652" cy="1323439"/>
          </a:xfrm>
          <a:prstGeom prst="rect">
            <a:avLst/>
          </a:prstGeom>
          <a:noFill/>
        </p:spPr>
        <p:txBody>
          <a:bodyPr wrap="square">
            <a:spAutoFit/>
          </a:bodyPr>
          <a:lstStyle/>
          <a:p>
            <a:pPr>
              <a:spcBef>
                <a:spcPts val="600"/>
              </a:spcBef>
            </a:pPr>
            <a:r>
              <a:rPr lang="en" sz="2000" b="1" dirty="0"/>
              <a:t>Karaa lamaanuu, hariiroon Waaqaa wajjinii ni jabaatas gadi fagaatas. Humni Sagalee Waaqayyoo kan akkasiiti, “utuu waa hin godhin gara Isaatti hin deebi’u” </a:t>
            </a:r>
            <a:r>
              <a:rPr lang="en" sz="2000" b="1"/>
              <a:t>(Isa. </a:t>
            </a:r>
            <a:r>
              <a:rPr lang="en" sz="2000" b="1" dirty="0"/>
              <a:t>55:11).</a:t>
            </a:r>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3892022"/>
            <a:ext cx="6115555" cy="1323439"/>
          </a:xfrm>
          <a:prstGeom prst="rect">
            <a:avLst/>
          </a:prstGeom>
          <a:noFill/>
        </p:spPr>
        <p:txBody>
          <a:bodyPr wrap="square">
            <a:spAutoFit/>
          </a:bodyPr>
          <a:lstStyle/>
          <a:p>
            <a:pPr>
              <a:spcBef>
                <a:spcPts val="600"/>
              </a:spcBef>
            </a:pPr>
            <a:r>
              <a:rPr lang="en" sz="2000" b="1" dirty="0"/>
              <a:t>Jalqaba, waan baranne irraa fayyadamna. Lammata, namoonni nuy qoodneef beekumsa argatanitti fayyadamanii caalaatti gadi fageessanii baruuf jajjabina argatu.</a:t>
            </a:r>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0" y="0"/>
            <a:ext cx="12192000"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FAAYIDAA NYAACHUU</a:t>
            </a:r>
          </a:p>
        </p:txBody>
      </p:sp>
      <p:sp>
        <p:nvSpPr>
          <p:cNvPr id="5" name="CuadroTexto 4">
            <a:extLst>
              <a:ext uri="{FF2B5EF4-FFF2-40B4-BE49-F238E27FC236}">
                <a16:creationId xmlns:a16="http://schemas.microsoft.com/office/drawing/2014/main" id="{BA6E8906-48DA-9348-8C40-D1D3C19E673B}"/>
              </a:ext>
            </a:extLst>
          </p:cNvPr>
          <p:cNvSpPr txBox="1"/>
          <p:nvPr/>
        </p:nvSpPr>
        <p:spPr>
          <a:xfrm>
            <a:off x="276225" y="673884"/>
            <a:ext cx="11915775" cy="369332"/>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“Dubbiin kee maal maal qoonqoo kootti mi’awa; damma irra kan caalu afaan kootti mi’awa.” </a:t>
            </a:r>
            <a:r>
              <a:rPr lang="en" sz="1400" b="1" dirty="0">
                <a:solidFill>
                  <a:schemeClr val="accent5">
                    <a:lumMod val="50000"/>
                  </a:schemeClr>
                </a:solidFill>
                <a:latin typeface="Comic Sans MS" panose="030F0702030302020204" pitchFamily="66" charset="0"/>
              </a:rPr>
              <a:t>(Faars. 119:103)</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276225" y="1190625"/>
            <a:ext cx="7467600" cy="400110"/>
          </a:xfrm>
          <a:prstGeom prst="rect">
            <a:avLst/>
          </a:prstGeom>
          <a:noFill/>
        </p:spPr>
        <p:txBody>
          <a:bodyPr wrap="square" rtlCol="0">
            <a:spAutoFit/>
          </a:bodyPr>
          <a:lstStyle/>
          <a:p>
            <a:pPr>
              <a:spcBef>
                <a:spcPts val="600"/>
              </a:spcBef>
            </a:pPr>
            <a:r>
              <a:rPr lang="en" sz="2000" b="1" dirty="0"/>
              <a:t>Sagalee Waaqayyoo nyaachuu qabna (Erm. 15:16)!</a:t>
            </a:r>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508696" y="4382745"/>
            <a:ext cx="5392378" cy="2492990"/>
          </a:xfrm>
          <a:prstGeom prst="rect">
            <a:avLst/>
          </a:prstGeom>
          <a:noFill/>
        </p:spPr>
        <p:txBody>
          <a:bodyPr wrap="square">
            <a:spAutoFit/>
          </a:bodyPr>
          <a:lstStyle/>
          <a:p>
            <a:pPr>
              <a:spcBef>
                <a:spcPts val="600"/>
              </a:spcBef>
            </a:pPr>
            <a:r>
              <a:rPr lang="en" sz="2000" b="1" dirty="0"/>
              <a:t>“Dandeettiin namaa hammam illee yoo tarkaanfate, battala tokkoof illee ifa caalu argachuudhaaf gadi fageenyaa fi walitti fufeenyaan Macaafa Qulqulluu qorachuu irraa duubatti hin jedhin. </a:t>
            </a:r>
            <a:r>
              <a:rPr lang="en-US" sz="2000" b="1" dirty="0" err="1"/>
              <a:t>Akkas</a:t>
            </a:r>
            <a:r>
              <a:rPr lang="en-US" sz="2000" b="1" dirty="0"/>
              <a:t> </a:t>
            </a:r>
            <a:r>
              <a:rPr lang="en-US" sz="2000" b="1" dirty="0" err="1"/>
              <a:t>sabaatti</a:t>
            </a:r>
            <a:r>
              <a:rPr lang="en-US" sz="2000" b="1" dirty="0"/>
              <a:t>, </a:t>
            </a:r>
            <a:r>
              <a:rPr lang="en-US" sz="2000" b="1" dirty="0" err="1"/>
              <a:t>barattoota</a:t>
            </a:r>
            <a:r>
              <a:rPr lang="en-US" sz="2000" b="1" dirty="0"/>
              <a:t> </a:t>
            </a:r>
            <a:r>
              <a:rPr lang="en-US" sz="2000" b="1" dirty="0" err="1"/>
              <a:t>raajii</a:t>
            </a:r>
            <a:r>
              <a:rPr lang="en-US" sz="2000" b="1" dirty="0"/>
              <a:t> </a:t>
            </a:r>
            <a:r>
              <a:rPr lang="en-US" sz="2000" b="1" dirty="0" err="1"/>
              <a:t>akka</a:t>
            </a:r>
            <a:r>
              <a:rPr lang="en-US" sz="2000" b="1" dirty="0"/>
              <a:t> </a:t>
            </a:r>
            <a:r>
              <a:rPr lang="en-US" sz="2000" b="1" dirty="0" err="1"/>
              <a:t>taanuuf</a:t>
            </a:r>
            <a:r>
              <a:rPr lang="en-US" sz="2000" b="1" dirty="0"/>
              <a:t> </a:t>
            </a:r>
            <a:r>
              <a:rPr lang="en-US" sz="2000" b="1" dirty="0" err="1"/>
              <a:t>dhuunfaatti</a:t>
            </a:r>
            <a:r>
              <a:rPr lang="en-US" sz="2000" b="1" dirty="0"/>
              <a:t> </a:t>
            </a:r>
            <a:r>
              <a:rPr lang="en-US" sz="2000" b="1" dirty="0" err="1"/>
              <a:t>waamichi</a:t>
            </a:r>
            <a:r>
              <a:rPr lang="en-US" sz="2000" b="1" dirty="0"/>
              <a:t> </a:t>
            </a:r>
            <a:r>
              <a:rPr lang="en-US" sz="2000" b="1" dirty="0" err="1"/>
              <a:t>nuuf</a:t>
            </a:r>
            <a:r>
              <a:rPr lang="en-US" sz="2000" b="1" dirty="0"/>
              <a:t> </a:t>
            </a:r>
            <a:r>
              <a:rPr lang="en-US" sz="2000" b="1" dirty="0" err="1"/>
              <a:t>ta’eera</a:t>
            </a:r>
            <a:r>
              <a:rPr lang="en-US" sz="2000" b="1" dirty="0"/>
              <a:t>.”                                       </a:t>
            </a:r>
            <a:r>
              <a:rPr lang="en-US" sz="1600" b="1" dirty="0"/>
              <a:t>Ellen G. White, Counsels to Writers and Editors, p. 41</a:t>
            </a:r>
            <a:endParaRPr lang="en" sz="1600" b="1" dirty="0"/>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0025" y="4614219"/>
            <a:ext cx="2190750" cy="2100292"/>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276225" y="3162895"/>
            <a:ext cx="7467600" cy="1323439"/>
          </a:xfrm>
          <a:prstGeom prst="rect">
            <a:avLst/>
          </a:prstGeom>
          <a:noFill/>
        </p:spPr>
        <p:txBody>
          <a:bodyPr wrap="square">
            <a:spAutoFit/>
          </a:bodyPr>
          <a:lstStyle/>
          <a:p>
            <a:pPr>
              <a:spcBef>
                <a:spcPts val="600"/>
              </a:spcBef>
            </a:pPr>
            <a:r>
              <a:rPr lang="en" sz="2000" b="1" dirty="0"/>
              <a:t>Callifnee itti siquudhaan waanta Waaqayyo karaa Macaafa Qulqulluu nutti dubbatu dhaggeeffachuu dha (Isa. 55:3). Hammuma yeroo fudhannee dubbifnu, caalaatti gabbina arganna, caalaatti eebbas arganna. </a:t>
            </a:r>
          </a:p>
        </p:txBody>
      </p:sp>
      <p:sp>
        <p:nvSpPr>
          <p:cNvPr id="12" name="CuadroTexto 11">
            <a:extLst>
              <a:ext uri="{FF2B5EF4-FFF2-40B4-BE49-F238E27FC236}">
                <a16:creationId xmlns:a16="http://schemas.microsoft.com/office/drawing/2014/main" id="{D7CC24A2-15AE-1F11-AE00-50B50554AA2A}"/>
              </a:ext>
            </a:extLst>
          </p:cNvPr>
          <p:cNvSpPr txBox="1"/>
          <p:nvPr/>
        </p:nvSpPr>
        <p:spPr>
          <a:xfrm>
            <a:off x="276225" y="2786685"/>
            <a:ext cx="7467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Kan biraan, nyaatni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kun tola dha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(Isa. 55:1)!</a:t>
            </a:r>
          </a:p>
        </p:txBody>
      </p:sp>
      <p:sp>
        <p:nvSpPr>
          <p:cNvPr id="14" name="CuadroTexto 13">
            <a:extLst>
              <a:ext uri="{FF2B5EF4-FFF2-40B4-BE49-F238E27FC236}">
                <a16:creationId xmlns:a16="http://schemas.microsoft.com/office/drawing/2014/main" id="{69496E67-6AE1-6270-C487-DDD2B75E755D}"/>
              </a:ext>
            </a:extLst>
          </p:cNvPr>
          <p:cNvSpPr txBox="1"/>
          <p:nvPr/>
        </p:nvSpPr>
        <p:spPr>
          <a:xfrm>
            <a:off x="276225" y="1535416"/>
            <a:ext cx="74676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Yooma inni damma caalaa minyaa’a ta’e iyyuu, kallattiimaan hin nyaannu (Faars. 119:103). </a:t>
            </a:r>
            <a:r>
              <a:rPr lang="en" sz="2000" b="1" dirty="0">
                <a:solidFill>
                  <a:prstClr val="black"/>
                </a:solidFill>
                <a:latin typeface="Aptos" panose="02110004020202020204"/>
              </a:rPr>
              <a:t>Macaafa Qulqulluu dubbisuun soora lubbuuti, haara’umsa dhugaa hafuura keenya fayyisee amala keenya geedderu dha.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455426" y="1016616"/>
            <a:ext cx="10031599" cy="4970591"/>
          </a:xfrm>
          <a:prstGeom prst="rect">
            <a:avLst/>
          </a:prstGeom>
          <a:noFill/>
        </p:spPr>
        <p:txBody>
          <a:bodyPr wrap="square">
            <a:spAutoFit/>
          </a:bodyPr>
          <a:lstStyle/>
          <a:p>
            <a:pPr>
              <a:spcBef>
                <a:spcPts val="600"/>
              </a:spcBef>
            </a:pPr>
            <a:r>
              <a:rPr lang="en" sz="2400" b="1" dirty="0">
                <a:latin typeface="Constantia" panose="02030602050306030303" pitchFamily="18" charset="0"/>
              </a:rPr>
              <a:t>“Sagalee Waaqayyoo dubbisuun qofti, bu’aa Samiin qopheesse hin argamsiisu; qayyabatamuu fi onneetti qabatamuu qaba. Beekumsa Waaqaa dhamaatii sammuu malee hin argamu. </a:t>
            </a:r>
            <a:r>
              <a:rPr lang="en-US" sz="2400" b="1" dirty="0" err="1">
                <a:latin typeface="Constantia" panose="02030602050306030303" pitchFamily="18" charset="0"/>
              </a:rPr>
              <a:t>Kormee</a:t>
            </a:r>
            <a:r>
              <a:rPr lang="en-US" sz="2400" b="1" dirty="0">
                <a:latin typeface="Constantia" panose="02030602050306030303" pitchFamily="18" charset="0"/>
              </a:rPr>
              <a:t> </a:t>
            </a:r>
            <a:r>
              <a:rPr lang="en-US" sz="2400" b="1" dirty="0" err="1">
                <a:latin typeface="Constantia" panose="02030602050306030303" pitchFamily="18" charset="0"/>
              </a:rPr>
              <a:t>taanee</a:t>
            </a:r>
            <a:r>
              <a:rPr lang="en-US" sz="2400" b="1" dirty="0">
                <a:latin typeface="Constantia" panose="02030602050306030303" pitchFamily="18" charset="0"/>
              </a:rPr>
              <a:t> Macaafa Qulqulluu </a:t>
            </a:r>
            <a:r>
              <a:rPr lang="en-US" sz="2400" b="1" dirty="0" err="1">
                <a:latin typeface="Constantia" panose="02030602050306030303" pitchFamily="18" charset="0"/>
              </a:rPr>
              <a:t>qayyabachuu</a:t>
            </a:r>
            <a:r>
              <a:rPr lang="en-US" sz="2400" b="1" dirty="0">
                <a:latin typeface="Constantia" panose="02030602050306030303" pitchFamily="18" charset="0"/>
              </a:rPr>
              <a:t> </a:t>
            </a:r>
            <a:r>
              <a:rPr lang="en-US" sz="2400" b="1" dirty="0" err="1">
                <a:latin typeface="Constantia" panose="02030602050306030303" pitchFamily="18" charset="0"/>
              </a:rPr>
              <a:t>qabna</a:t>
            </a:r>
            <a:r>
              <a:rPr lang="en-US" sz="2400" b="1" dirty="0">
                <a:latin typeface="Constantia" panose="02030602050306030303" pitchFamily="18" charset="0"/>
              </a:rPr>
              <a:t>, Sagalee Isaa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hubannuuf</a:t>
            </a:r>
            <a:r>
              <a:rPr lang="en-US" sz="2400" b="1" dirty="0">
                <a:latin typeface="Constantia" panose="02030602050306030303" pitchFamily="18" charset="0"/>
              </a:rPr>
              <a:t>, </a:t>
            </a:r>
            <a:r>
              <a:rPr lang="en-US" sz="2400" b="1" dirty="0" err="1">
                <a:latin typeface="Constantia" panose="02030602050306030303" pitchFamily="18" charset="0"/>
              </a:rPr>
              <a:t>gargaarsa</a:t>
            </a:r>
            <a:r>
              <a:rPr lang="en-US" sz="2400" b="1" dirty="0">
                <a:latin typeface="Constantia" panose="02030602050306030303" pitchFamily="18" charset="0"/>
              </a:rPr>
              <a:t> Hafuura </a:t>
            </a:r>
            <a:r>
              <a:rPr lang="en-US" sz="2400" b="1" dirty="0" err="1">
                <a:latin typeface="Constantia" panose="02030602050306030303" pitchFamily="18" charset="0"/>
              </a:rPr>
              <a:t>Qulqulluutiif</a:t>
            </a:r>
            <a:r>
              <a:rPr lang="en-US" sz="2400" b="1" dirty="0">
                <a:latin typeface="Constantia" panose="02030602050306030303" pitchFamily="18" charset="0"/>
              </a:rPr>
              <a:t> Waaqayyoon </a:t>
            </a:r>
            <a:r>
              <a:rPr lang="en-US" sz="2400" b="1" dirty="0" err="1">
                <a:latin typeface="Constantia" panose="02030602050306030303" pitchFamily="18" charset="0"/>
              </a:rPr>
              <a:t>gaafachuu</a:t>
            </a:r>
            <a:r>
              <a:rPr lang="en-US" sz="2400" b="1" dirty="0">
                <a:latin typeface="Constantia" panose="02030602050306030303" pitchFamily="18" charset="0"/>
              </a:rPr>
              <a:t> </a:t>
            </a:r>
            <a:r>
              <a:rPr lang="en-US" sz="2400" b="1" dirty="0" err="1">
                <a:latin typeface="Constantia" panose="02030602050306030303" pitchFamily="18" charset="0"/>
              </a:rPr>
              <a:t>qabna</a:t>
            </a:r>
            <a:r>
              <a:rPr lang="en-US" sz="2400" b="1" dirty="0">
                <a:latin typeface="Constantia" panose="02030602050306030303" pitchFamily="18" charset="0"/>
              </a:rPr>
              <a:t>. </a:t>
            </a:r>
            <a:r>
              <a:rPr lang="en-US" sz="2400" b="1" dirty="0" err="1">
                <a:latin typeface="Constantia" panose="02030602050306030303" pitchFamily="18" charset="0"/>
              </a:rPr>
              <a:t>Heertuu</a:t>
            </a:r>
            <a:r>
              <a:rPr lang="en-US" sz="2400" b="1" dirty="0">
                <a:latin typeface="Constantia" panose="02030602050306030303" pitchFamily="18" charset="0"/>
              </a:rPr>
              <a:t> </a:t>
            </a:r>
            <a:r>
              <a:rPr lang="en-US" sz="2400" b="1" dirty="0" err="1">
                <a:latin typeface="Constantia" panose="02030602050306030303" pitchFamily="18" charset="0"/>
              </a:rPr>
              <a:t>tokko</a:t>
            </a:r>
            <a:r>
              <a:rPr lang="en-US" sz="2400" b="1" dirty="0">
                <a:latin typeface="Constantia" panose="02030602050306030303" pitchFamily="18" charset="0"/>
              </a:rPr>
              <a:t> </a:t>
            </a:r>
            <a:r>
              <a:rPr lang="en-US" sz="2400" b="1" dirty="0" err="1">
                <a:latin typeface="Constantia" panose="02030602050306030303" pitchFamily="18" charset="0"/>
              </a:rPr>
              <a:t>fudhannee</a:t>
            </a:r>
            <a:r>
              <a:rPr lang="en-US" sz="2400" b="1" dirty="0">
                <a:latin typeface="Constantia" panose="02030602050306030303" pitchFamily="18" charset="0"/>
              </a:rPr>
              <a:t>, </a:t>
            </a:r>
            <a:r>
              <a:rPr lang="en-US" sz="2400" b="1" dirty="0" err="1">
                <a:latin typeface="Constantia" panose="02030602050306030303" pitchFamily="18" charset="0"/>
              </a:rPr>
              <a:t>yaada</a:t>
            </a:r>
            <a:r>
              <a:rPr lang="en-US" sz="2400" b="1" dirty="0">
                <a:latin typeface="Constantia" panose="02030602050306030303" pitchFamily="18" charset="0"/>
              </a:rPr>
              <a:t> </a:t>
            </a:r>
            <a:r>
              <a:rPr lang="en-US" sz="2400" b="1" dirty="0" err="1">
                <a:latin typeface="Constantia" panose="02030602050306030303" pitchFamily="18" charset="0"/>
              </a:rPr>
              <a:t>Waaqayyoo</a:t>
            </a:r>
            <a:r>
              <a:rPr lang="en-US" sz="2400" b="1" dirty="0">
                <a:latin typeface="Constantia" panose="02030602050306030303" pitchFamily="18" charset="0"/>
              </a:rPr>
              <a:t> </a:t>
            </a:r>
            <a:r>
              <a:rPr lang="en-US" sz="2400" b="1" dirty="0" err="1">
                <a:latin typeface="Constantia" panose="02030602050306030303" pitchFamily="18" charset="0"/>
              </a:rPr>
              <a:t>heertuu</a:t>
            </a:r>
            <a:r>
              <a:rPr lang="en-US" sz="2400" b="1" dirty="0">
                <a:latin typeface="Constantia" panose="02030602050306030303" pitchFamily="18" charset="0"/>
              </a:rPr>
              <a:t> sana </a:t>
            </a:r>
            <a:r>
              <a:rPr lang="en-US" sz="2400" b="1" dirty="0" err="1">
                <a:latin typeface="Constantia" panose="02030602050306030303" pitchFamily="18" charset="0"/>
              </a:rPr>
              <a:t>keessa</a:t>
            </a:r>
            <a:r>
              <a:rPr lang="en-US" sz="2400" b="1" dirty="0">
                <a:latin typeface="Constantia" panose="02030602050306030303" pitchFamily="18" charset="0"/>
              </a:rPr>
              <a:t> </a:t>
            </a:r>
            <a:r>
              <a:rPr lang="en-US" sz="2400" b="1" dirty="0" err="1">
                <a:latin typeface="Constantia" panose="02030602050306030303" pitchFamily="18" charset="0"/>
              </a:rPr>
              <a:t>nuuf</a:t>
            </a:r>
            <a:r>
              <a:rPr lang="en-US" sz="2400" b="1" dirty="0">
                <a:latin typeface="Constantia" panose="02030602050306030303" pitchFamily="18" charset="0"/>
              </a:rPr>
              <a:t> </a:t>
            </a:r>
            <a:r>
              <a:rPr lang="en-US" sz="2400" b="1" dirty="0" err="1">
                <a:latin typeface="Constantia" panose="02030602050306030303" pitchFamily="18" charset="0"/>
              </a:rPr>
              <a:t>kaa’e</a:t>
            </a:r>
            <a:r>
              <a:rPr lang="en-US" sz="2400" b="1" dirty="0">
                <a:latin typeface="Constantia" panose="02030602050306030303" pitchFamily="18" charset="0"/>
              </a:rPr>
              <a:t> </a:t>
            </a:r>
            <a:r>
              <a:rPr lang="en-US" sz="2400" b="1" dirty="0" err="1">
                <a:latin typeface="Constantia" panose="02030602050306030303" pitchFamily="18" charset="0"/>
              </a:rPr>
              <a:t>hubachuuf</a:t>
            </a:r>
            <a:r>
              <a:rPr lang="en-US" sz="2400" b="1" dirty="0">
                <a:latin typeface="Constantia" panose="02030602050306030303" pitchFamily="18" charset="0"/>
              </a:rPr>
              <a:t> </a:t>
            </a:r>
            <a:r>
              <a:rPr lang="en-US" sz="2400" b="1" dirty="0" err="1">
                <a:latin typeface="Constantia" panose="02030602050306030303" pitchFamily="18" charset="0"/>
              </a:rPr>
              <a:t>sammuun</a:t>
            </a:r>
            <a:r>
              <a:rPr lang="en-US" sz="2400" b="1" dirty="0">
                <a:latin typeface="Constantia" panose="02030602050306030303" pitchFamily="18" charset="0"/>
              </a:rPr>
              <a:t> </a:t>
            </a:r>
            <a:r>
              <a:rPr lang="en-US" sz="2400" b="1" dirty="0" err="1">
                <a:latin typeface="Constantia" panose="02030602050306030303" pitchFamily="18" charset="0"/>
              </a:rPr>
              <a:t>keenya</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irratti</a:t>
            </a:r>
            <a:r>
              <a:rPr lang="en-US" sz="2400" b="1" dirty="0">
                <a:latin typeface="Constantia" panose="02030602050306030303" pitchFamily="18" charset="0"/>
              </a:rPr>
              <a:t> </a:t>
            </a:r>
            <a:r>
              <a:rPr lang="en-US" sz="2400" b="1" dirty="0" err="1">
                <a:latin typeface="Constantia" panose="02030602050306030303" pitchFamily="18" charset="0"/>
              </a:rPr>
              <a:t>xiyyeeffatu</a:t>
            </a:r>
            <a:r>
              <a:rPr lang="en-US" sz="2400" b="1" dirty="0">
                <a:latin typeface="Constantia" panose="02030602050306030303" pitchFamily="18" charset="0"/>
              </a:rPr>
              <a:t> </a:t>
            </a:r>
            <a:r>
              <a:rPr lang="en-US" sz="2400" b="1" dirty="0" err="1">
                <a:latin typeface="Constantia" panose="02030602050306030303" pitchFamily="18" charset="0"/>
              </a:rPr>
              <a:t>gochuu</a:t>
            </a:r>
            <a:r>
              <a:rPr lang="en-US" sz="2400" b="1" dirty="0">
                <a:latin typeface="Constantia" panose="02030602050306030303" pitchFamily="18" charset="0"/>
              </a:rPr>
              <a:t> </a:t>
            </a:r>
            <a:r>
              <a:rPr lang="en-US" sz="2400" b="1" dirty="0" err="1">
                <a:latin typeface="Constantia" panose="02030602050306030303" pitchFamily="18" charset="0"/>
              </a:rPr>
              <a:t>qabna</a:t>
            </a:r>
            <a:r>
              <a:rPr lang="en-US" sz="2400" b="1" dirty="0">
                <a:latin typeface="Constantia" panose="02030602050306030303" pitchFamily="18" charset="0"/>
              </a:rPr>
              <a:t>. </a:t>
            </a:r>
            <a:r>
              <a:rPr lang="en" sz="2400" b="1" dirty="0">
                <a:latin typeface="Constantia" panose="02030602050306030303" pitchFamily="18" charset="0"/>
              </a:rPr>
              <a:t>[…]</a:t>
            </a:r>
          </a:p>
          <a:p>
            <a:pPr>
              <a:spcBef>
                <a:spcPts val="600"/>
              </a:spcBef>
            </a:pPr>
            <a:r>
              <a:rPr lang="en-US" sz="2400" b="1" dirty="0" err="1">
                <a:latin typeface="Constantia" panose="02030602050306030303" pitchFamily="18" charset="0"/>
              </a:rPr>
              <a:t>Sagaleen</a:t>
            </a:r>
            <a:r>
              <a:rPr lang="en-US" sz="2400" b="1" dirty="0">
                <a:latin typeface="Constantia" panose="02030602050306030303" pitchFamily="18" charset="0"/>
              </a:rPr>
              <a:t> </a:t>
            </a:r>
            <a:r>
              <a:rPr lang="en-US" sz="2400" b="1" dirty="0" err="1">
                <a:latin typeface="Constantia" panose="02030602050306030303" pitchFamily="18" charset="0"/>
              </a:rPr>
              <a:t>Waaqayyoo</a:t>
            </a:r>
            <a:r>
              <a:rPr lang="en-US" sz="2400" b="1" dirty="0">
                <a:latin typeface="Constantia" panose="02030602050306030303" pitchFamily="18" charset="0"/>
              </a:rPr>
              <a:t> </a:t>
            </a:r>
            <a:r>
              <a:rPr lang="en-US" sz="2400" b="1" dirty="0" err="1">
                <a:latin typeface="Constantia" panose="02030602050306030303" pitchFamily="18" charset="0"/>
              </a:rPr>
              <a:t>buddeena</a:t>
            </a:r>
            <a:r>
              <a:rPr lang="en-US" sz="2400" b="1" dirty="0">
                <a:latin typeface="Constantia" panose="02030602050306030303" pitchFamily="18" charset="0"/>
              </a:rPr>
              <a:t> </a:t>
            </a:r>
            <a:r>
              <a:rPr lang="en-US" sz="2400" b="1" dirty="0" err="1">
                <a:latin typeface="Constantia" panose="02030602050306030303" pitchFamily="18" charset="0"/>
              </a:rPr>
              <a:t>jireenyaa</a:t>
            </a:r>
            <a:r>
              <a:rPr lang="en-US" sz="2400" b="1" dirty="0">
                <a:latin typeface="Constantia" panose="02030602050306030303" pitchFamily="18" charset="0"/>
              </a:rPr>
              <a:t> </a:t>
            </a:r>
            <a:r>
              <a:rPr lang="en-US" sz="2400" b="1" dirty="0" err="1">
                <a:latin typeface="Constantia" panose="02030602050306030303" pitchFamily="18" charset="0"/>
              </a:rPr>
              <a:t>ti</a:t>
            </a:r>
            <a:r>
              <a:rPr lang="en-US" sz="2400" b="1" dirty="0">
                <a:latin typeface="Constantia" panose="02030602050306030303" pitchFamily="18" charset="0"/>
              </a:rPr>
              <a:t>. Warri </a:t>
            </a:r>
            <a:r>
              <a:rPr lang="en-US" sz="2400" b="1" dirty="0" err="1">
                <a:latin typeface="Constantia" panose="02030602050306030303" pitchFamily="18" charset="0"/>
              </a:rPr>
              <a:t>Sagalicha</a:t>
            </a:r>
            <a:r>
              <a:rPr lang="en-US" sz="2400" b="1" dirty="0">
                <a:latin typeface="Constantia" panose="02030602050306030303" pitchFamily="18" charset="0"/>
              </a:rPr>
              <a:t> </a:t>
            </a:r>
            <a:r>
              <a:rPr lang="en-US" sz="2400" b="1" dirty="0" err="1">
                <a:latin typeface="Constantia" panose="02030602050306030303" pitchFamily="18" charset="0"/>
              </a:rPr>
              <a:t>nyaatanii</a:t>
            </a:r>
            <a:r>
              <a:rPr lang="en-US" sz="2400" b="1" dirty="0">
                <a:latin typeface="Constantia" panose="02030602050306030303" pitchFamily="18" charset="0"/>
              </a:rPr>
              <a:t> fi </a:t>
            </a:r>
            <a:r>
              <a:rPr lang="en-US" sz="2400" b="1" dirty="0" err="1">
                <a:latin typeface="Constantia" panose="02030602050306030303" pitchFamily="18" charset="0"/>
              </a:rPr>
              <a:t>alalfatan</a:t>
            </a:r>
            <a:r>
              <a:rPr lang="en-US" sz="2400" b="1" dirty="0">
                <a:latin typeface="Constantia" panose="02030602050306030303" pitchFamily="18" charset="0"/>
              </a:rPr>
              <a:t>, </a:t>
            </a:r>
            <a:r>
              <a:rPr lang="en-US" sz="2400" b="1" dirty="0" err="1">
                <a:latin typeface="Constantia" panose="02030602050306030303" pitchFamily="18" charset="0"/>
              </a:rPr>
              <a:t>qaama</a:t>
            </a:r>
            <a:r>
              <a:rPr lang="en-US" sz="2400" b="1" dirty="0">
                <a:latin typeface="Constantia" panose="02030602050306030303" pitchFamily="18" charset="0"/>
              </a:rPr>
              <a:t> </a:t>
            </a:r>
            <a:r>
              <a:rPr lang="en-US" sz="2400" b="1" dirty="0" err="1">
                <a:latin typeface="Constantia" panose="02030602050306030303" pitchFamily="18" charset="0"/>
              </a:rPr>
              <a:t>gochaa</a:t>
            </a:r>
            <a:r>
              <a:rPr lang="en-US" sz="2400" b="1" dirty="0">
                <a:latin typeface="Constantia" panose="02030602050306030303" pitchFamily="18" charset="0"/>
              </a:rPr>
              <a:t> fi </a:t>
            </a:r>
            <a:r>
              <a:rPr lang="en-US" sz="2400" b="1" dirty="0" err="1">
                <a:latin typeface="Constantia" panose="02030602050306030303" pitchFamily="18" charset="0"/>
              </a:rPr>
              <a:t>amala</a:t>
            </a:r>
            <a:r>
              <a:rPr lang="en-US" sz="2400" b="1" dirty="0">
                <a:latin typeface="Constantia" panose="02030602050306030303" pitchFamily="18" charset="0"/>
              </a:rPr>
              <a:t> </a:t>
            </a:r>
            <a:r>
              <a:rPr lang="en-US" sz="2400" b="1" dirty="0" err="1">
                <a:latin typeface="Constantia" panose="02030602050306030303" pitchFamily="18" charset="0"/>
              </a:rPr>
              <a:t>hundumaa</a:t>
            </a:r>
            <a:r>
              <a:rPr lang="en-US" sz="2400" b="1" dirty="0">
                <a:latin typeface="Constantia" panose="02030602050306030303" pitchFamily="18" charset="0"/>
              </a:rPr>
              <a:t> </a:t>
            </a:r>
            <a:r>
              <a:rPr lang="en-US" sz="2400" b="1" dirty="0" err="1">
                <a:latin typeface="Constantia" panose="02030602050306030303" pitchFamily="18" charset="0"/>
              </a:rPr>
              <a:t>kan</a:t>
            </a:r>
            <a:r>
              <a:rPr lang="en-US" sz="2400" b="1" dirty="0">
                <a:latin typeface="Constantia" panose="02030602050306030303" pitchFamily="18" charset="0"/>
              </a:rPr>
              <a:t> </a:t>
            </a:r>
            <a:r>
              <a:rPr lang="en-US" sz="2400" b="1" dirty="0" err="1">
                <a:latin typeface="Constantia" panose="02030602050306030303" pitchFamily="18" charset="0"/>
              </a:rPr>
              <a:t>godhatan</a:t>
            </a:r>
            <a:r>
              <a:rPr lang="en-US" sz="2400" b="1" dirty="0">
                <a:latin typeface="Constantia" panose="02030602050306030303" pitchFamily="18" charset="0"/>
              </a:rPr>
              <a:t>, </a:t>
            </a:r>
            <a:r>
              <a:rPr lang="en-US" sz="2400" b="1" dirty="0" err="1">
                <a:latin typeface="Constantia" panose="02030602050306030303" pitchFamily="18" charset="0"/>
              </a:rPr>
              <a:t>jabina</a:t>
            </a:r>
            <a:r>
              <a:rPr lang="en-US" sz="2400" b="1" dirty="0">
                <a:latin typeface="Constantia" panose="02030602050306030303" pitchFamily="18" charset="0"/>
              </a:rPr>
              <a:t> Waaqaatti </a:t>
            </a:r>
            <a:r>
              <a:rPr lang="en-US" sz="2400" b="1" dirty="0" err="1">
                <a:latin typeface="Constantia" panose="02030602050306030303" pitchFamily="18" charset="0"/>
              </a:rPr>
              <a:t>caalaatti</a:t>
            </a:r>
            <a:r>
              <a:rPr lang="en-US" sz="2400" b="1" dirty="0">
                <a:latin typeface="Constantia" panose="02030602050306030303" pitchFamily="18" charset="0"/>
              </a:rPr>
              <a:t> </a:t>
            </a:r>
            <a:r>
              <a:rPr lang="en-US" sz="2400" b="1" dirty="0" err="1">
                <a:latin typeface="Constantia" panose="02030602050306030303" pitchFamily="18" charset="0"/>
              </a:rPr>
              <a:t>jabaatu</a:t>
            </a:r>
            <a:r>
              <a:rPr lang="en-US" sz="2400" b="1" dirty="0">
                <a:latin typeface="Constantia" panose="02030602050306030303" pitchFamily="18" charset="0"/>
              </a:rPr>
              <a:t>. </a:t>
            </a:r>
            <a:r>
              <a:rPr lang="en-US" sz="2400" b="1" dirty="0" err="1">
                <a:latin typeface="Constantia" panose="02030602050306030303" pitchFamily="18" charset="0"/>
              </a:rPr>
              <a:t>Lubbuudhaaf</a:t>
            </a:r>
            <a:r>
              <a:rPr lang="en-US" sz="2400" b="1" dirty="0">
                <a:latin typeface="Constantia" panose="02030602050306030303" pitchFamily="18" charset="0"/>
              </a:rPr>
              <a:t> </a:t>
            </a:r>
            <a:r>
              <a:rPr lang="en-US" sz="2400" b="1" dirty="0" err="1">
                <a:latin typeface="Constantia" panose="02030602050306030303" pitchFamily="18" charset="0"/>
              </a:rPr>
              <a:t>jabina</a:t>
            </a:r>
            <a:r>
              <a:rPr lang="en-US" sz="2400" b="1" dirty="0">
                <a:latin typeface="Constantia" panose="02030602050306030303" pitchFamily="18" charset="0"/>
              </a:rPr>
              <a:t> </a:t>
            </a:r>
            <a:r>
              <a:rPr lang="en-US" sz="2400" b="1" dirty="0" err="1">
                <a:latin typeface="Constantia" panose="02030602050306030303" pitchFamily="18" charset="0"/>
              </a:rPr>
              <a:t>hin</a:t>
            </a:r>
            <a:r>
              <a:rPr lang="en-US" sz="2400" b="1" dirty="0">
                <a:latin typeface="Constantia" panose="02030602050306030303" pitchFamily="18" charset="0"/>
              </a:rPr>
              <a:t> </a:t>
            </a:r>
            <a:r>
              <a:rPr lang="en-US" sz="2400" b="1" dirty="0" err="1">
                <a:latin typeface="Constantia" panose="02030602050306030303" pitchFamily="18" charset="0"/>
              </a:rPr>
              <a:t>duune</a:t>
            </a:r>
            <a:r>
              <a:rPr lang="en-US" sz="2400" b="1" dirty="0">
                <a:latin typeface="Constantia" panose="02030602050306030303" pitchFamily="18" charset="0"/>
              </a:rPr>
              <a:t> </a:t>
            </a:r>
            <a:r>
              <a:rPr lang="en-US" sz="2400" b="1" dirty="0" err="1">
                <a:latin typeface="Constantia" panose="02030602050306030303" pitchFamily="18" charset="0"/>
              </a:rPr>
              <a:t>kenna</a:t>
            </a:r>
            <a:r>
              <a:rPr lang="en-US" sz="2400" b="1" dirty="0">
                <a:latin typeface="Constantia" panose="02030602050306030303" pitchFamily="18" charset="0"/>
              </a:rPr>
              <a:t>, </a:t>
            </a:r>
            <a:r>
              <a:rPr lang="en-US" sz="2400" b="1" dirty="0" err="1">
                <a:latin typeface="Constantia" panose="02030602050306030303" pitchFamily="18" charset="0"/>
              </a:rPr>
              <a:t>muuxannoo</a:t>
            </a:r>
            <a:r>
              <a:rPr lang="en-US" sz="2400" b="1" dirty="0">
                <a:latin typeface="Constantia" panose="02030602050306030303" pitchFamily="18" charset="0"/>
              </a:rPr>
              <a:t> </a:t>
            </a:r>
            <a:r>
              <a:rPr lang="en-US" sz="2400" b="1" dirty="0" err="1">
                <a:latin typeface="Constantia" panose="02030602050306030303" pitchFamily="18" charset="0"/>
              </a:rPr>
              <a:t>qaruudhaan</a:t>
            </a:r>
            <a:r>
              <a:rPr lang="en-US" sz="2400" b="1" dirty="0">
                <a:latin typeface="Constantia" panose="02030602050306030303" pitchFamily="18" charset="0"/>
              </a:rPr>
              <a:t> </a:t>
            </a:r>
            <a:r>
              <a:rPr lang="en-US" sz="2400" b="1" dirty="0" err="1">
                <a:latin typeface="Constantia" panose="02030602050306030303" pitchFamily="18" charset="0"/>
              </a:rPr>
              <a:t>gammachuu</a:t>
            </a:r>
            <a:r>
              <a:rPr lang="en-US" sz="2400" b="1" dirty="0">
                <a:latin typeface="Constantia" panose="02030602050306030303" pitchFamily="18" charset="0"/>
              </a:rPr>
              <a:t> bara </a:t>
            </a:r>
            <a:r>
              <a:rPr lang="en-US" sz="2400" b="1" dirty="0" err="1">
                <a:latin typeface="Constantia" panose="02030602050306030303" pitchFamily="18" charset="0"/>
              </a:rPr>
              <a:t>baraan</a:t>
            </a:r>
            <a:r>
              <a:rPr lang="en-US" sz="2400" b="1" dirty="0">
                <a:latin typeface="Constantia" panose="02030602050306030303" pitchFamily="18" charset="0"/>
              </a:rPr>
              <a:t> </a:t>
            </a:r>
            <a:r>
              <a:rPr lang="en-US" sz="2400" b="1" dirty="0" err="1">
                <a:latin typeface="Constantia" panose="02030602050306030303" pitchFamily="18" charset="0"/>
              </a:rPr>
              <a:t>jiraatu</a:t>
            </a:r>
            <a:r>
              <a:rPr lang="en-US" sz="2400" b="1" dirty="0">
                <a:latin typeface="Constantia" panose="02030602050306030303" pitchFamily="18" charset="0"/>
              </a:rPr>
              <a:t> </a:t>
            </a:r>
            <a:r>
              <a:rPr lang="en-US" sz="2400" b="1" dirty="0" err="1">
                <a:latin typeface="Constantia" panose="02030602050306030303" pitchFamily="18" charset="0"/>
              </a:rPr>
              <a:t>fida</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5B44EB59-82F9-15E0-BFCD-3F93D0B28D6C}"/>
              </a:ext>
            </a:extLst>
          </p:cNvPr>
          <p:cNvSpPr txBox="1"/>
          <p:nvPr/>
        </p:nvSpPr>
        <p:spPr>
          <a:xfrm>
            <a:off x="8212101" y="5617876"/>
            <a:ext cx="2524794" cy="338554"/>
          </a:xfrm>
          <a:prstGeom prst="rect">
            <a:avLst/>
          </a:prstGeom>
          <a:noFill/>
        </p:spPr>
        <p:txBody>
          <a:bodyPr wrap="none" rtlCol="0">
            <a:spAutoFit/>
          </a:bodyPr>
          <a:lstStyle/>
          <a:p>
            <a:pPr algn="r"/>
            <a:r>
              <a:rPr lang="en" sz="1600" b="1" dirty="0"/>
              <a:t>EGW (</a:t>
            </a:r>
            <a:r>
              <a:rPr lang="en-US" sz="1600" b="1" dirty="0"/>
              <a:t>Lift Him Up, April 7)</a:t>
            </a:r>
            <a:endParaRPr lang="en" sz="1600" b="1" dirty="0"/>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361950" y="233660"/>
            <a:ext cx="7077075" cy="1569660"/>
          </a:xfrm>
          <a:prstGeom prst="rect">
            <a:avLst/>
          </a:prstGeom>
          <a:noFill/>
        </p:spPr>
        <p:txBody>
          <a:bodyPr wrap="square">
            <a:spAutoFit/>
            <a:scene3d>
              <a:camera prst="orthographicFront"/>
              <a:lightRig rig="contrasting"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Dubbiin</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koo</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kan</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afaan</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kootii</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ba’us</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fedhii</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koo</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raawwata</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kaayyoo</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ani isa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ergeefis</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galmaan</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ga’a</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malee</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harka</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duwwaa</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gara</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kootti</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hin</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deebi’u</a:t>
            </a:r>
            <a:r>
              <a:rPr kumimoji="0" lang="en-U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es-ES" sz="18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Isaay</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55:11)</a:t>
            </a:r>
            <a:endPar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b="-6000"/>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1333057133"/>
              </p:ext>
            </p:extLst>
          </p:nvPr>
        </p:nvGraphicFramePr>
        <p:xfrm>
          <a:off x="6522402" y="3544584"/>
          <a:ext cx="5534880" cy="3113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154622" y="76959"/>
            <a:ext cx="6296025" cy="1015663"/>
          </a:xfrm>
          <a:prstGeom prst="rect">
            <a:avLst/>
          </a:prstGeom>
          <a:noFill/>
        </p:spPr>
        <p:txBody>
          <a:bodyPr wrap="square" rtlCol="0">
            <a:spAutoFit/>
          </a:bodyPr>
          <a:lstStyle/>
          <a:p>
            <a:pPr>
              <a:spcBef>
                <a:spcPts val="600"/>
              </a:spcBef>
            </a:pPr>
            <a:r>
              <a:rPr lang="en" sz="2000" b="1" dirty="0"/>
              <a:t>“…namoota Waaqaatu Hafuura Qulqulluudhaan geggeeffamee dubbate” (2 Pheex. 1:21), ergichas fuula Macaafa Qulqulluu irratti caafan.</a:t>
            </a:r>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72561" y="2413337"/>
            <a:ext cx="63319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Hubannaa Waaqayyo Macaafa Qulqulluu keessatti nuuf qopheesse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kana akkamitti qonnee baasna, qorachuudhaanis faayidaa maalii arganna?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54622" y="1110723"/>
            <a:ext cx="633190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Isaan meeshaa jireenya, abdii, jajjabinaa fi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boqonnaa kennu ni arganna,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Kaan isaanii battalumatti bira gaa’amu, kaan isaanii immoo xiyyeeffannoodhaan barbaadamuu qabu. </a:t>
            </a: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4045975" y="851750"/>
            <a:ext cx="5166851" cy="495847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en" sz="5400" b="1" spc="600" dirty="0">
                <a:ln/>
                <a:solidFill>
                  <a:srgbClr val="A32FFF"/>
                </a:solidFill>
                <a:effectLst>
                  <a:reflection blurRad="6350" stA="55000" endA="300" endPos="45500" dir="5400000" sy="-100000" algn="bl" rotWithShape="0"/>
                </a:effectLst>
              </a:rPr>
              <a:t>AKKA ITTI MACAAFA QULQULLUU QAYYABATAN</a:t>
            </a: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rPr>
              <a:t>YEROO</a:t>
            </a: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69332"/>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Isin </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yoo</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garaa</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keessan</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guutuudhaan</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na</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barbaaddan</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na</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outerShdw>
                </a:effectLst>
                <a:latin typeface="Comic Sans MS" panose="030F0702030302020204" pitchFamily="66" charset="0"/>
              </a:rPr>
              <a:t>argattu</a:t>
            </a:r>
            <a:r>
              <a:rPr lang="en-US"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(Ermiy. 29:13)</a:t>
            </a:r>
            <a:endParaRPr lang="es-ES" sz="11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349410"/>
            <a:ext cx="8866367" cy="400110"/>
          </a:xfrm>
          <a:prstGeom prst="rect">
            <a:avLst/>
          </a:prstGeom>
          <a:noFill/>
        </p:spPr>
        <p:txBody>
          <a:bodyPr wrap="square" rtlCol="0">
            <a:spAutoFit/>
          </a:bodyPr>
          <a:lstStyle/>
          <a:p>
            <a:pPr>
              <a:spcBef>
                <a:spcPts val="600"/>
              </a:spcBef>
            </a:pPr>
            <a:r>
              <a:rPr lang="en" sz="2000" b="1" dirty="0"/>
              <a:t>Macaafa Qulqulluu qayyabachuuf yeroo filatamaan yoomi?</a:t>
            </a:r>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79683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1825715"/>
            <a:ext cx="5151616" cy="1323439"/>
          </a:xfrm>
          <a:prstGeom prst="rect">
            <a:avLst/>
          </a:prstGeom>
          <a:noFill/>
        </p:spPr>
        <p:txBody>
          <a:bodyPr wrap="square">
            <a:spAutoFit/>
          </a:bodyPr>
          <a:lstStyle/>
          <a:p>
            <a:pPr>
              <a:spcBef>
                <a:spcPts val="600"/>
              </a:spcBef>
            </a:pPr>
            <a:r>
              <a:rPr lang="en" sz="2000" b="1" dirty="0"/>
              <a:t>Deebi keenya waantota lama yaada keessa galchuudhaan haa xiinxallu; yeroo wajjin kan wal qabatuu fi qulqullinaa wajjin kan wal qabatu.</a:t>
            </a:r>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266282"/>
            <a:ext cx="8866366" cy="1323439"/>
          </a:xfrm>
          <a:prstGeom prst="rect">
            <a:avLst/>
          </a:prstGeom>
          <a:noFill/>
        </p:spPr>
        <p:txBody>
          <a:bodyPr wrap="square">
            <a:spAutoFit/>
          </a:bodyPr>
          <a:lstStyle/>
          <a:p>
            <a:pPr>
              <a:spcBef>
                <a:spcPts val="600"/>
              </a:spcBef>
            </a:pPr>
            <a:r>
              <a:rPr lang="en" sz="2000" b="1" dirty="0"/>
              <a:t>Haa ta’u malee, yeroo nuti qayyabannaaf laannu dubbisa irra keessaatiif ta’uu hin qabu. Asitti kan kaka’umsi keenya hojii hojjetu. Macaafa Qulqulluu maaliifan dubbisa? Beekumsuma argachuuf moo caalaatti dharraa Waaqayyoon beekuu qabaachuu irraati?</a:t>
            </a:r>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4" y="3071460"/>
            <a:ext cx="515161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Macaafa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Qulqulluu qayyabachuuf daqiiqaa shan kennuu irra, sa’atii tokko yoo addaan baafne faayidaa guddaa akka argannu beekamaa dha.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2" y="5570301"/>
            <a:ext cx="886636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Macaafa Qulqulluu qayyabachuun keenya Waaqayyoo wajjin yeroo dabarsuu wajjin yommuu ta’u, bu’aan keenya guddaa ta’a Erm. 29:13), Isattis ni gammanna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(Faars. 37:4); yeroo fuula Wangeelaa keessaa ergaa Inni nuuf qabu barbaannu.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9832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accent5"/>
                </a:solidFill>
              </a:rPr>
              <a:t>BAKKA</a:t>
            </a:r>
          </a:p>
        </p:txBody>
      </p:sp>
      <p:sp>
        <p:nvSpPr>
          <p:cNvPr id="5" name="CuadroTexto 4">
            <a:extLst>
              <a:ext uri="{FF2B5EF4-FFF2-40B4-BE49-F238E27FC236}">
                <a16:creationId xmlns:a16="http://schemas.microsoft.com/office/drawing/2014/main" id="{7BFF996C-CC13-8D7E-C58A-B1092A7C9104}"/>
              </a:ext>
            </a:extLst>
          </p:cNvPr>
          <p:cNvSpPr txBox="1"/>
          <p:nvPr/>
        </p:nvSpPr>
        <p:spPr>
          <a:xfrm>
            <a:off x="990599" y="731189"/>
            <a:ext cx="10210800" cy="646331"/>
          </a:xfrm>
          <a:prstGeom prst="rect">
            <a:avLst/>
          </a:prstGeom>
          <a:noFill/>
        </p:spPr>
        <p:txBody>
          <a:bodyPr wrap="square">
            <a:spAutoFit/>
          </a:bodyPr>
          <a:lstStyle/>
          <a:p>
            <a:pPr algn="ctr"/>
            <a:r>
              <a:rPr lang="en" b="1" dirty="0">
                <a:solidFill>
                  <a:srgbClr val="002060"/>
                </a:solidFill>
                <a:effectLst>
                  <a:glow rad="127000">
                    <a:srgbClr val="4CEE7B"/>
                  </a:glow>
                </a:effectLst>
                <a:latin typeface="Comic Sans MS" panose="030F0702030302020204" pitchFamily="66" charset="0"/>
              </a:rPr>
              <a:t>“</a:t>
            </a:r>
            <a:r>
              <a:rPr lang="en-US" b="1" dirty="0">
                <a:solidFill>
                  <a:srgbClr val="002060"/>
                </a:solidFill>
                <a:effectLst>
                  <a:glow rad="127000">
                    <a:srgbClr val="4CEE7B"/>
                  </a:glow>
                </a:effectLst>
                <a:latin typeface="Comic Sans MS" panose="030F0702030302020204" pitchFamily="66" charset="0"/>
              </a:rPr>
              <a:t>Ganama </a:t>
            </a:r>
            <a:r>
              <a:rPr lang="en-US" b="1" dirty="0" err="1">
                <a:solidFill>
                  <a:srgbClr val="002060"/>
                </a:solidFill>
                <a:effectLst>
                  <a:glow rad="127000">
                    <a:srgbClr val="4CEE7B"/>
                  </a:glow>
                </a:effectLst>
                <a:latin typeface="Comic Sans MS" panose="030F0702030302020204" pitchFamily="66" charset="0"/>
              </a:rPr>
              <a:t>obboroos</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ammallee</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guddaa</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dukkana’aa</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utuu</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jiruu</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ka’ee</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ba’ees</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gara</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iddoo</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onaa</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tokkoos</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dhaqee</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achittis</a:t>
            </a:r>
            <a:r>
              <a:rPr lang="en-US" b="1" dirty="0">
                <a:solidFill>
                  <a:srgbClr val="002060"/>
                </a:solidFill>
                <a:effectLst>
                  <a:glow rad="127000">
                    <a:srgbClr val="4CEE7B"/>
                  </a:glow>
                </a:effectLst>
                <a:latin typeface="Comic Sans MS" panose="030F0702030302020204" pitchFamily="66" charset="0"/>
              </a:rPr>
              <a:t> in </a:t>
            </a:r>
            <a:r>
              <a:rPr lang="en-US" b="1" dirty="0" err="1">
                <a:solidFill>
                  <a:srgbClr val="002060"/>
                </a:solidFill>
                <a:effectLst>
                  <a:glow rad="127000">
                    <a:srgbClr val="4CEE7B"/>
                  </a:glow>
                </a:effectLst>
                <a:latin typeface="Comic Sans MS" panose="030F0702030302020204" pitchFamily="66" charset="0"/>
              </a:rPr>
              <a:t>kadhata</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ture</a:t>
            </a:r>
            <a:r>
              <a:rPr lang="en-US" b="1" dirty="0">
                <a:solidFill>
                  <a:srgbClr val="002060"/>
                </a:solidFill>
                <a:effectLst>
                  <a:glow rad="127000">
                    <a:srgbClr val="4CEE7B"/>
                  </a:glow>
                </a:effectLst>
                <a:latin typeface="Comic Sans MS" panose="030F0702030302020204" pitchFamily="66" charset="0"/>
              </a:rPr>
              <a:t>.</a:t>
            </a:r>
            <a:r>
              <a:rPr lang="en" b="1" dirty="0">
                <a:solidFill>
                  <a:srgbClr val="002060"/>
                </a:solidFill>
                <a:effectLst>
                  <a:glow rad="127000">
                    <a:srgbClr val="4CEE7B"/>
                  </a:glow>
                </a:effectLst>
                <a:latin typeface="Comic Sans MS" panose="030F0702030302020204" pitchFamily="66" charset="0"/>
              </a:rPr>
              <a:t>” </a:t>
            </a:r>
            <a:r>
              <a:rPr lang="en" sz="1400" b="1" dirty="0">
                <a:solidFill>
                  <a:srgbClr val="002060"/>
                </a:solidFill>
                <a:effectLst>
                  <a:glow rad="127000">
                    <a:srgbClr val="4CEE7B"/>
                  </a:glow>
                </a:effectLst>
                <a:latin typeface="Comic Sans MS" panose="030F0702030302020204" pitchFamily="66" charset="0"/>
              </a:rPr>
              <a:t>(Maarq. 1:35)</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371859" cy="1015663"/>
          </a:xfrm>
          <a:prstGeom prst="rect">
            <a:avLst/>
          </a:prstGeom>
          <a:noFill/>
        </p:spPr>
        <p:txBody>
          <a:bodyPr wrap="square" rtlCol="0">
            <a:spAutoFit/>
          </a:bodyPr>
          <a:lstStyle/>
          <a:p>
            <a:pPr>
              <a:spcBef>
                <a:spcPts val="600"/>
              </a:spcBef>
            </a:pPr>
            <a:r>
              <a:rPr lang="en" sz="2000" b="1" dirty="0"/>
              <a:t>Yesuus yeroo addaa Waaqayyoo wajjin qabaachuu barbaadu, ganamaa ka’ee bakka callisaa barbaaddata ture (Maarq. 1:35). Kun kadhannaafis qorannaa Macaafa Qulqulluufis ni oola.</a:t>
            </a:r>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8" y="2374610"/>
            <a:ext cx="5839130" cy="1015663"/>
          </a:xfrm>
          <a:prstGeom prst="rect">
            <a:avLst/>
          </a:prstGeom>
          <a:noFill/>
        </p:spPr>
        <p:txBody>
          <a:bodyPr wrap="square">
            <a:spAutoFit/>
          </a:bodyPr>
          <a:lstStyle/>
          <a:p>
            <a:pPr>
              <a:spcBef>
                <a:spcPts val="600"/>
              </a:spcBef>
            </a:pPr>
            <a:r>
              <a:rPr lang="en" sz="2000" b="1" dirty="0"/>
              <a:t>Bakka wacuu fi tasgabbii dhabiisaan guutetti xiyyeeffannoo qabaachuun ulfaataa dha. Bakka mijataa, callisaa fi qofaa ta’etti ni salphata. </a:t>
            </a:r>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8" y="4530340"/>
            <a:ext cx="5839133"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Si’a takkaa erga yeroo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fi bakka mijataa argannee booda, kan amaleeffannaa dhaabbataa godhachuu ni dandeenya. Tarii haalonni yeroo keenya sana irraa nu kaachisan yoo nu mudatan, garuu yeroo dheeraan qayyabannaa Macaafa Qulqulluu keenya akka saamaman godhan akka hin uumamneef haa mijeeffannu.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13357" y="3301245"/>
            <a:ext cx="583913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Guyyaa keenya gara xumuraatti yeroo finnu, yeroo callisaa ta’etti, salphaatti xiyyeffannoo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yaada keenyaa Waaqayyo irra kaa’achuu ni dandeenya.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rPr>
              <a:t>TOOFTAA </a:t>
            </a:r>
            <a:r>
              <a:rPr lang="en" spc="0" dirty="0">
                <a:solidFill>
                  <a:schemeClr val="bg2">
                    <a:lumMod val="40000"/>
                    <a:lumOff val="60000"/>
                  </a:schemeClr>
                </a:solidFill>
              </a:rPr>
              <a:t>(1)</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2015613" y="775506"/>
            <a:ext cx="10176386"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“Dubbiin koo kan afaan kootii ba’us…harka duwwaa gara kootti hin deebi’u”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(Isaay.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3069159996"/>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525756673"/>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bg2">
                    <a:lumMod val="40000"/>
                    <a:lumOff val="60000"/>
                  </a:schemeClr>
                </a:solidFill>
              </a:rPr>
              <a:t>TOOFTAA </a:t>
            </a:r>
            <a:r>
              <a:rPr lang="en" spc="0" dirty="0">
                <a:solidFill>
                  <a:schemeClr val="bg2">
                    <a:lumMod val="40000"/>
                    <a:lumOff val="60000"/>
                  </a:schemeClr>
                </a:solidFill>
              </a:rPr>
              <a:t>(2)</a:t>
            </a: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775506"/>
            <a:ext cx="10176386"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“Dubbiin koo kan afaan kootii ba’us…harka duwwaa gara kootti hin deebi’u”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(Isaay.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721512" y="1510509"/>
            <a:ext cx="6641688" cy="4152675"/>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en" sz="6000" b="1" spc="600" dirty="0">
                <a:ln/>
                <a:solidFill>
                  <a:srgbClr val="FF0000"/>
                </a:solidFill>
                <a:effectLst>
                  <a:reflection blurRad="6350" stA="55000" endA="300" endPos="30000" dir="5400000" sy="-100000" algn="bl" rotWithShape="0"/>
                </a:effectLst>
              </a:rPr>
              <a:t>FAAYISAA MACAAFA QULQULLUU QAYYABACHUU</a:t>
            </a: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1130</TotalTime>
  <Words>1024</Words>
  <Application>Microsoft Office PowerPoint</Application>
  <PresentationFormat>Panorámica</PresentationFormat>
  <Paragraphs>67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89</cp:revision>
  <dcterms:created xsi:type="dcterms:W3CDTF">2026-03-21T15:43:08Z</dcterms:created>
  <dcterms:modified xsi:type="dcterms:W3CDTF">2026-04-30T19:36:11Z</dcterms:modified>
</cp:coreProperties>
</file>