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79" r:id="rId4"/>
    <p:sldId id="274" r:id="rId5"/>
    <p:sldId id="275" r:id="rId6"/>
    <p:sldId id="278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3502"/>
    <a:srgbClr val="993300"/>
    <a:srgbClr val="88775D"/>
    <a:srgbClr val="FFBDBD"/>
    <a:srgbClr val="544129"/>
    <a:srgbClr val="BF2F96"/>
    <a:srgbClr val="D75AB4"/>
    <a:srgbClr val="B38569"/>
    <a:srgbClr val="FF5DD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60" y="14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63421A-F50B-4E0D-8E4F-5F42FF64DA9C}" type="doc">
      <dgm:prSet loTypeId="urn:microsoft.com/office/officeart/2005/8/layout/list1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A94776-907F-4909-BE8F-B852C8A33453}">
      <dgm:prSet custT="1"/>
      <dgm:spPr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</a:gradFill>
      </dgm:spPr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Ogummaa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Waaqayyoo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3F80B7-8CBC-416D-8641-7C2BA5EEEA48}" type="parTrans" cxnId="{39B63C40-7D8A-4610-ADDD-3011D583A24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CA4E57-F4D1-4EC2-A4C5-35311650E621}" type="sibTrans" cxnId="{39B63C40-7D8A-4610-ADDD-3011D583A24A}">
      <dgm:prSet phldrT="1" phldr="0"/>
      <dgm:spPr/>
      <dgm:t>
        <a:bodyPr/>
        <a:lstStyle/>
        <a:p>
          <a:endParaRPr lang="es-ES"/>
        </a:p>
      </dgm:t>
    </dgm:pt>
    <dgm:pt modelId="{E3690EB3-3C6D-46BC-80D4-CE1520A26E76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Maraatummaa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Fannoo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94FC269-82DE-4301-8BB7-D62DE671A92C}" type="parTrans" cxnId="{136D7B9D-8095-4B97-8CCE-477A3FAE12D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5BA3243-90AD-4C8F-8B89-FB2D2A27C824}" type="sibTrans" cxnId="{136D7B9D-8095-4B97-8CCE-477A3FAE12D8}">
      <dgm:prSet phldrT="2" phldr="0"/>
      <dgm:spPr/>
      <dgm:t>
        <a:bodyPr/>
        <a:lstStyle/>
        <a:p>
          <a:endParaRPr lang="es-ES"/>
        </a:p>
      </dgm:t>
    </dgm:pt>
    <dgm:pt modelId="{10D5878C-0484-43CE-94B4-EB836D258373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Humna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Waaqayyoo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647D3B-A44F-44C0-8CF4-D61ECD96C658}" type="parTrans" cxnId="{CB81C6E2-67FF-44C8-B8FE-92C8FC2A5F25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6B9ABDF-034D-4C05-894A-0A96AC4EF5D2}" type="sibTrans" cxnId="{CB81C6E2-67FF-44C8-B8FE-92C8FC2A5F25}">
      <dgm:prSet phldrT="3" phldr="0"/>
      <dgm:spPr/>
      <dgm:t>
        <a:bodyPr/>
        <a:lstStyle/>
        <a:p>
          <a:endParaRPr lang="es-ES"/>
        </a:p>
      </dgm:t>
    </dgm:pt>
    <dgm:pt modelId="{A1399854-EE6F-4F96-BF2A-73A2FA0D196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Ergaa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Fannoo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C0E76A-494C-4387-B5AE-3A627C11C153}" type="parTrans" cxnId="{A6BCB25F-8854-470B-ADC7-B247B21C7E0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A80262D-A4B3-4045-B94E-DE497B401EC0}" type="sibTrans" cxnId="{A6BCB25F-8854-470B-ADC7-B247B21C7E03}">
      <dgm:prSet phldrT="4" phldr="0"/>
      <dgm:spPr/>
      <dgm:t>
        <a:bodyPr/>
        <a:lstStyle/>
        <a:p>
          <a:endParaRPr lang="es-ES"/>
        </a:p>
      </dgm:t>
    </dgm:pt>
    <dgm:pt modelId="{663D1BA5-7B91-4C43-A5A9-1361F0524EF7}">
      <dgm:prSet custT="1"/>
      <dgm:spPr/>
      <dgm:t>
        <a:bodyPr/>
        <a:lstStyle/>
        <a:p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Gowwummaa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fi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dadhabina</a:t>
          </a:r>
          <a:r>
            <a:rPr 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Waaqayyoo</a:t>
          </a:r>
          <a:endParaRPr lang="en-US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574BBBC-6A8B-4417-B7D1-82EE2BE907B9}" type="parTrans" cxnId="{B0F5DFCB-F370-4CDE-9A9B-F9B81B6E487D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0DFE001-4526-42E7-AC87-98E697D32A15}" type="sibTrans" cxnId="{B0F5DFCB-F370-4CDE-9A9B-F9B81B6E487D}">
      <dgm:prSet phldrT="5" phldr="0"/>
      <dgm:spPr/>
      <dgm:t>
        <a:bodyPr/>
        <a:lstStyle/>
        <a:p>
          <a:endParaRPr lang="es-ES"/>
        </a:p>
      </dgm:t>
    </dgm:pt>
    <dgm:pt modelId="{C56CE76A-5C4D-45D1-98B1-E9AE812DB59A}" type="pres">
      <dgm:prSet presAssocID="{BF63421A-F50B-4E0D-8E4F-5F42FF64DA9C}" presName="linear" presStyleCnt="0">
        <dgm:presLayoutVars>
          <dgm:dir/>
          <dgm:animLvl val="lvl"/>
          <dgm:resizeHandles val="exact"/>
        </dgm:presLayoutVars>
      </dgm:prSet>
      <dgm:spPr/>
    </dgm:pt>
    <dgm:pt modelId="{4C2E281C-42E1-4E54-8994-4C214B635678}" type="pres">
      <dgm:prSet presAssocID="{03A94776-907F-4909-BE8F-B852C8A33453}" presName="parentLin" presStyleCnt="0"/>
      <dgm:spPr/>
    </dgm:pt>
    <dgm:pt modelId="{A9B9C2E9-E00E-4AB9-A990-468B298C954B}" type="pres">
      <dgm:prSet presAssocID="{03A94776-907F-4909-BE8F-B852C8A33453}" presName="parentLeftMargin" presStyleLbl="node1" presStyleIdx="0" presStyleCnt="5"/>
      <dgm:spPr/>
    </dgm:pt>
    <dgm:pt modelId="{E6D94AC3-BB28-4770-A51E-188281BF4ACB}" type="pres">
      <dgm:prSet presAssocID="{03A94776-907F-4909-BE8F-B852C8A33453}" presName="parentText" presStyleLbl="node1" presStyleIdx="0" presStyleCnt="5" custScaleX="129013">
        <dgm:presLayoutVars>
          <dgm:chMax val="0"/>
          <dgm:bulletEnabled val="1"/>
        </dgm:presLayoutVars>
      </dgm:prSet>
      <dgm:spPr/>
    </dgm:pt>
    <dgm:pt modelId="{EC72DF3F-4227-400F-B144-5ACA7F4616EA}" type="pres">
      <dgm:prSet presAssocID="{03A94776-907F-4909-BE8F-B852C8A33453}" presName="negativeSpace" presStyleCnt="0"/>
      <dgm:spPr/>
    </dgm:pt>
    <dgm:pt modelId="{C53C5037-72AE-49B9-B45E-EAFE0CDBB614}" type="pres">
      <dgm:prSet presAssocID="{03A94776-907F-4909-BE8F-B852C8A33453}" presName="childText" presStyleLbl="conFgAcc1" presStyleIdx="0" presStyleCnt="5">
        <dgm:presLayoutVars>
          <dgm:bulletEnabled val="1"/>
        </dgm:presLayoutVars>
      </dgm:prSet>
      <dgm:spPr>
        <a:solidFill>
          <a:schemeClr val="accent2">
            <a:lumMod val="20000"/>
            <a:lumOff val="80000"/>
            <a:alpha val="90000"/>
          </a:schemeClr>
        </a:solidFill>
      </dgm:spPr>
    </dgm:pt>
    <dgm:pt modelId="{1033C6E8-A0C9-4495-8BA5-2E251A437445}" type="pres">
      <dgm:prSet presAssocID="{19CA4E57-F4D1-4EC2-A4C5-35311650E621}" presName="spaceBetweenRectangles" presStyleCnt="0"/>
      <dgm:spPr/>
    </dgm:pt>
    <dgm:pt modelId="{9DE6317A-CCC0-487E-903B-BCA396E4EB58}" type="pres">
      <dgm:prSet presAssocID="{E3690EB3-3C6D-46BC-80D4-CE1520A26E76}" presName="parentLin" presStyleCnt="0"/>
      <dgm:spPr/>
    </dgm:pt>
    <dgm:pt modelId="{7A54CA21-9933-42D4-AC14-38B31ECD0441}" type="pres">
      <dgm:prSet presAssocID="{E3690EB3-3C6D-46BC-80D4-CE1520A26E76}" presName="parentLeftMargin" presStyleLbl="node1" presStyleIdx="0" presStyleCnt="5"/>
      <dgm:spPr/>
    </dgm:pt>
    <dgm:pt modelId="{C0886489-0DF4-43DF-8C49-C1E8AE258AAD}" type="pres">
      <dgm:prSet presAssocID="{E3690EB3-3C6D-46BC-80D4-CE1520A26E76}" presName="parentText" presStyleLbl="node1" presStyleIdx="1" presStyleCnt="5" custScaleX="129013">
        <dgm:presLayoutVars>
          <dgm:chMax val="0"/>
          <dgm:bulletEnabled val="1"/>
        </dgm:presLayoutVars>
      </dgm:prSet>
      <dgm:spPr/>
    </dgm:pt>
    <dgm:pt modelId="{04AC329C-C469-4848-844E-88EF9FF947F8}" type="pres">
      <dgm:prSet presAssocID="{E3690EB3-3C6D-46BC-80D4-CE1520A26E76}" presName="negativeSpace" presStyleCnt="0"/>
      <dgm:spPr/>
    </dgm:pt>
    <dgm:pt modelId="{D325A0F0-F704-4EA1-A386-70342098AE22}" type="pres">
      <dgm:prSet presAssocID="{E3690EB3-3C6D-46BC-80D4-CE1520A26E76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20000"/>
            <a:lumOff val="80000"/>
            <a:alpha val="90000"/>
          </a:schemeClr>
        </a:solidFill>
      </dgm:spPr>
    </dgm:pt>
    <dgm:pt modelId="{9A22215B-1417-48FB-9794-9A0F373BCB12}" type="pres">
      <dgm:prSet presAssocID="{35BA3243-90AD-4C8F-8B89-FB2D2A27C824}" presName="spaceBetweenRectangles" presStyleCnt="0"/>
      <dgm:spPr/>
    </dgm:pt>
    <dgm:pt modelId="{3E57F9E6-111A-445A-ADC3-569DE6356D8A}" type="pres">
      <dgm:prSet presAssocID="{10D5878C-0484-43CE-94B4-EB836D258373}" presName="parentLin" presStyleCnt="0"/>
      <dgm:spPr/>
    </dgm:pt>
    <dgm:pt modelId="{8D610333-8B53-4086-B981-7DB97F5FD740}" type="pres">
      <dgm:prSet presAssocID="{10D5878C-0484-43CE-94B4-EB836D258373}" presName="parentLeftMargin" presStyleLbl="node1" presStyleIdx="1" presStyleCnt="5"/>
      <dgm:spPr/>
    </dgm:pt>
    <dgm:pt modelId="{A06E1619-19B5-4DBE-B0E3-64804E6C4469}" type="pres">
      <dgm:prSet presAssocID="{10D5878C-0484-43CE-94B4-EB836D258373}" presName="parentText" presStyleLbl="node1" presStyleIdx="2" presStyleCnt="5" custScaleX="129013">
        <dgm:presLayoutVars>
          <dgm:chMax val="0"/>
          <dgm:bulletEnabled val="1"/>
        </dgm:presLayoutVars>
      </dgm:prSet>
      <dgm:spPr/>
    </dgm:pt>
    <dgm:pt modelId="{14F1A134-F750-4CFB-A01D-C0B1ACB5F761}" type="pres">
      <dgm:prSet presAssocID="{10D5878C-0484-43CE-94B4-EB836D258373}" presName="negativeSpace" presStyleCnt="0"/>
      <dgm:spPr/>
    </dgm:pt>
    <dgm:pt modelId="{B90D3791-A324-4080-A53E-50098A2FF061}" type="pres">
      <dgm:prSet presAssocID="{10D5878C-0484-43CE-94B4-EB836D258373}" presName="childText" presStyleLbl="conFgAcc1" presStyleIdx="2" presStyleCnt="5">
        <dgm:presLayoutVars>
          <dgm:bulletEnabled val="1"/>
        </dgm:presLayoutVars>
      </dgm:prSet>
      <dgm:spPr>
        <a:solidFill>
          <a:schemeClr val="accent4">
            <a:lumMod val="20000"/>
            <a:lumOff val="80000"/>
            <a:alpha val="90000"/>
          </a:schemeClr>
        </a:solidFill>
      </dgm:spPr>
    </dgm:pt>
    <dgm:pt modelId="{F4B59EE8-E938-4591-9264-40ABCCEDFA4F}" type="pres">
      <dgm:prSet presAssocID="{46B9ABDF-034D-4C05-894A-0A96AC4EF5D2}" presName="spaceBetweenRectangles" presStyleCnt="0"/>
      <dgm:spPr/>
    </dgm:pt>
    <dgm:pt modelId="{6C1855F0-5BE1-4528-A680-1F82E2B2F8BF}" type="pres">
      <dgm:prSet presAssocID="{A1399854-EE6F-4F96-BF2A-73A2FA0D1967}" presName="parentLin" presStyleCnt="0"/>
      <dgm:spPr/>
    </dgm:pt>
    <dgm:pt modelId="{9360D5B9-5086-4F99-B9B8-67538B374497}" type="pres">
      <dgm:prSet presAssocID="{A1399854-EE6F-4F96-BF2A-73A2FA0D1967}" presName="parentLeftMargin" presStyleLbl="node1" presStyleIdx="2" presStyleCnt="5"/>
      <dgm:spPr/>
    </dgm:pt>
    <dgm:pt modelId="{4C752FFD-46F4-4865-9930-403A34454E3B}" type="pres">
      <dgm:prSet presAssocID="{A1399854-EE6F-4F96-BF2A-73A2FA0D1967}" presName="parentText" presStyleLbl="node1" presStyleIdx="3" presStyleCnt="5" custScaleX="129013">
        <dgm:presLayoutVars>
          <dgm:chMax val="0"/>
          <dgm:bulletEnabled val="1"/>
        </dgm:presLayoutVars>
      </dgm:prSet>
      <dgm:spPr/>
    </dgm:pt>
    <dgm:pt modelId="{2635CC0A-D3C0-46B4-8687-B41CC53E762B}" type="pres">
      <dgm:prSet presAssocID="{A1399854-EE6F-4F96-BF2A-73A2FA0D1967}" presName="negativeSpace" presStyleCnt="0"/>
      <dgm:spPr/>
    </dgm:pt>
    <dgm:pt modelId="{33F2D34D-9362-4621-96F3-9613C460E57F}" type="pres">
      <dgm:prSet presAssocID="{A1399854-EE6F-4F96-BF2A-73A2FA0D1967}" presName="childText" presStyleLbl="conFgAcc1" presStyleIdx="3" presStyleCnt="5">
        <dgm:presLayoutVars>
          <dgm:bulletEnabled val="1"/>
        </dgm:presLayoutVars>
      </dgm:prSet>
      <dgm:spPr>
        <a:solidFill>
          <a:schemeClr val="accent5">
            <a:lumMod val="20000"/>
            <a:lumOff val="80000"/>
            <a:alpha val="90000"/>
          </a:schemeClr>
        </a:solidFill>
      </dgm:spPr>
    </dgm:pt>
    <dgm:pt modelId="{038537CD-1A72-47E3-AF41-B6EA9BBCFB9F}" type="pres">
      <dgm:prSet presAssocID="{8A80262D-A4B3-4045-B94E-DE497B401EC0}" presName="spaceBetweenRectangles" presStyleCnt="0"/>
      <dgm:spPr/>
    </dgm:pt>
    <dgm:pt modelId="{92542EDA-D36B-4ED7-9E9F-706BE8A38B30}" type="pres">
      <dgm:prSet presAssocID="{663D1BA5-7B91-4C43-A5A9-1361F0524EF7}" presName="parentLin" presStyleCnt="0"/>
      <dgm:spPr/>
    </dgm:pt>
    <dgm:pt modelId="{74623B98-76B1-4EC8-B64F-A46ED7DB686C}" type="pres">
      <dgm:prSet presAssocID="{663D1BA5-7B91-4C43-A5A9-1361F0524EF7}" presName="parentLeftMargin" presStyleLbl="node1" presStyleIdx="3" presStyleCnt="5"/>
      <dgm:spPr/>
    </dgm:pt>
    <dgm:pt modelId="{9993B59B-517C-4403-BA7A-17285E2A6420}" type="pres">
      <dgm:prSet presAssocID="{663D1BA5-7B91-4C43-A5A9-1361F0524EF7}" presName="parentText" presStyleLbl="node1" presStyleIdx="4" presStyleCnt="5" custScaleX="129013">
        <dgm:presLayoutVars>
          <dgm:chMax val="0"/>
          <dgm:bulletEnabled val="1"/>
        </dgm:presLayoutVars>
      </dgm:prSet>
      <dgm:spPr/>
    </dgm:pt>
    <dgm:pt modelId="{59653F95-AFD3-45D7-8536-DC0A6880713B}" type="pres">
      <dgm:prSet presAssocID="{663D1BA5-7B91-4C43-A5A9-1361F0524EF7}" presName="negativeSpace" presStyleCnt="0"/>
      <dgm:spPr/>
    </dgm:pt>
    <dgm:pt modelId="{76FEF27D-7DF4-410C-8F1B-C5FE8476228B}" type="pres">
      <dgm:prSet presAssocID="{663D1BA5-7B91-4C43-A5A9-1361F0524EF7}" presName="childText" presStyleLbl="conFgAcc1" presStyleIdx="4" presStyleCnt="5">
        <dgm:presLayoutVars>
          <dgm:bulletEnabled val="1"/>
        </dgm:presLayoutVars>
      </dgm:prSet>
      <dgm:spPr>
        <a:solidFill>
          <a:schemeClr val="accent6">
            <a:lumMod val="20000"/>
            <a:lumOff val="80000"/>
            <a:alpha val="90000"/>
          </a:schemeClr>
        </a:solidFill>
      </dgm:spPr>
    </dgm:pt>
  </dgm:ptLst>
  <dgm:cxnLst>
    <dgm:cxn modelId="{111E9602-E5E6-4A82-99F0-5A33C4A17613}" type="presOf" srcId="{10D5878C-0484-43CE-94B4-EB836D258373}" destId="{A06E1619-19B5-4DBE-B0E3-64804E6C4469}" srcOrd="1" destOrd="0" presId="urn:microsoft.com/office/officeart/2005/8/layout/list1"/>
    <dgm:cxn modelId="{BEFF2611-27C6-4567-B37C-8565CD53BCA0}" type="presOf" srcId="{A1399854-EE6F-4F96-BF2A-73A2FA0D1967}" destId="{4C752FFD-46F4-4865-9930-403A34454E3B}" srcOrd="1" destOrd="0" presId="urn:microsoft.com/office/officeart/2005/8/layout/list1"/>
    <dgm:cxn modelId="{A2F1D112-4812-4811-8BEC-6751EB9D0742}" type="presOf" srcId="{663D1BA5-7B91-4C43-A5A9-1361F0524EF7}" destId="{9993B59B-517C-4403-BA7A-17285E2A6420}" srcOrd="1" destOrd="0" presId="urn:microsoft.com/office/officeart/2005/8/layout/list1"/>
    <dgm:cxn modelId="{4CD8A01C-9F95-448F-A7B5-90F622770F02}" type="presOf" srcId="{BF63421A-F50B-4E0D-8E4F-5F42FF64DA9C}" destId="{C56CE76A-5C4D-45D1-98B1-E9AE812DB59A}" srcOrd="0" destOrd="0" presId="urn:microsoft.com/office/officeart/2005/8/layout/list1"/>
    <dgm:cxn modelId="{F979331F-EB59-425E-88C4-43A7E4039BAA}" type="presOf" srcId="{A1399854-EE6F-4F96-BF2A-73A2FA0D1967}" destId="{9360D5B9-5086-4F99-B9B8-67538B374497}" srcOrd="0" destOrd="0" presId="urn:microsoft.com/office/officeart/2005/8/layout/list1"/>
    <dgm:cxn modelId="{616E8323-3E51-4773-B67A-C8D4CE98C974}" type="presOf" srcId="{663D1BA5-7B91-4C43-A5A9-1361F0524EF7}" destId="{74623B98-76B1-4EC8-B64F-A46ED7DB686C}" srcOrd="0" destOrd="0" presId="urn:microsoft.com/office/officeart/2005/8/layout/list1"/>
    <dgm:cxn modelId="{39B63C40-7D8A-4610-ADDD-3011D583A24A}" srcId="{BF63421A-F50B-4E0D-8E4F-5F42FF64DA9C}" destId="{03A94776-907F-4909-BE8F-B852C8A33453}" srcOrd="0" destOrd="0" parTransId="{033F80B7-8CBC-416D-8641-7C2BA5EEEA48}" sibTransId="{19CA4E57-F4D1-4EC2-A4C5-35311650E621}"/>
    <dgm:cxn modelId="{A6BCB25F-8854-470B-ADC7-B247B21C7E03}" srcId="{BF63421A-F50B-4E0D-8E4F-5F42FF64DA9C}" destId="{A1399854-EE6F-4F96-BF2A-73A2FA0D1967}" srcOrd="3" destOrd="0" parTransId="{AEC0E76A-494C-4387-B5AE-3A627C11C153}" sibTransId="{8A80262D-A4B3-4045-B94E-DE497B401EC0}"/>
    <dgm:cxn modelId="{D8ABBF67-A11C-45BD-B999-19098E7ECC5F}" type="presOf" srcId="{E3690EB3-3C6D-46BC-80D4-CE1520A26E76}" destId="{7A54CA21-9933-42D4-AC14-38B31ECD0441}" srcOrd="0" destOrd="0" presId="urn:microsoft.com/office/officeart/2005/8/layout/list1"/>
    <dgm:cxn modelId="{75144B69-4622-4BD3-9D5B-93951CE895DF}" type="presOf" srcId="{E3690EB3-3C6D-46BC-80D4-CE1520A26E76}" destId="{C0886489-0DF4-43DF-8C49-C1E8AE258AAD}" srcOrd="1" destOrd="0" presId="urn:microsoft.com/office/officeart/2005/8/layout/list1"/>
    <dgm:cxn modelId="{1AA3637C-1561-457E-8F44-5AAD940B5A5F}" type="presOf" srcId="{03A94776-907F-4909-BE8F-B852C8A33453}" destId="{A9B9C2E9-E00E-4AB9-A990-468B298C954B}" srcOrd="0" destOrd="0" presId="urn:microsoft.com/office/officeart/2005/8/layout/list1"/>
    <dgm:cxn modelId="{136D7B9D-8095-4B97-8CCE-477A3FAE12D8}" srcId="{BF63421A-F50B-4E0D-8E4F-5F42FF64DA9C}" destId="{E3690EB3-3C6D-46BC-80D4-CE1520A26E76}" srcOrd="1" destOrd="0" parTransId="{194FC269-82DE-4301-8BB7-D62DE671A92C}" sibTransId="{35BA3243-90AD-4C8F-8B89-FB2D2A27C824}"/>
    <dgm:cxn modelId="{51906DA1-A40F-4AA3-BD67-E1E3635C5238}" type="presOf" srcId="{03A94776-907F-4909-BE8F-B852C8A33453}" destId="{E6D94AC3-BB28-4770-A51E-188281BF4ACB}" srcOrd="1" destOrd="0" presId="urn:microsoft.com/office/officeart/2005/8/layout/list1"/>
    <dgm:cxn modelId="{B0F5DFCB-F370-4CDE-9A9B-F9B81B6E487D}" srcId="{BF63421A-F50B-4E0D-8E4F-5F42FF64DA9C}" destId="{663D1BA5-7B91-4C43-A5A9-1361F0524EF7}" srcOrd="4" destOrd="0" parTransId="{F574BBBC-6A8B-4417-B7D1-82EE2BE907B9}" sibTransId="{70DFE001-4526-42E7-AC87-98E697D32A15}"/>
    <dgm:cxn modelId="{CB81C6E2-67FF-44C8-B8FE-92C8FC2A5F25}" srcId="{BF63421A-F50B-4E0D-8E4F-5F42FF64DA9C}" destId="{10D5878C-0484-43CE-94B4-EB836D258373}" srcOrd="2" destOrd="0" parTransId="{C2647D3B-A44F-44C0-8CF4-D61ECD96C658}" sibTransId="{46B9ABDF-034D-4C05-894A-0A96AC4EF5D2}"/>
    <dgm:cxn modelId="{995DD5FD-410A-47DB-88B2-329FB77A81CA}" type="presOf" srcId="{10D5878C-0484-43CE-94B4-EB836D258373}" destId="{8D610333-8B53-4086-B981-7DB97F5FD740}" srcOrd="0" destOrd="0" presId="urn:microsoft.com/office/officeart/2005/8/layout/list1"/>
    <dgm:cxn modelId="{D6A35843-FB84-403E-80B7-6E64DFB049F7}" type="presParOf" srcId="{C56CE76A-5C4D-45D1-98B1-E9AE812DB59A}" destId="{4C2E281C-42E1-4E54-8994-4C214B635678}" srcOrd="0" destOrd="0" presId="urn:microsoft.com/office/officeart/2005/8/layout/list1"/>
    <dgm:cxn modelId="{67E532EB-424C-4657-818C-D5870E2352A2}" type="presParOf" srcId="{4C2E281C-42E1-4E54-8994-4C214B635678}" destId="{A9B9C2E9-E00E-4AB9-A990-468B298C954B}" srcOrd="0" destOrd="0" presId="urn:microsoft.com/office/officeart/2005/8/layout/list1"/>
    <dgm:cxn modelId="{804BA7C4-2566-4339-8CDE-F10CF161B793}" type="presParOf" srcId="{4C2E281C-42E1-4E54-8994-4C214B635678}" destId="{E6D94AC3-BB28-4770-A51E-188281BF4ACB}" srcOrd="1" destOrd="0" presId="urn:microsoft.com/office/officeart/2005/8/layout/list1"/>
    <dgm:cxn modelId="{04F5F857-D615-4E74-A0A5-299D742CE0D5}" type="presParOf" srcId="{C56CE76A-5C4D-45D1-98B1-E9AE812DB59A}" destId="{EC72DF3F-4227-400F-B144-5ACA7F4616EA}" srcOrd="1" destOrd="0" presId="urn:microsoft.com/office/officeart/2005/8/layout/list1"/>
    <dgm:cxn modelId="{70206882-7D8D-4747-8D17-4CFCAEDB2818}" type="presParOf" srcId="{C56CE76A-5C4D-45D1-98B1-E9AE812DB59A}" destId="{C53C5037-72AE-49B9-B45E-EAFE0CDBB614}" srcOrd="2" destOrd="0" presId="urn:microsoft.com/office/officeart/2005/8/layout/list1"/>
    <dgm:cxn modelId="{514B7A3F-2753-4AE1-89F9-D3D7060C5347}" type="presParOf" srcId="{C56CE76A-5C4D-45D1-98B1-E9AE812DB59A}" destId="{1033C6E8-A0C9-4495-8BA5-2E251A437445}" srcOrd="3" destOrd="0" presId="urn:microsoft.com/office/officeart/2005/8/layout/list1"/>
    <dgm:cxn modelId="{3A74FAA8-873E-4CF5-AC17-295F86A65A52}" type="presParOf" srcId="{C56CE76A-5C4D-45D1-98B1-E9AE812DB59A}" destId="{9DE6317A-CCC0-487E-903B-BCA396E4EB58}" srcOrd="4" destOrd="0" presId="urn:microsoft.com/office/officeart/2005/8/layout/list1"/>
    <dgm:cxn modelId="{556ACF5C-35FC-422A-B811-CECD2E746DDD}" type="presParOf" srcId="{9DE6317A-CCC0-487E-903B-BCA396E4EB58}" destId="{7A54CA21-9933-42D4-AC14-38B31ECD0441}" srcOrd="0" destOrd="0" presId="urn:microsoft.com/office/officeart/2005/8/layout/list1"/>
    <dgm:cxn modelId="{D20F4179-A4D9-4BA5-B616-66D5830C9117}" type="presParOf" srcId="{9DE6317A-CCC0-487E-903B-BCA396E4EB58}" destId="{C0886489-0DF4-43DF-8C49-C1E8AE258AAD}" srcOrd="1" destOrd="0" presId="urn:microsoft.com/office/officeart/2005/8/layout/list1"/>
    <dgm:cxn modelId="{53D7BFEE-9947-4CB5-A650-90DE2BCCA6FE}" type="presParOf" srcId="{C56CE76A-5C4D-45D1-98B1-E9AE812DB59A}" destId="{04AC329C-C469-4848-844E-88EF9FF947F8}" srcOrd="5" destOrd="0" presId="urn:microsoft.com/office/officeart/2005/8/layout/list1"/>
    <dgm:cxn modelId="{3499968A-8916-411B-A9C4-3D7431EF78CF}" type="presParOf" srcId="{C56CE76A-5C4D-45D1-98B1-E9AE812DB59A}" destId="{D325A0F0-F704-4EA1-A386-70342098AE22}" srcOrd="6" destOrd="0" presId="urn:microsoft.com/office/officeart/2005/8/layout/list1"/>
    <dgm:cxn modelId="{41FBEF96-F296-4CCB-8489-183A1E067C0F}" type="presParOf" srcId="{C56CE76A-5C4D-45D1-98B1-E9AE812DB59A}" destId="{9A22215B-1417-48FB-9794-9A0F373BCB12}" srcOrd="7" destOrd="0" presId="urn:microsoft.com/office/officeart/2005/8/layout/list1"/>
    <dgm:cxn modelId="{49D9047C-6864-4EFE-9F8A-DC78B75E4444}" type="presParOf" srcId="{C56CE76A-5C4D-45D1-98B1-E9AE812DB59A}" destId="{3E57F9E6-111A-445A-ADC3-569DE6356D8A}" srcOrd="8" destOrd="0" presId="urn:microsoft.com/office/officeart/2005/8/layout/list1"/>
    <dgm:cxn modelId="{B2AB7939-7E5A-4219-A0B6-7A70D91C1208}" type="presParOf" srcId="{3E57F9E6-111A-445A-ADC3-569DE6356D8A}" destId="{8D610333-8B53-4086-B981-7DB97F5FD740}" srcOrd="0" destOrd="0" presId="urn:microsoft.com/office/officeart/2005/8/layout/list1"/>
    <dgm:cxn modelId="{AE69E186-C5B7-4CDC-8726-C5B30D07F4FA}" type="presParOf" srcId="{3E57F9E6-111A-445A-ADC3-569DE6356D8A}" destId="{A06E1619-19B5-4DBE-B0E3-64804E6C4469}" srcOrd="1" destOrd="0" presId="urn:microsoft.com/office/officeart/2005/8/layout/list1"/>
    <dgm:cxn modelId="{3AF67439-30C8-4A94-940B-329F73551C0C}" type="presParOf" srcId="{C56CE76A-5C4D-45D1-98B1-E9AE812DB59A}" destId="{14F1A134-F750-4CFB-A01D-C0B1ACB5F761}" srcOrd="9" destOrd="0" presId="urn:microsoft.com/office/officeart/2005/8/layout/list1"/>
    <dgm:cxn modelId="{7FC66EF6-5A86-45D3-AFEE-997EE90E8BC5}" type="presParOf" srcId="{C56CE76A-5C4D-45D1-98B1-E9AE812DB59A}" destId="{B90D3791-A324-4080-A53E-50098A2FF061}" srcOrd="10" destOrd="0" presId="urn:microsoft.com/office/officeart/2005/8/layout/list1"/>
    <dgm:cxn modelId="{7662E685-7A29-4E58-B5C4-94C81526EE0C}" type="presParOf" srcId="{C56CE76A-5C4D-45D1-98B1-E9AE812DB59A}" destId="{F4B59EE8-E938-4591-9264-40ABCCEDFA4F}" srcOrd="11" destOrd="0" presId="urn:microsoft.com/office/officeart/2005/8/layout/list1"/>
    <dgm:cxn modelId="{9CB17E17-46A5-4830-83B9-610AE9AB3BD4}" type="presParOf" srcId="{C56CE76A-5C4D-45D1-98B1-E9AE812DB59A}" destId="{6C1855F0-5BE1-4528-A680-1F82E2B2F8BF}" srcOrd="12" destOrd="0" presId="urn:microsoft.com/office/officeart/2005/8/layout/list1"/>
    <dgm:cxn modelId="{0F8EC91D-81DB-4A1B-B324-A65793729978}" type="presParOf" srcId="{6C1855F0-5BE1-4528-A680-1F82E2B2F8BF}" destId="{9360D5B9-5086-4F99-B9B8-67538B374497}" srcOrd="0" destOrd="0" presId="urn:microsoft.com/office/officeart/2005/8/layout/list1"/>
    <dgm:cxn modelId="{414FD5A7-F035-4F11-B032-A5941D08ABC6}" type="presParOf" srcId="{6C1855F0-5BE1-4528-A680-1F82E2B2F8BF}" destId="{4C752FFD-46F4-4865-9930-403A34454E3B}" srcOrd="1" destOrd="0" presId="urn:microsoft.com/office/officeart/2005/8/layout/list1"/>
    <dgm:cxn modelId="{30D87F4B-0324-46A9-96A3-B92671DFB548}" type="presParOf" srcId="{C56CE76A-5C4D-45D1-98B1-E9AE812DB59A}" destId="{2635CC0A-D3C0-46B4-8687-B41CC53E762B}" srcOrd="13" destOrd="0" presId="urn:microsoft.com/office/officeart/2005/8/layout/list1"/>
    <dgm:cxn modelId="{8EF4659E-97AF-4BF3-AA0A-541A73CFFE01}" type="presParOf" srcId="{C56CE76A-5C4D-45D1-98B1-E9AE812DB59A}" destId="{33F2D34D-9362-4621-96F3-9613C460E57F}" srcOrd="14" destOrd="0" presId="urn:microsoft.com/office/officeart/2005/8/layout/list1"/>
    <dgm:cxn modelId="{A4279EB6-9AF0-4043-953B-4352BF79F4E3}" type="presParOf" srcId="{C56CE76A-5C4D-45D1-98B1-E9AE812DB59A}" destId="{038537CD-1A72-47E3-AF41-B6EA9BBCFB9F}" srcOrd="15" destOrd="0" presId="urn:microsoft.com/office/officeart/2005/8/layout/list1"/>
    <dgm:cxn modelId="{2A8071C9-68AA-4813-8859-C28E4B93BDE7}" type="presParOf" srcId="{C56CE76A-5C4D-45D1-98B1-E9AE812DB59A}" destId="{92542EDA-D36B-4ED7-9E9F-706BE8A38B30}" srcOrd="16" destOrd="0" presId="urn:microsoft.com/office/officeart/2005/8/layout/list1"/>
    <dgm:cxn modelId="{ADF929AB-895D-449F-9F95-EB3D0F4A7879}" type="presParOf" srcId="{92542EDA-D36B-4ED7-9E9F-706BE8A38B30}" destId="{74623B98-76B1-4EC8-B64F-A46ED7DB686C}" srcOrd="0" destOrd="0" presId="urn:microsoft.com/office/officeart/2005/8/layout/list1"/>
    <dgm:cxn modelId="{1F7CB8D6-4725-409C-8281-2B47FBDFA4B8}" type="presParOf" srcId="{92542EDA-D36B-4ED7-9E9F-706BE8A38B30}" destId="{9993B59B-517C-4403-BA7A-17285E2A6420}" srcOrd="1" destOrd="0" presId="urn:microsoft.com/office/officeart/2005/8/layout/list1"/>
    <dgm:cxn modelId="{9C9C8ED9-C4F2-4E76-8F24-963DE41D907D}" type="presParOf" srcId="{C56CE76A-5C4D-45D1-98B1-E9AE812DB59A}" destId="{59653F95-AFD3-45D7-8536-DC0A6880713B}" srcOrd="17" destOrd="0" presId="urn:microsoft.com/office/officeart/2005/8/layout/list1"/>
    <dgm:cxn modelId="{EE200104-00E8-4EE2-AC94-447ADCEEF4E7}" type="presParOf" srcId="{C56CE76A-5C4D-45D1-98B1-E9AE812DB59A}" destId="{76FEF27D-7DF4-410C-8F1B-C5FE8476228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3D4A29-A0C7-4D6C-8E84-66BD22CD2F5F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54137E9-F38E-44AA-987F-7EED1EC8823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/>
            <a:t>Ergaan</a:t>
          </a:r>
          <a:r>
            <a:rPr lang="en-US" sz="1800" b="1" noProof="0" dirty="0"/>
            <a:t> </a:t>
          </a:r>
          <a:r>
            <a:rPr lang="en-US" sz="1800" b="1" noProof="0" dirty="0" err="1"/>
            <a:t>fannoo</a:t>
          </a:r>
          <a:r>
            <a:rPr lang="en-US" sz="1800" b="1" noProof="0" dirty="0"/>
            <a:t> </a:t>
          </a:r>
          <a:r>
            <a:rPr lang="en-US" sz="1800" b="1" noProof="0" dirty="0" err="1"/>
            <a:t>warra</a:t>
          </a:r>
          <a:r>
            <a:rPr lang="en-US" sz="1800" b="1" noProof="0" dirty="0"/>
            <a:t> </a:t>
          </a:r>
          <a:r>
            <a:rPr lang="en-US" sz="1800" b="1" noProof="0" dirty="0" err="1"/>
            <a:t>badaniif</a:t>
          </a:r>
          <a:r>
            <a:rPr lang="en-US" sz="1800" b="1" noProof="0" dirty="0"/>
            <a:t> </a:t>
          </a:r>
          <a:r>
            <a:rPr lang="en-US" sz="1800" b="1" noProof="0" dirty="0" err="1"/>
            <a:t>gowwummaa</a:t>
          </a:r>
          <a:r>
            <a:rPr lang="en-US" sz="1800" b="1" noProof="0" dirty="0"/>
            <a:t> </a:t>
          </a:r>
          <a:r>
            <a:rPr lang="en-US" sz="1800" b="1" noProof="0" dirty="0" err="1"/>
            <a:t>dha</a:t>
          </a:r>
          <a:r>
            <a:rPr lang="en-US" sz="1800" b="1" noProof="0" dirty="0"/>
            <a:t>” (1 </a:t>
          </a:r>
          <a:r>
            <a:rPr lang="en-US" sz="1800" b="1" noProof="0" dirty="0" err="1"/>
            <a:t>Qor</a:t>
          </a:r>
          <a:r>
            <a:rPr lang="en-US" sz="1800" b="1" noProof="0" dirty="0"/>
            <a:t>. 1:18)</a:t>
          </a:r>
          <a:endParaRPr lang="en-US" sz="1800" noProof="0" dirty="0"/>
        </a:p>
      </dgm:t>
    </dgm:pt>
    <dgm:pt modelId="{4F7B94C1-540B-4FD0-84BE-A2667CC6CCAF}" type="parTrans" cxnId="{AC0D508C-F6BF-4923-AE3B-93B06F780197}">
      <dgm:prSet/>
      <dgm:spPr/>
      <dgm:t>
        <a:bodyPr/>
        <a:lstStyle/>
        <a:p>
          <a:endParaRPr lang="es-ES" sz="1800"/>
        </a:p>
      </dgm:t>
    </dgm:pt>
    <dgm:pt modelId="{B525827A-0973-4E1B-8F7A-E2C39A8E3024}" type="sibTrans" cxnId="{AC0D508C-F6BF-4923-AE3B-93B06F780197}">
      <dgm:prSet/>
      <dgm:spPr/>
      <dgm:t>
        <a:bodyPr/>
        <a:lstStyle/>
        <a:p>
          <a:endParaRPr lang="es-ES" sz="1800"/>
        </a:p>
      </dgm:t>
    </dgm:pt>
    <dgm:pt modelId="{1A6A80ED-672E-49E7-A3B4-5715A1E4D2C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700" b="1" noProof="0" dirty="0"/>
            <a:t>“</a:t>
          </a:r>
          <a:r>
            <a:rPr lang="en-US" sz="1700" b="1" noProof="0" dirty="0" err="1"/>
            <a:t>Karaa</a:t>
          </a:r>
          <a:r>
            <a:rPr lang="en-US" sz="1700" b="1" noProof="0" dirty="0"/>
            <a:t> </a:t>
          </a:r>
          <a:r>
            <a:rPr lang="en-US" sz="1700" b="1" noProof="0" dirty="0" err="1"/>
            <a:t>lallabbii</a:t>
          </a:r>
          <a:r>
            <a:rPr lang="en-US" sz="1700" b="1" noProof="0" dirty="0"/>
            <a:t> </a:t>
          </a:r>
          <a:r>
            <a:rPr lang="en-US" sz="1700" b="1" noProof="0" dirty="0" err="1"/>
            <a:t>gowwummaa</a:t>
          </a:r>
          <a:r>
            <a:rPr lang="en-US" sz="1700" b="1" noProof="0" dirty="0"/>
            <a:t> </a:t>
          </a:r>
          <a:r>
            <a:rPr lang="en-US" sz="1700" b="1" noProof="0" dirty="0" err="1"/>
            <a:t>sanaatiin</a:t>
          </a:r>
          <a:r>
            <a:rPr lang="en-US" sz="1700" b="1" noProof="0" dirty="0"/>
            <a:t> </a:t>
          </a:r>
          <a:r>
            <a:rPr lang="en-US" sz="1700" b="1" noProof="0" dirty="0" err="1"/>
            <a:t>warra</a:t>
          </a:r>
          <a:r>
            <a:rPr lang="en-US" sz="1700" b="1" noProof="0" dirty="0"/>
            <a:t> </a:t>
          </a:r>
          <a:r>
            <a:rPr lang="en-US" sz="1700" b="1" noProof="0" dirty="0" err="1"/>
            <a:t>amanan</a:t>
          </a:r>
          <a:r>
            <a:rPr lang="en-US" sz="1700" b="1" noProof="0" dirty="0"/>
            <a:t> </a:t>
          </a:r>
          <a:r>
            <a:rPr lang="en-US" sz="1700" b="1" noProof="0" dirty="0" err="1"/>
            <a:t>fayyisuun</a:t>
          </a:r>
          <a:r>
            <a:rPr lang="en-US" sz="1700" b="1" noProof="0" dirty="0"/>
            <a:t> </a:t>
          </a:r>
          <a:r>
            <a:rPr lang="en-US" sz="1700" b="1" noProof="0" dirty="0" err="1"/>
            <a:t>isaa</a:t>
          </a:r>
          <a:r>
            <a:rPr lang="en-US" sz="1700" b="1" noProof="0" dirty="0"/>
            <a:t> </a:t>
          </a:r>
          <a:r>
            <a:rPr lang="en-US" sz="1700" b="1" noProof="0" dirty="0" err="1"/>
            <a:t>Waaqayyoon</a:t>
          </a:r>
          <a:r>
            <a:rPr lang="en-US" sz="1700" b="1" noProof="0" dirty="0"/>
            <a:t> </a:t>
          </a:r>
          <a:r>
            <a:rPr lang="en-US" sz="1700" b="1" noProof="0" dirty="0" err="1"/>
            <a:t>gammachiise</a:t>
          </a:r>
          <a:r>
            <a:rPr lang="en-US" sz="1700" b="1" noProof="0" dirty="0"/>
            <a:t>” (1 </a:t>
          </a:r>
          <a:r>
            <a:rPr lang="en-US" sz="1700" b="1" noProof="0" dirty="0" err="1"/>
            <a:t>Qor</a:t>
          </a:r>
          <a:r>
            <a:rPr lang="en-US" sz="1700" b="1" noProof="0" dirty="0"/>
            <a:t>. 1:21)</a:t>
          </a:r>
          <a:endParaRPr lang="en-US" sz="1700" noProof="0" dirty="0"/>
        </a:p>
      </dgm:t>
    </dgm:pt>
    <dgm:pt modelId="{BECB41EA-1D7E-4CD9-B179-6D7158B9B3DF}" type="parTrans" cxnId="{A04D50FF-F26D-4E64-A0A9-859DAFD604F3}">
      <dgm:prSet/>
      <dgm:spPr/>
      <dgm:t>
        <a:bodyPr/>
        <a:lstStyle/>
        <a:p>
          <a:endParaRPr lang="es-ES" sz="1800"/>
        </a:p>
      </dgm:t>
    </dgm:pt>
    <dgm:pt modelId="{63154794-E0C7-4B62-A243-DE1F4968D97B}" type="sibTrans" cxnId="{A04D50FF-F26D-4E64-A0A9-859DAFD604F3}">
      <dgm:prSet/>
      <dgm:spPr/>
      <dgm:t>
        <a:bodyPr/>
        <a:lstStyle/>
        <a:p>
          <a:endParaRPr lang="es-ES" sz="1800"/>
        </a:p>
      </dgm:t>
    </dgm:pt>
    <dgm:pt modelId="{10BF231D-E19A-4FF8-B6BA-DD2424E146E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/>
            <a:t>Fannifamuun</a:t>
          </a:r>
          <a:r>
            <a:rPr lang="en-US" sz="1800" b="1" noProof="0" dirty="0"/>
            <a:t> </a:t>
          </a:r>
          <a:r>
            <a:rPr lang="en-US" sz="1800" b="1" noProof="0" dirty="0" err="1"/>
            <a:t>Kiristoos</a:t>
          </a:r>
          <a:r>
            <a:rPr lang="en-US" sz="1800" b="1" noProof="0" dirty="0"/>
            <a:t>, […] </a:t>
          </a:r>
          <a:r>
            <a:rPr lang="en-US" sz="1800" b="1" noProof="0" dirty="0" err="1"/>
            <a:t>Ormootaaf</a:t>
          </a:r>
          <a:r>
            <a:rPr lang="en-US" sz="1800" b="1" noProof="0" dirty="0"/>
            <a:t> </a:t>
          </a:r>
          <a:r>
            <a:rPr lang="en-US" sz="1800" b="1" noProof="0" dirty="0" err="1"/>
            <a:t>gowwummaa</a:t>
          </a:r>
          <a:r>
            <a:rPr lang="en-US" sz="1800" b="1" noProof="0" dirty="0"/>
            <a:t> </a:t>
          </a:r>
          <a:r>
            <a:rPr lang="en-US" sz="1800" b="1" noProof="0" dirty="0" err="1"/>
            <a:t>dha</a:t>
          </a:r>
          <a:r>
            <a:rPr lang="en-US" sz="1800" b="1" noProof="0" dirty="0"/>
            <a:t>” (1 </a:t>
          </a:r>
          <a:r>
            <a:rPr lang="en-US" sz="1800" b="1" noProof="0" dirty="0" err="1"/>
            <a:t>Qor</a:t>
          </a:r>
          <a:r>
            <a:rPr lang="en-US" sz="1800" b="1" noProof="0" dirty="0"/>
            <a:t>. 1:23)</a:t>
          </a:r>
          <a:endParaRPr lang="en-US" sz="1800" noProof="0" dirty="0"/>
        </a:p>
      </dgm:t>
    </dgm:pt>
    <dgm:pt modelId="{95C15A5A-1B5C-4038-A813-297CC820FD07}" type="parTrans" cxnId="{7BFE48D5-04BB-4A3C-B0AF-A9051EF305B1}">
      <dgm:prSet/>
      <dgm:spPr/>
      <dgm:t>
        <a:bodyPr/>
        <a:lstStyle/>
        <a:p>
          <a:endParaRPr lang="es-ES" sz="1800"/>
        </a:p>
      </dgm:t>
    </dgm:pt>
    <dgm:pt modelId="{7F0A868D-BC72-431A-A147-AFCD3D6CD5C9}" type="sibTrans" cxnId="{7BFE48D5-04BB-4A3C-B0AF-A9051EF305B1}">
      <dgm:prSet/>
      <dgm:spPr/>
      <dgm:t>
        <a:bodyPr/>
        <a:lstStyle/>
        <a:p>
          <a:endParaRPr lang="es-ES" sz="1800"/>
        </a:p>
      </dgm:t>
    </dgm:pt>
    <dgm:pt modelId="{670C311F-BB00-4B5F-9628-2BAF5BC7D71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“Nama </a:t>
          </a:r>
          <a:r>
            <a:rPr lang="en-US" sz="1800" b="1" noProof="0" dirty="0" err="1"/>
            <a:t>fooniitiif</a:t>
          </a:r>
          <a:r>
            <a:rPr lang="en-US" sz="1800" b="1" noProof="0" dirty="0"/>
            <a:t> […] </a:t>
          </a:r>
          <a:r>
            <a:rPr lang="en-US" sz="1800" b="1" noProof="0" dirty="0" err="1"/>
            <a:t>dubbiin</a:t>
          </a:r>
          <a:r>
            <a:rPr lang="en-US" sz="1800" b="1" noProof="0" dirty="0"/>
            <a:t> </a:t>
          </a:r>
          <a:r>
            <a:rPr lang="en-US" sz="1800" b="1" noProof="0" dirty="0" err="1"/>
            <a:t>Hafuura</a:t>
          </a:r>
          <a:r>
            <a:rPr lang="en-US" sz="1800" b="1" noProof="0" dirty="0"/>
            <a:t> </a:t>
          </a:r>
          <a:r>
            <a:rPr lang="en-US" sz="1800" b="1" noProof="0" dirty="0" err="1"/>
            <a:t>Waaqayoo</a:t>
          </a:r>
          <a:r>
            <a:rPr lang="en-US" sz="1800" b="1" noProof="0" dirty="0"/>
            <a:t> […] </a:t>
          </a:r>
          <a:r>
            <a:rPr lang="en-US" sz="1800" b="1" noProof="0" dirty="0" err="1"/>
            <a:t>gowwummaa</a:t>
          </a:r>
          <a:r>
            <a:rPr lang="en-US" sz="1800" b="1" noProof="0" dirty="0"/>
            <a:t>” (1 </a:t>
          </a:r>
          <a:r>
            <a:rPr lang="en-US" sz="1800" b="1" noProof="0" dirty="0" err="1"/>
            <a:t>Qor</a:t>
          </a:r>
          <a:r>
            <a:rPr lang="en-US" sz="1800" b="1" noProof="0" dirty="0"/>
            <a:t>. 2:14)</a:t>
          </a:r>
          <a:endParaRPr lang="en-US" sz="1800" noProof="0" dirty="0"/>
        </a:p>
      </dgm:t>
    </dgm:pt>
    <dgm:pt modelId="{3B7F52FF-FD8D-4167-8037-14A63B1E5EC2}" type="parTrans" cxnId="{8594F597-7AE5-4882-B318-522621DC209C}">
      <dgm:prSet/>
      <dgm:spPr/>
      <dgm:t>
        <a:bodyPr/>
        <a:lstStyle/>
        <a:p>
          <a:endParaRPr lang="es-ES" sz="1800"/>
        </a:p>
      </dgm:t>
    </dgm:pt>
    <dgm:pt modelId="{0E38C008-43DC-4266-B94B-94F45A50A39F}" type="sibTrans" cxnId="{8594F597-7AE5-4882-B318-522621DC209C}">
      <dgm:prSet/>
      <dgm:spPr/>
      <dgm:t>
        <a:bodyPr/>
        <a:lstStyle/>
        <a:p>
          <a:endParaRPr lang="es-ES" sz="1800"/>
        </a:p>
      </dgm:t>
    </dgm:pt>
    <dgm:pt modelId="{A9FE1F5A-D5DB-4D85-95D0-243D2037F23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noProof="0" dirty="0"/>
            <a:t>“</a:t>
          </a:r>
          <a:r>
            <a:rPr lang="en-US" sz="1800" b="1" noProof="0" dirty="0" err="1"/>
            <a:t>Ogummaan</a:t>
          </a:r>
          <a:r>
            <a:rPr lang="en-US" sz="1800" b="1" noProof="0" dirty="0"/>
            <a:t> </a:t>
          </a:r>
          <a:r>
            <a:rPr lang="en-US" sz="1800" b="1" noProof="0" dirty="0" err="1"/>
            <a:t>biyya</a:t>
          </a:r>
          <a:r>
            <a:rPr lang="en-US" sz="1800" b="1" noProof="0" dirty="0"/>
            <a:t> </a:t>
          </a:r>
          <a:r>
            <a:rPr lang="en-US" sz="1800" b="1" noProof="0" dirty="0" err="1"/>
            <a:t>lafaa</a:t>
          </a:r>
          <a:r>
            <a:rPr lang="en-US" sz="1800" b="1" noProof="0" dirty="0"/>
            <a:t> </a:t>
          </a:r>
          <a:r>
            <a:rPr lang="en-US" sz="1800" b="1" noProof="0" dirty="0" err="1"/>
            <a:t>kanaa</a:t>
          </a:r>
          <a:r>
            <a:rPr lang="en-US" sz="1800" b="1" noProof="0" dirty="0"/>
            <a:t> </a:t>
          </a:r>
          <a:r>
            <a:rPr lang="en-US" sz="1800" b="1" noProof="0" dirty="0" err="1"/>
            <a:t>Waaqayyoon</a:t>
          </a:r>
          <a:r>
            <a:rPr lang="en-US" sz="1800" b="1" noProof="0" dirty="0"/>
            <a:t> </a:t>
          </a:r>
          <a:r>
            <a:rPr lang="en-US" sz="1800" b="1" noProof="0" dirty="0" err="1"/>
            <a:t>duratti</a:t>
          </a:r>
          <a:r>
            <a:rPr lang="en-US" sz="1800" b="1" noProof="0" dirty="0"/>
            <a:t> </a:t>
          </a:r>
          <a:r>
            <a:rPr lang="en-US" sz="1800" b="1" noProof="0" dirty="0" err="1"/>
            <a:t>gowwummaa</a:t>
          </a:r>
          <a:r>
            <a:rPr lang="en-US" sz="1800" b="1" noProof="0" dirty="0"/>
            <a:t> </a:t>
          </a:r>
          <a:r>
            <a:rPr lang="en-US" sz="1800" b="1" noProof="0" dirty="0" err="1"/>
            <a:t>dha</a:t>
          </a:r>
          <a:r>
            <a:rPr lang="en-US" sz="1800" b="1" noProof="0" dirty="0"/>
            <a:t>” (1 </a:t>
          </a:r>
          <a:r>
            <a:rPr lang="en-US" sz="1800" b="1" noProof="0" dirty="0" err="1"/>
            <a:t>Qor</a:t>
          </a:r>
          <a:r>
            <a:rPr lang="en-US" sz="1800" b="1" noProof="0" dirty="0"/>
            <a:t>. 3:19)</a:t>
          </a:r>
          <a:endParaRPr lang="en-US" sz="1800" noProof="0" dirty="0"/>
        </a:p>
      </dgm:t>
    </dgm:pt>
    <dgm:pt modelId="{80463023-299B-4404-B73F-A0C82A8D3C13}" type="parTrans" cxnId="{F33C4864-D911-4C03-9E68-42D5EB886C4F}">
      <dgm:prSet/>
      <dgm:spPr/>
      <dgm:t>
        <a:bodyPr/>
        <a:lstStyle/>
        <a:p>
          <a:endParaRPr lang="es-ES" sz="1800"/>
        </a:p>
      </dgm:t>
    </dgm:pt>
    <dgm:pt modelId="{53318D28-170D-4229-9770-782A9308F1AE}" type="sibTrans" cxnId="{F33C4864-D911-4C03-9E68-42D5EB886C4F}">
      <dgm:prSet/>
      <dgm:spPr/>
      <dgm:t>
        <a:bodyPr/>
        <a:lstStyle/>
        <a:p>
          <a:endParaRPr lang="es-ES" sz="1800"/>
        </a:p>
      </dgm:t>
    </dgm:pt>
    <dgm:pt modelId="{BE7B1126-B8D6-4342-8457-60312A4C96EA}" type="pres">
      <dgm:prSet presAssocID="{2F3D4A29-A0C7-4D6C-8E84-66BD22CD2F5F}" presName="linearFlow" presStyleCnt="0">
        <dgm:presLayoutVars>
          <dgm:dir/>
          <dgm:resizeHandles val="exact"/>
        </dgm:presLayoutVars>
      </dgm:prSet>
      <dgm:spPr/>
    </dgm:pt>
    <dgm:pt modelId="{8C45937D-65C7-42D4-9DE5-1206377FD872}" type="pres">
      <dgm:prSet presAssocID="{B54137E9-F38E-44AA-987F-7EED1EC88239}" presName="composite" presStyleCnt="0"/>
      <dgm:spPr/>
    </dgm:pt>
    <dgm:pt modelId="{7942F575-A43E-45B0-9800-AD4DDCBA2EBD}" type="pres">
      <dgm:prSet presAssocID="{B54137E9-F38E-44AA-987F-7EED1EC88239}" presName="imgShp" presStyleLbl="fgImgPlace1" presStyleIdx="0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842B6DB2-780B-479A-93F6-916A2C3C0CE7}" type="pres">
      <dgm:prSet presAssocID="{B54137E9-F38E-44AA-987F-7EED1EC88239}" presName="txShp" presStyleLbl="node1" presStyleIdx="0" presStyleCnt="5" custScaleX="150376" custLinFactNeighborX="9644">
        <dgm:presLayoutVars>
          <dgm:bulletEnabled val="1"/>
        </dgm:presLayoutVars>
      </dgm:prSet>
      <dgm:spPr/>
    </dgm:pt>
    <dgm:pt modelId="{0A45FA1E-C9F7-4282-9BAB-3C48A802FCE6}" type="pres">
      <dgm:prSet presAssocID="{B525827A-0973-4E1B-8F7A-E2C39A8E3024}" presName="spacing" presStyleCnt="0"/>
      <dgm:spPr/>
    </dgm:pt>
    <dgm:pt modelId="{71B4E737-3A64-4E85-B5C4-B41C2226E337}" type="pres">
      <dgm:prSet presAssocID="{1A6A80ED-672E-49E7-A3B4-5715A1E4D2CE}" presName="composite" presStyleCnt="0"/>
      <dgm:spPr/>
    </dgm:pt>
    <dgm:pt modelId="{AACB4B34-B920-43F8-A145-6153CD808008}" type="pres">
      <dgm:prSet presAssocID="{1A6A80ED-672E-49E7-A3B4-5715A1E4D2CE}" presName="imgShp" presStyleLbl="fgImgPlace1" presStyleIdx="1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E3A5DC8-0140-44E1-AF6E-2C9A0D87983B}" type="pres">
      <dgm:prSet presAssocID="{1A6A80ED-672E-49E7-A3B4-5715A1E4D2CE}" presName="txShp" presStyleLbl="node1" presStyleIdx="1" presStyleCnt="5" custScaleX="150376" custLinFactNeighborX="9644">
        <dgm:presLayoutVars>
          <dgm:bulletEnabled val="1"/>
        </dgm:presLayoutVars>
      </dgm:prSet>
      <dgm:spPr/>
    </dgm:pt>
    <dgm:pt modelId="{EC309130-AB00-47AA-88E5-EFF38AA3C14F}" type="pres">
      <dgm:prSet presAssocID="{63154794-E0C7-4B62-A243-DE1F4968D97B}" presName="spacing" presStyleCnt="0"/>
      <dgm:spPr/>
    </dgm:pt>
    <dgm:pt modelId="{18149A87-52E4-4FC1-9B55-7991012F7A16}" type="pres">
      <dgm:prSet presAssocID="{10BF231D-E19A-4FF8-B6BA-DD2424E146E1}" presName="composite" presStyleCnt="0"/>
      <dgm:spPr/>
    </dgm:pt>
    <dgm:pt modelId="{39D982C7-D34F-432B-B9F2-59999BDDC9C0}" type="pres">
      <dgm:prSet presAssocID="{10BF231D-E19A-4FF8-B6BA-DD2424E146E1}" presName="imgShp" presStyleLbl="fgImgPlace1" presStyleIdx="2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CC43C6AB-8D5F-452C-A005-7F1D104D5CA4}" type="pres">
      <dgm:prSet presAssocID="{10BF231D-E19A-4FF8-B6BA-DD2424E146E1}" presName="txShp" presStyleLbl="node1" presStyleIdx="2" presStyleCnt="5" custScaleX="150376" custLinFactNeighborX="9644">
        <dgm:presLayoutVars>
          <dgm:bulletEnabled val="1"/>
        </dgm:presLayoutVars>
      </dgm:prSet>
      <dgm:spPr/>
    </dgm:pt>
    <dgm:pt modelId="{479D16B5-8DA8-4C8F-8C53-9FC10D44117E}" type="pres">
      <dgm:prSet presAssocID="{7F0A868D-BC72-431A-A147-AFCD3D6CD5C9}" presName="spacing" presStyleCnt="0"/>
      <dgm:spPr/>
    </dgm:pt>
    <dgm:pt modelId="{63313682-CD63-4FCC-9DE0-48FF466774FC}" type="pres">
      <dgm:prSet presAssocID="{670C311F-BB00-4B5F-9628-2BAF5BC7D713}" presName="composite" presStyleCnt="0"/>
      <dgm:spPr/>
    </dgm:pt>
    <dgm:pt modelId="{66A9998C-B03C-4000-A764-1A37BBE8B347}" type="pres">
      <dgm:prSet presAssocID="{670C311F-BB00-4B5F-9628-2BAF5BC7D713}" presName="imgShp" presStyleLbl="fgImgPlace1" presStyleIdx="3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17DDA5E7-A296-453C-B22E-16D7DF436E04}" type="pres">
      <dgm:prSet presAssocID="{670C311F-BB00-4B5F-9628-2BAF5BC7D713}" presName="txShp" presStyleLbl="node1" presStyleIdx="3" presStyleCnt="5" custScaleX="150376" custScaleY="145780" custLinFactNeighborX="9644">
        <dgm:presLayoutVars>
          <dgm:bulletEnabled val="1"/>
        </dgm:presLayoutVars>
      </dgm:prSet>
      <dgm:spPr/>
    </dgm:pt>
    <dgm:pt modelId="{1F4F7D01-B5B6-4A2C-8F4A-874FDAC9A0DF}" type="pres">
      <dgm:prSet presAssocID="{0E38C008-43DC-4266-B94B-94F45A50A39F}" presName="spacing" presStyleCnt="0"/>
      <dgm:spPr/>
    </dgm:pt>
    <dgm:pt modelId="{232749AC-C19F-499A-A5F2-26FBC211A833}" type="pres">
      <dgm:prSet presAssocID="{A9FE1F5A-D5DB-4D85-95D0-243D2037F235}" presName="composite" presStyleCnt="0"/>
      <dgm:spPr/>
    </dgm:pt>
    <dgm:pt modelId="{B7F53545-1615-4EC4-91E7-460EA1C6E685}" type="pres">
      <dgm:prSet presAssocID="{A9FE1F5A-D5DB-4D85-95D0-243D2037F235}" presName="imgShp" presStyleLbl="fgImgPlace1" presStyleIdx="4" presStyleCnt="5" custScaleX="64746" custScaleY="64746" custLinFactX="-45325" custLinFactNeighborX="-100000"/>
      <dgm:spPr>
        <a:prstGeom prst="flowChartSummingJunction">
          <a:avLst/>
        </a:prstGeom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gm:spPr>
    </dgm:pt>
    <dgm:pt modelId="{91B7DA58-EBFC-48BA-9C53-ECFBB0260672}" type="pres">
      <dgm:prSet presAssocID="{A9FE1F5A-D5DB-4D85-95D0-243D2037F235}" presName="txShp" presStyleLbl="node1" presStyleIdx="4" presStyleCnt="5" custScaleX="150376" custLinFactNeighborX="9644">
        <dgm:presLayoutVars>
          <dgm:bulletEnabled val="1"/>
        </dgm:presLayoutVars>
      </dgm:prSet>
      <dgm:spPr/>
    </dgm:pt>
  </dgm:ptLst>
  <dgm:cxnLst>
    <dgm:cxn modelId="{F33C4864-D911-4C03-9E68-42D5EB886C4F}" srcId="{2F3D4A29-A0C7-4D6C-8E84-66BD22CD2F5F}" destId="{A9FE1F5A-D5DB-4D85-95D0-243D2037F235}" srcOrd="4" destOrd="0" parTransId="{80463023-299B-4404-B73F-A0C82A8D3C13}" sibTransId="{53318D28-170D-4229-9770-782A9308F1AE}"/>
    <dgm:cxn modelId="{AE72D64A-C006-4590-8860-66639A4A407E}" type="presOf" srcId="{10BF231D-E19A-4FF8-B6BA-DD2424E146E1}" destId="{CC43C6AB-8D5F-452C-A005-7F1D104D5CA4}" srcOrd="0" destOrd="0" presId="urn:microsoft.com/office/officeart/2005/8/layout/vList3"/>
    <dgm:cxn modelId="{AC0D508C-F6BF-4923-AE3B-93B06F780197}" srcId="{2F3D4A29-A0C7-4D6C-8E84-66BD22CD2F5F}" destId="{B54137E9-F38E-44AA-987F-7EED1EC88239}" srcOrd="0" destOrd="0" parTransId="{4F7B94C1-540B-4FD0-84BE-A2667CC6CCAF}" sibTransId="{B525827A-0973-4E1B-8F7A-E2C39A8E3024}"/>
    <dgm:cxn modelId="{8594F597-7AE5-4882-B318-522621DC209C}" srcId="{2F3D4A29-A0C7-4D6C-8E84-66BD22CD2F5F}" destId="{670C311F-BB00-4B5F-9628-2BAF5BC7D713}" srcOrd="3" destOrd="0" parTransId="{3B7F52FF-FD8D-4167-8037-14A63B1E5EC2}" sibTransId="{0E38C008-43DC-4266-B94B-94F45A50A39F}"/>
    <dgm:cxn modelId="{3A127C9F-FDE2-473E-9381-2BC91633B78A}" type="presOf" srcId="{1A6A80ED-672E-49E7-A3B4-5715A1E4D2CE}" destId="{9E3A5DC8-0140-44E1-AF6E-2C9A0D87983B}" srcOrd="0" destOrd="0" presId="urn:microsoft.com/office/officeart/2005/8/layout/vList3"/>
    <dgm:cxn modelId="{248A41A0-C5CF-4EED-85BE-C07820C7ABC5}" type="presOf" srcId="{2F3D4A29-A0C7-4D6C-8E84-66BD22CD2F5F}" destId="{BE7B1126-B8D6-4342-8457-60312A4C96EA}" srcOrd="0" destOrd="0" presId="urn:microsoft.com/office/officeart/2005/8/layout/vList3"/>
    <dgm:cxn modelId="{450A78B2-122E-456C-AFAB-373FC51CF1D7}" type="presOf" srcId="{B54137E9-F38E-44AA-987F-7EED1EC88239}" destId="{842B6DB2-780B-479A-93F6-916A2C3C0CE7}" srcOrd="0" destOrd="0" presId="urn:microsoft.com/office/officeart/2005/8/layout/vList3"/>
    <dgm:cxn modelId="{4A04FEB3-4C8D-443A-99B5-24E9AE15BB26}" type="presOf" srcId="{670C311F-BB00-4B5F-9628-2BAF5BC7D713}" destId="{17DDA5E7-A296-453C-B22E-16D7DF436E04}" srcOrd="0" destOrd="0" presId="urn:microsoft.com/office/officeart/2005/8/layout/vList3"/>
    <dgm:cxn modelId="{D4CC9DD2-26B3-4CBE-80B6-350454AE5DC1}" type="presOf" srcId="{A9FE1F5A-D5DB-4D85-95D0-243D2037F235}" destId="{91B7DA58-EBFC-48BA-9C53-ECFBB0260672}" srcOrd="0" destOrd="0" presId="urn:microsoft.com/office/officeart/2005/8/layout/vList3"/>
    <dgm:cxn modelId="{7BFE48D5-04BB-4A3C-B0AF-A9051EF305B1}" srcId="{2F3D4A29-A0C7-4D6C-8E84-66BD22CD2F5F}" destId="{10BF231D-E19A-4FF8-B6BA-DD2424E146E1}" srcOrd="2" destOrd="0" parTransId="{95C15A5A-1B5C-4038-A813-297CC820FD07}" sibTransId="{7F0A868D-BC72-431A-A147-AFCD3D6CD5C9}"/>
    <dgm:cxn modelId="{A04D50FF-F26D-4E64-A0A9-859DAFD604F3}" srcId="{2F3D4A29-A0C7-4D6C-8E84-66BD22CD2F5F}" destId="{1A6A80ED-672E-49E7-A3B4-5715A1E4D2CE}" srcOrd="1" destOrd="0" parTransId="{BECB41EA-1D7E-4CD9-B179-6D7158B9B3DF}" sibTransId="{63154794-E0C7-4B62-A243-DE1F4968D97B}"/>
    <dgm:cxn modelId="{4E2ED959-DACB-4B48-8BEC-93041B2E7323}" type="presParOf" srcId="{BE7B1126-B8D6-4342-8457-60312A4C96EA}" destId="{8C45937D-65C7-42D4-9DE5-1206377FD872}" srcOrd="0" destOrd="0" presId="urn:microsoft.com/office/officeart/2005/8/layout/vList3"/>
    <dgm:cxn modelId="{618DFA37-32CD-4B34-B855-49BF136F1586}" type="presParOf" srcId="{8C45937D-65C7-42D4-9DE5-1206377FD872}" destId="{7942F575-A43E-45B0-9800-AD4DDCBA2EBD}" srcOrd="0" destOrd="0" presId="urn:microsoft.com/office/officeart/2005/8/layout/vList3"/>
    <dgm:cxn modelId="{B90A991C-11BF-40AF-9BDB-0BE9992AECB3}" type="presParOf" srcId="{8C45937D-65C7-42D4-9DE5-1206377FD872}" destId="{842B6DB2-780B-479A-93F6-916A2C3C0CE7}" srcOrd="1" destOrd="0" presId="urn:microsoft.com/office/officeart/2005/8/layout/vList3"/>
    <dgm:cxn modelId="{A0C7E3DA-5258-4AEF-9FB6-C32F13425059}" type="presParOf" srcId="{BE7B1126-B8D6-4342-8457-60312A4C96EA}" destId="{0A45FA1E-C9F7-4282-9BAB-3C48A802FCE6}" srcOrd="1" destOrd="0" presId="urn:microsoft.com/office/officeart/2005/8/layout/vList3"/>
    <dgm:cxn modelId="{8B208696-6155-4C0B-B423-2578E08A9321}" type="presParOf" srcId="{BE7B1126-B8D6-4342-8457-60312A4C96EA}" destId="{71B4E737-3A64-4E85-B5C4-B41C2226E337}" srcOrd="2" destOrd="0" presId="urn:microsoft.com/office/officeart/2005/8/layout/vList3"/>
    <dgm:cxn modelId="{5FB1BB20-D36A-4CDC-AD6B-A6D1200A06C2}" type="presParOf" srcId="{71B4E737-3A64-4E85-B5C4-B41C2226E337}" destId="{AACB4B34-B920-43F8-A145-6153CD808008}" srcOrd="0" destOrd="0" presId="urn:microsoft.com/office/officeart/2005/8/layout/vList3"/>
    <dgm:cxn modelId="{6998AC02-0B42-46BB-A8E8-FD969DC6E728}" type="presParOf" srcId="{71B4E737-3A64-4E85-B5C4-B41C2226E337}" destId="{9E3A5DC8-0140-44E1-AF6E-2C9A0D87983B}" srcOrd="1" destOrd="0" presId="urn:microsoft.com/office/officeart/2005/8/layout/vList3"/>
    <dgm:cxn modelId="{1C2CBA03-E962-42A7-BCA7-F85907AC1C7C}" type="presParOf" srcId="{BE7B1126-B8D6-4342-8457-60312A4C96EA}" destId="{EC309130-AB00-47AA-88E5-EFF38AA3C14F}" srcOrd="3" destOrd="0" presId="urn:microsoft.com/office/officeart/2005/8/layout/vList3"/>
    <dgm:cxn modelId="{C4B5E510-C1B5-4445-B87C-890A1B5F2F31}" type="presParOf" srcId="{BE7B1126-B8D6-4342-8457-60312A4C96EA}" destId="{18149A87-52E4-4FC1-9B55-7991012F7A16}" srcOrd="4" destOrd="0" presId="urn:microsoft.com/office/officeart/2005/8/layout/vList3"/>
    <dgm:cxn modelId="{0A670EFF-53A8-488C-8CBD-8C0A3F86163B}" type="presParOf" srcId="{18149A87-52E4-4FC1-9B55-7991012F7A16}" destId="{39D982C7-D34F-432B-B9F2-59999BDDC9C0}" srcOrd="0" destOrd="0" presId="urn:microsoft.com/office/officeart/2005/8/layout/vList3"/>
    <dgm:cxn modelId="{12B7176A-0DE1-4715-9111-30093A47C882}" type="presParOf" srcId="{18149A87-52E4-4FC1-9B55-7991012F7A16}" destId="{CC43C6AB-8D5F-452C-A005-7F1D104D5CA4}" srcOrd="1" destOrd="0" presId="urn:microsoft.com/office/officeart/2005/8/layout/vList3"/>
    <dgm:cxn modelId="{152FF4FE-09F8-4CBB-BFBF-CEB2D6CAA5EC}" type="presParOf" srcId="{BE7B1126-B8D6-4342-8457-60312A4C96EA}" destId="{479D16B5-8DA8-4C8F-8C53-9FC10D44117E}" srcOrd="5" destOrd="0" presId="urn:microsoft.com/office/officeart/2005/8/layout/vList3"/>
    <dgm:cxn modelId="{96C7C3BC-0136-44B4-AED0-6966FFBC999A}" type="presParOf" srcId="{BE7B1126-B8D6-4342-8457-60312A4C96EA}" destId="{63313682-CD63-4FCC-9DE0-48FF466774FC}" srcOrd="6" destOrd="0" presId="urn:microsoft.com/office/officeart/2005/8/layout/vList3"/>
    <dgm:cxn modelId="{25A950FC-BAE9-4FBC-B74A-805CD3500EB8}" type="presParOf" srcId="{63313682-CD63-4FCC-9DE0-48FF466774FC}" destId="{66A9998C-B03C-4000-A764-1A37BBE8B347}" srcOrd="0" destOrd="0" presId="urn:microsoft.com/office/officeart/2005/8/layout/vList3"/>
    <dgm:cxn modelId="{990C695D-ECE3-43AD-B5EC-9079C7ABD799}" type="presParOf" srcId="{63313682-CD63-4FCC-9DE0-48FF466774FC}" destId="{17DDA5E7-A296-453C-B22E-16D7DF436E04}" srcOrd="1" destOrd="0" presId="urn:microsoft.com/office/officeart/2005/8/layout/vList3"/>
    <dgm:cxn modelId="{1D767C4E-331E-4D97-8630-102E077902FF}" type="presParOf" srcId="{BE7B1126-B8D6-4342-8457-60312A4C96EA}" destId="{1F4F7D01-B5B6-4A2C-8F4A-874FDAC9A0DF}" srcOrd="7" destOrd="0" presId="urn:microsoft.com/office/officeart/2005/8/layout/vList3"/>
    <dgm:cxn modelId="{97B9418D-8089-4085-8BC9-88E31C1F962F}" type="presParOf" srcId="{BE7B1126-B8D6-4342-8457-60312A4C96EA}" destId="{232749AC-C19F-499A-A5F2-26FBC211A833}" srcOrd="8" destOrd="0" presId="urn:microsoft.com/office/officeart/2005/8/layout/vList3"/>
    <dgm:cxn modelId="{8F53584E-CEF8-456C-8BBE-829700E53647}" type="presParOf" srcId="{232749AC-C19F-499A-A5F2-26FBC211A833}" destId="{B7F53545-1615-4EC4-91E7-460EA1C6E685}" srcOrd="0" destOrd="0" presId="urn:microsoft.com/office/officeart/2005/8/layout/vList3"/>
    <dgm:cxn modelId="{8CA0684B-30EC-4693-98BD-1D305285F039}" type="presParOf" srcId="{232749AC-C19F-499A-A5F2-26FBC211A833}" destId="{91B7DA58-EBFC-48BA-9C53-ECFBB026067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EC8949-EAFE-46EF-95A2-6F3F9F462586}" type="doc">
      <dgm:prSet loTypeId="urn:microsoft.com/office/officeart/2008/layout/Squa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4A99B15-EF57-4BC7-8B1D-9DA47AC513FF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3">
            <a:lumMod val="20000"/>
            <a:lumOff val="80000"/>
          </a:schemeClr>
        </a:solidFill>
        <a:ln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Hammina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namaa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2B1CD7A3-572B-49C9-B9C2-FDAA544563CF}" type="par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D875C1A-DD60-4333-81F9-51D021F4BD50}" type="sibTrans" cxnId="{3FB972B3-6F22-4A30-A7B0-31D2952828B3}">
      <dgm:prSet/>
      <dgm:spPr/>
      <dgm:t>
        <a:bodyPr/>
        <a:lstStyle/>
        <a:p>
          <a:endParaRPr lang="es-ES" sz="2000" b="1"/>
        </a:p>
      </dgm:t>
    </dgm:pt>
    <dgm:pt modelId="{79DCEC77-3E2E-40F9-8ADD-FF84FA35582C}">
      <dgm:prSet phldrT="[Texto]" phldr="0" custT="1"/>
      <dgm:spPr/>
      <dgm:t>
        <a:bodyPr/>
        <a:lstStyle/>
        <a:p>
          <a:r>
            <a:rPr lang="en-US" sz="2000" b="1" noProof="0" dirty="0" err="1"/>
            <a:t>Maraatummaa</a:t>
          </a:r>
          <a:endParaRPr lang="en-US" sz="2000" b="1" noProof="0" dirty="0"/>
        </a:p>
      </dgm:t>
    </dgm:pt>
    <dgm:pt modelId="{910D3821-3707-4A29-B4FD-EFB109A499EE}" type="par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6E8FE2C9-7862-4D3A-AAB2-6C6249541F4D}" type="sibTrans" cxnId="{85B3309A-2E48-4981-9148-3C7A498E7F4A}">
      <dgm:prSet/>
      <dgm:spPr/>
      <dgm:t>
        <a:bodyPr/>
        <a:lstStyle/>
        <a:p>
          <a:endParaRPr lang="es-ES" sz="2000" b="1"/>
        </a:p>
      </dgm:t>
    </dgm:pt>
    <dgm:pt modelId="{79BE9C0E-2192-4DA7-9658-C6C236F6C811}">
      <dgm:prSet phldrT="[Texto]" phldr="0" custT="1"/>
      <dgm:spPr/>
      <dgm:t>
        <a:bodyPr/>
        <a:lstStyle/>
        <a:p>
          <a:r>
            <a:rPr lang="en-US" sz="2000" b="1" noProof="0" dirty="0"/>
            <a:t>Of </a:t>
          </a:r>
          <a:r>
            <a:rPr lang="en-US" sz="2000" b="1" noProof="0" dirty="0" err="1"/>
            <a:t>balleessuu</a:t>
          </a:r>
          <a:endParaRPr lang="en-US" sz="2000" b="1" noProof="0" dirty="0"/>
        </a:p>
      </dgm:t>
    </dgm:pt>
    <dgm:pt modelId="{0CF11EFA-CA49-4F0D-BD92-01E5ACA7C8E7}" type="par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D8E8BCFF-4E39-4D9B-BF12-6A996B5C4C2D}" type="sibTrans" cxnId="{5D92F719-33C4-4107-B3B2-AA6C74F73700}">
      <dgm:prSet/>
      <dgm:spPr/>
      <dgm:t>
        <a:bodyPr/>
        <a:lstStyle/>
        <a:p>
          <a:endParaRPr lang="es-ES" sz="2000" b="1"/>
        </a:p>
      </dgm:t>
    </dgm:pt>
    <dgm:pt modelId="{1CA519B2-FDBB-439F-B7BE-007B1C2915B2}">
      <dgm:prSet phldrT="[Texto]" phldr="0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Gaarummaa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Waaqaa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gm:t>
    </dgm:pt>
    <dgm:pt modelId="{B0A8A8AE-A248-4B9F-8521-6C6D549D4EA2}" type="par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64DB97A7-98C4-4183-ABD0-9791CF4E736F}" type="sibTrans" cxnId="{D4C2B321-86C6-4CA8-8FFA-E7B66A8BCBF8}">
      <dgm:prSet/>
      <dgm:spPr/>
      <dgm:t>
        <a:bodyPr/>
        <a:lstStyle/>
        <a:p>
          <a:endParaRPr lang="es-ES" sz="2000" b="1"/>
        </a:p>
      </dgm:t>
    </dgm:pt>
    <dgm:pt modelId="{048F3E84-C22A-4912-B8D0-CEC5A23F2339}">
      <dgm:prSet phldrT="[Texto]" phldr="0" custT="1"/>
      <dgm:spPr/>
      <dgm:t>
        <a:bodyPr/>
        <a:lstStyle/>
        <a:p>
          <a:r>
            <a:rPr lang="en-US" sz="2000" b="1" noProof="0" dirty="0" err="1"/>
            <a:t>Humna</a:t>
          </a:r>
          <a:endParaRPr lang="en-US" sz="2000" b="1" noProof="0" dirty="0"/>
        </a:p>
      </dgm:t>
    </dgm:pt>
    <dgm:pt modelId="{CA06C4B2-3DBD-4561-A30E-31C503878CB6}" type="par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A59023FF-8437-4DD8-AF13-0CE00AF99D02}" type="sibTrans" cxnId="{2F98E7C3-B5FF-4C07-88FF-2C6FE144E8A4}">
      <dgm:prSet/>
      <dgm:spPr/>
      <dgm:t>
        <a:bodyPr/>
        <a:lstStyle/>
        <a:p>
          <a:endParaRPr lang="es-ES" sz="2000" b="1"/>
        </a:p>
      </dgm:t>
    </dgm:pt>
    <dgm:pt modelId="{3F79AAF8-B558-4E43-B4D4-5AF96DEA6EC6}">
      <dgm:prSet phldrT="[Texto]" phldr="0" custT="1"/>
      <dgm:spPr/>
      <dgm:t>
        <a:bodyPr/>
        <a:lstStyle/>
        <a:p>
          <a:r>
            <a:rPr lang="en-US" sz="2000" b="1" noProof="0" dirty="0" err="1"/>
            <a:t>Dhiifama</a:t>
          </a:r>
          <a:endParaRPr lang="en-US" sz="2000" b="1" noProof="0" dirty="0"/>
        </a:p>
      </dgm:t>
    </dgm:pt>
    <dgm:pt modelId="{66E67469-5F0A-46A4-9026-8E69D1F898E6}" type="par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70A3104B-0BDB-483B-8B0E-5A7E97397CAC}" type="sibTrans" cxnId="{4EFF1F87-0749-4D68-B34F-92F204EECD29}">
      <dgm:prSet/>
      <dgm:spPr/>
      <dgm:t>
        <a:bodyPr/>
        <a:lstStyle/>
        <a:p>
          <a:endParaRPr lang="es-ES" sz="2000" b="1"/>
        </a:p>
      </dgm:t>
    </dgm:pt>
    <dgm:pt modelId="{F82FA4D7-1D6D-4163-8981-A958722CD3F3}">
      <dgm:prSet phldrT="[Texto]" phldr="0" custT="1"/>
      <dgm:spPr/>
      <dgm:t>
        <a:bodyPr/>
        <a:lstStyle/>
        <a:p>
          <a:r>
            <a:rPr lang="en-US" sz="2000" b="1" noProof="0" dirty="0" err="1"/>
            <a:t>Gubannaa</a:t>
          </a:r>
          <a:endParaRPr lang="en-US" sz="2000" b="1" noProof="0" dirty="0"/>
        </a:p>
      </dgm:t>
    </dgm:pt>
    <dgm:pt modelId="{3A533AC8-AE31-432E-88C6-0A6CBA083721}" type="par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1C434C9E-C27A-4465-BDF0-A341EAEC29DC}" type="sibTrans" cxnId="{F62DA550-39DD-4A01-A4C7-E63E9EB33BB8}">
      <dgm:prSet/>
      <dgm:spPr/>
      <dgm:t>
        <a:bodyPr/>
        <a:lstStyle/>
        <a:p>
          <a:endParaRPr lang="es-ES" sz="2000" b="1"/>
        </a:p>
      </dgm:t>
    </dgm:pt>
    <dgm:pt modelId="{C8BD9CEB-EFCF-4E2F-893C-E8EE27DDA67B}">
      <dgm:prSet phldrT="[Texto]" phldr="0" custT="1"/>
      <dgm:spPr/>
      <dgm:t>
        <a:bodyPr/>
        <a:lstStyle/>
        <a:p>
          <a:r>
            <a:rPr lang="en-US" sz="2000" b="1" noProof="0" dirty="0" err="1"/>
            <a:t>Fayyina</a:t>
          </a:r>
          <a:endParaRPr lang="en-US" sz="2000" b="1" noProof="0" dirty="0"/>
        </a:p>
      </dgm:t>
    </dgm:pt>
    <dgm:pt modelId="{CB8668F0-43DF-4C13-BCE2-CE6CB4B4EFD1}" type="par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3DA4B6BF-F250-4ACE-BC46-E4071016217C}" type="sibTrans" cxnId="{CE4E1327-548B-4868-B471-70740893C808}">
      <dgm:prSet/>
      <dgm:spPr/>
      <dgm:t>
        <a:bodyPr/>
        <a:lstStyle/>
        <a:p>
          <a:endParaRPr lang="es-ES" sz="2000" b="1"/>
        </a:p>
      </dgm:t>
    </dgm:pt>
    <dgm:pt modelId="{1B34DE7A-70C0-4A99-9ACF-85686559C689}">
      <dgm:prSet phldrT="[Texto]" phldr="0" custT="1"/>
      <dgm:spPr/>
      <dgm:t>
        <a:bodyPr/>
        <a:lstStyle/>
        <a:p>
          <a:r>
            <a:rPr lang="en-US" sz="2000" b="1" noProof="0" dirty="0" err="1"/>
            <a:t>Tuffachuu</a:t>
          </a:r>
          <a:endParaRPr lang="en-US" sz="2000" b="1" noProof="0" dirty="0"/>
        </a:p>
      </dgm:t>
    </dgm:pt>
    <dgm:pt modelId="{FC8998E6-ECA5-4BC2-89A2-BE3FD7311E45}" type="par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60F55029-AFD4-438E-94D0-7B9F2349C705}" type="sibTrans" cxnId="{A78C15C5-2D4F-49A0-A01E-8E43AA12255C}">
      <dgm:prSet/>
      <dgm:spPr/>
      <dgm:t>
        <a:bodyPr/>
        <a:lstStyle/>
        <a:p>
          <a:endParaRPr lang="es-ES" sz="2000" b="1"/>
        </a:p>
      </dgm:t>
    </dgm:pt>
    <dgm:pt modelId="{55125A8F-5ECC-47AA-BFC8-31D4E39924EC}">
      <dgm:prSet phldrT="[Texto]" phldr="0" custT="1"/>
      <dgm:spPr/>
      <dgm:t>
        <a:bodyPr/>
        <a:lstStyle/>
        <a:p>
          <a:r>
            <a:rPr lang="en-US" sz="2000" b="1" noProof="0" dirty="0" err="1"/>
            <a:t>Fudhatamuu</a:t>
          </a:r>
          <a:endParaRPr lang="en-US" sz="2000" b="1" noProof="0" dirty="0"/>
        </a:p>
      </dgm:t>
    </dgm:pt>
    <dgm:pt modelId="{EFD23CD7-4C7F-4EB9-8007-1824DB8846CE}" type="par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BE9E094B-8893-4E7A-96CB-92CD81EC92EC}" type="sibTrans" cxnId="{31AAB4FA-A0D6-45B1-84BF-78870D037DD8}">
      <dgm:prSet/>
      <dgm:spPr/>
      <dgm:t>
        <a:bodyPr/>
        <a:lstStyle/>
        <a:p>
          <a:endParaRPr lang="es-ES" sz="2000" b="1"/>
        </a:p>
      </dgm:t>
    </dgm:pt>
    <dgm:pt modelId="{CFF59817-725B-4CB9-8AC8-8031D8BBA798}" type="pres">
      <dgm:prSet presAssocID="{3BEC8949-EAFE-46EF-95A2-6F3F9F462586}" presName="layout" presStyleCnt="0">
        <dgm:presLayoutVars>
          <dgm:chMax/>
          <dgm:chPref/>
          <dgm:dir/>
          <dgm:resizeHandles/>
        </dgm:presLayoutVars>
      </dgm:prSet>
      <dgm:spPr/>
    </dgm:pt>
    <dgm:pt modelId="{E441E500-9C25-4569-BF7F-27C42D296DF4}" type="pres">
      <dgm:prSet presAssocID="{F4A99B15-EF57-4BC7-8B1D-9DA47AC513FF}" presName="root" presStyleCnt="0">
        <dgm:presLayoutVars>
          <dgm:chMax/>
          <dgm:chPref/>
        </dgm:presLayoutVars>
      </dgm:prSet>
      <dgm:spPr/>
    </dgm:pt>
    <dgm:pt modelId="{B7ADA198-2489-4D18-B659-AC74CC398C41}" type="pres">
      <dgm:prSet presAssocID="{F4A99B15-EF57-4BC7-8B1D-9DA47AC513FF}" presName="rootComposite" presStyleCnt="0">
        <dgm:presLayoutVars/>
      </dgm:prSet>
      <dgm:spPr/>
    </dgm:pt>
    <dgm:pt modelId="{70BB5423-44C2-4264-A302-7EF7C470D129}" type="pres">
      <dgm:prSet presAssocID="{F4A99B15-EF57-4BC7-8B1D-9DA47AC513FF}" presName="ParentAccent" presStyleLbl="alignNode1" presStyleIdx="0" presStyleCnt="2"/>
      <dgm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25054C57-80EB-438A-B34F-C43C140D9487}" type="pres">
      <dgm:prSet presAssocID="{F4A99B15-EF57-4BC7-8B1D-9DA47AC513FF}" presName="ParentSmallAccent" presStyleLbl="fgAcc1" presStyleIdx="0" presStyleCnt="2"/>
      <dgm:spPr/>
    </dgm:pt>
    <dgm:pt modelId="{03A699E0-4414-4A67-A2ED-2C550AF981F1}" type="pres">
      <dgm:prSet presAssocID="{F4A99B15-EF57-4BC7-8B1D-9DA47AC513FF}" presName="Parent" presStyleLbl="revTx" presStyleIdx="0" presStyleCnt="10">
        <dgm:presLayoutVars>
          <dgm:chMax/>
          <dgm:chPref val="4"/>
          <dgm:bulletEnabled val="1"/>
        </dgm:presLayoutVars>
      </dgm:prSet>
      <dgm:spPr>
        <a:xfrm>
          <a:off x="1357" y="0"/>
          <a:ext cx="2451943" cy="518202"/>
        </a:xfrm>
        <a:prstGeom prst="rect">
          <a:avLst/>
        </a:prstGeom>
      </dgm:spPr>
    </dgm:pt>
    <dgm:pt modelId="{DB7CCD86-68D1-4379-9280-C7CA872A3658}" type="pres">
      <dgm:prSet presAssocID="{F4A99B15-EF57-4BC7-8B1D-9DA47AC513FF}" presName="childShape" presStyleCnt="0">
        <dgm:presLayoutVars>
          <dgm:chMax val="0"/>
          <dgm:chPref val="0"/>
        </dgm:presLayoutVars>
      </dgm:prSet>
      <dgm:spPr/>
    </dgm:pt>
    <dgm:pt modelId="{C0EB8737-2D73-497C-930D-1EAAC2268A76}" type="pres">
      <dgm:prSet presAssocID="{79DCEC77-3E2E-40F9-8ADD-FF84FA35582C}" presName="childComposite" presStyleCnt="0">
        <dgm:presLayoutVars>
          <dgm:chMax val="0"/>
          <dgm:chPref val="0"/>
        </dgm:presLayoutVars>
      </dgm:prSet>
      <dgm:spPr/>
    </dgm:pt>
    <dgm:pt modelId="{E7F4D5B1-82DC-4F0B-ACA5-D713CF6E241B}" type="pres">
      <dgm:prSet presAssocID="{79DCEC77-3E2E-40F9-8ADD-FF84FA35582C}" presName="ChildAccent" presStyleLbl="solidFgAcc1" presStyleIdx="0" presStyleCnt="8"/>
      <dgm:spPr>
        <a:solidFill>
          <a:schemeClr val="tx2"/>
        </a:solidFill>
      </dgm:spPr>
    </dgm:pt>
    <dgm:pt modelId="{4355E25E-6589-42EB-8782-7DD0B8C5DA7C}" type="pres">
      <dgm:prSet presAssocID="{79DCEC77-3E2E-40F9-8ADD-FF84FA3558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1A6F462E-62B6-4702-A5CE-818373E612FF}" type="pres">
      <dgm:prSet presAssocID="{1B34DE7A-70C0-4A99-9ACF-85686559C689}" presName="childComposite" presStyleCnt="0">
        <dgm:presLayoutVars>
          <dgm:chMax val="0"/>
          <dgm:chPref val="0"/>
        </dgm:presLayoutVars>
      </dgm:prSet>
      <dgm:spPr/>
    </dgm:pt>
    <dgm:pt modelId="{624BCA84-C5C0-415E-B6C0-97F62AE55C75}" type="pres">
      <dgm:prSet presAssocID="{1B34DE7A-70C0-4A99-9ACF-85686559C689}" presName="ChildAccent" presStyleLbl="solidFgAcc1" presStyleIdx="1" presStyleCnt="8"/>
      <dgm:spPr>
        <a:solidFill>
          <a:srgbClr val="544129"/>
        </a:solidFill>
      </dgm:spPr>
    </dgm:pt>
    <dgm:pt modelId="{7874D64D-EFC1-45D8-8781-FC41040FE639}" type="pres">
      <dgm:prSet presAssocID="{1B34DE7A-70C0-4A99-9ACF-85686559C68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CB6ED10A-3A17-4660-9648-85462EBC4C42}" type="pres">
      <dgm:prSet presAssocID="{79BE9C0E-2192-4DA7-9658-C6C236F6C811}" presName="childComposite" presStyleCnt="0">
        <dgm:presLayoutVars>
          <dgm:chMax val="0"/>
          <dgm:chPref val="0"/>
        </dgm:presLayoutVars>
      </dgm:prSet>
      <dgm:spPr/>
    </dgm:pt>
    <dgm:pt modelId="{64D44CB1-1FF9-4750-A98F-13AC660D37EC}" type="pres">
      <dgm:prSet presAssocID="{79BE9C0E-2192-4DA7-9658-C6C236F6C811}" presName="ChildAccent" presStyleLbl="solidFgAcc1" presStyleIdx="2" presStyleCnt="8"/>
      <dgm:spPr>
        <a:solidFill>
          <a:schemeClr val="accent1"/>
        </a:solidFill>
      </dgm:spPr>
    </dgm:pt>
    <dgm:pt modelId="{B27D8779-5EB0-4067-9185-686BE8D30EAF}" type="pres">
      <dgm:prSet presAssocID="{79BE9C0E-2192-4DA7-9658-C6C236F6C811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96EDDBBC-801A-4CD1-9CAB-DA86EAB2FAA6}" type="pres">
      <dgm:prSet presAssocID="{F82FA4D7-1D6D-4163-8981-A958722CD3F3}" presName="childComposite" presStyleCnt="0">
        <dgm:presLayoutVars>
          <dgm:chMax val="0"/>
          <dgm:chPref val="0"/>
        </dgm:presLayoutVars>
      </dgm:prSet>
      <dgm:spPr/>
    </dgm:pt>
    <dgm:pt modelId="{6CEFD66E-15EA-4CD8-AE74-B025AB01603D}" type="pres">
      <dgm:prSet presAssocID="{F82FA4D7-1D6D-4163-8981-A958722CD3F3}" presName="ChildAccent" presStyleLbl="solidFgAcc1" presStyleIdx="3" presStyleCnt="8"/>
      <dgm:spPr>
        <a:solidFill>
          <a:schemeClr val="accent5"/>
        </a:solidFill>
      </dgm:spPr>
    </dgm:pt>
    <dgm:pt modelId="{02C810CF-DF91-406E-8049-7EEBFBD90EA0}" type="pres">
      <dgm:prSet presAssocID="{F82FA4D7-1D6D-4163-8981-A958722CD3F3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A8120B85-7836-405E-8B90-7B20278EA7FF}" type="pres">
      <dgm:prSet presAssocID="{1CA519B2-FDBB-439F-B7BE-007B1C2915B2}" presName="root" presStyleCnt="0">
        <dgm:presLayoutVars>
          <dgm:chMax/>
          <dgm:chPref/>
        </dgm:presLayoutVars>
      </dgm:prSet>
      <dgm:spPr/>
    </dgm:pt>
    <dgm:pt modelId="{F0A10BFA-3221-478F-90CB-0693FCCF5886}" type="pres">
      <dgm:prSet presAssocID="{1CA519B2-FDBB-439F-B7BE-007B1C2915B2}" presName="rootComposite" presStyleCnt="0">
        <dgm:presLayoutVars/>
      </dgm:prSet>
      <dgm:spPr/>
    </dgm:pt>
    <dgm:pt modelId="{CB2A4995-A82B-416F-B79D-8E1A18C51C4A}" type="pres">
      <dgm:prSet presAssocID="{1CA519B2-FDBB-439F-B7BE-007B1C2915B2}" presName="ParentAccent" presStyleLbl="alignNode1" presStyleIdx="1" presStyleCnt="2"/>
      <dgm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</dgm:pt>
    <dgm:pt modelId="{0E56CA16-32BB-49FB-9DE5-A02DCEC73B4A}" type="pres">
      <dgm:prSet presAssocID="{1CA519B2-FDBB-439F-B7BE-007B1C2915B2}" presName="ParentSmallAccent" presStyleLbl="fgAcc1" presStyleIdx="1" presStyleCnt="2"/>
      <dgm:spPr/>
    </dgm:pt>
    <dgm:pt modelId="{E84B4CEB-B787-4526-BAA1-E839B6A035AE}" type="pres">
      <dgm:prSet presAssocID="{1CA519B2-FDBB-439F-B7BE-007B1C2915B2}" presName="Parent" presStyleLbl="revTx" presStyleIdx="5" presStyleCnt="10">
        <dgm:presLayoutVars>
          <dgm:chMax/>
          <dgm:chPref val="4"/>
          <dgm:bulletEnabled val="1"/>
        </dgm:presLayoutVars>
      </dgm:prSet>
      <dgm:spPr>
        <a:xfrm>
          <a:off x="2575898" y="0"/>
          <a:ext cx="2451943" cy="518202"/>
        </a:xfrm>
        <a:prstGeom prst="rect">
          <a:avLst/>
        </a:prstGeom>
      </dgm:spPr>
    </dgm:pt>
    <dgm:pt modelId="{B0A9248E-A428-442C-B5A1-62A6F285C9FD}" type="pres">
      <dgm:prSet presAssocID="{1CA519B2-FDBB-439F-B7BE-007B1C2915B2}" presName="childShape" presStyleCnt="0">
        <dgm:presLayoutVars>
          <dgm:chMax val="0"/>
          <dgm:chPref val="0"/>
        </dgm:presLayoutVars>
      </dgm:prSet>
      <dgm:spPr/>
    </dgm:pt>
    <dgm:pt modelId="{5CFD78B0-904E-417A-A142-38C583CF32A3}" type="pres">
      <dgm:prSet presAssocID="{048F3E84-C22A-4912-B8D0-CEC5A23F2339}" presName="childComposite" presStyleCnt="0">
        <dgm:presLayoutVars>
          <dgm:chMax val="0"/>
          <dgm:chPref val="0"/>
        </dgm:presLayoutVars>
      </dgm:prSet>
      <dgm:spPr/>
    </dgm:pt>
    <dgm:pt modelId="{7583F063-1618-47DD-A04B-F94D883543E6}" type="pres">
      <dgm:prSet presAssocID="{048F3E84-C22A-4912-B8D0-CEC5A23F2339}" presName="ChildAccent" presStyleLbl="solidFgAcc1" presStyleIdx="4" presStyleCnt="8"/>
      <dgm:spPr>
        <a:solidFill>
          <a:schemeClr val="accent4"/>
        </a:solidFill>
      </dgm:spPr>
    </dgm:pt>
    <dgm:pt modelId="{A34ED567-9FC9-480B-8EBA-D46A8A65E250}" type="pres">
      <dgm:prSet presAssocID="{048F3E84-C22A-4912-B8D0-CEC5A23F2339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FF68655D-A2B2-44CF-BE75-6B92B9B31E5C}" type="pres">
      <dgm:prSet presAssocID="{55125A8F-5ECC-47AA-BFC8-31D4E39924EC}" presName="childComposite" presStyleCnt="0">
        <dgm:presLayoutVars>
          <dgm:chMax val="0"/>
          <dgm:chPref val="0"/>
        </dgm:presLayoutVars>
      </dgm:prSet>
      <dgm:spPr/>
    </dgm:pt>
    <dgm:pt modelId="{5221AC91-1EF6-4389-88EE-440942929C89}" type="pres">
      <dgm:prSet presAssocID="{55125A8F-5ECC-47AA-BFC8-31D4E39924EC}" presName="ChildAccent" presStyleLbl="solidFgAcc1" presStyleIdx="5" presStyleCnt="8"/>
      <dgm:spPr>
        <a:solidFill>
          <a:schemeClr val="accent2">
            <a:lumMod val="50000"/>
          </a:schemeClr>
        </a:solidFill>
      </dgm:spPr>
    </dgm:pt>
    <dgm:pt modelId="{E1366680-1A73-4EC1-BE0E-97E7C81770C8}" type="pres">
      <dgm:prSet presAssocID="{55125A8F-5ECC-47AA-BFC8-31D4E39924EC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FD1F1E69-44E6-4755-B344-AF9EED519944}" type="pres">
      <dgm:prSet presAssocID="{3F79AAF8-B558-4E43-B4D4-5AF96DEA6EC6}" presName="childComposite" presStyleCnt="0">
        <dgm:presLayoutVars>
          <dgm:chMax val="0"/>
          <dgm:chPref val="0"/>
        </dgm:presLayoutVars>
      </dgm:prSet>
      <dgm:spPr/>
    </dgm:pt>
    <dgm:pt modelId="{BC6AC961-8476-45B7-BC8A-0ABB721B8675}" type="pres">
      <dgm:prSet presAssocID="{3F79AAF8-B558-4E43-B4D4-5AF96DEA6EC6}" presName="ChildAccent" presStyleLbl="solidFgAcc1" presStyleIdx="6" presStyleCnt="8"/>
      <dgm:spPr>
        <a:solidFill>
          <a:srgbClr val="993300"/>
        </a:solidFill>
      </dgm:spPr>
    </dgm:pt>
    <dgm:pt modelId="{5AA1E779-013C-4C52-9034-8AECFD733C92}" type="pres">
      <dgm:prSet presAssocID="{3F79AAF8-B558-4E43-B4D4-5AF96DEA6EC6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AAF09079-1437-40DB-AB04-5E55D69AA6E8}" type="pres">
      <dgm:prSet presAssocID="{C8BD9CEB-EFCF-4E2F-893C-E8EE27DDA67B}" presName="childComposite" presStyleCnt="0">
        <dgm:presLayoutVars>
          <dgm:chMax val="0"/>
          <dgm:chPref val="0"/>
        </dgm:presLayoutVars>
      </dgm:prSet>
      <dgm:spPr/>
    </dgm:pt>
    <dgm:pt modelId="{0D8C232F-F28D-400E-BD44-3E5B1752609C}" type="pres">
      <dgm:prSet presAssocID="{C8BD9CEB-EFCF-4E2F-893C-E8EE27DDA67B}" presName="ChildAccent" presStyleLbl="solidFgAcc1" presStyleIdx="7" presStyleCnt="8"/>
      <dgm:spPr>
        <a:solidFill>
          <a:schemeClr val="accent6"/>
        </a:solidFill>
      </dgm:spPr>
    </dgm:pt>
    <dgm:pt modelId="{B270BD0E-C5B1-4DEA-B35C-22949A1BB124}" type="pres">
      <dgm:prSet presAssocID="{C8BD9CEB-EFCF-4E2F-893C-E8EE27DDA67B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77D60D05-7B4E-427C-92A2-9E8ACE5F7345}" type="presOf" srcId="{1CA519B2-FDBB-439F-B7BE-007B1C2915B2}" destId="{E84B4CEB-B787-4526-BAA1-E839B6A035AE}" srcOrd="0" destOrd="0" presId="urn:microsoft.com/office/officeart/2008/layout/SquareAccentList"/>
    <dgm:cxn modelId="{59FB570C-6E5A-4121-958A-8689298B5684}" type="presOf" srcId="{C8BD9CEB-EFCF-4E2F-893C-E8EE27DDA67B}" destId="{B270BD0E-C5B1-4DEA-B35C-22949A1BB124}" srcOrd="0" destOrd="0" presId="urn:microsoft.com/office/officeart/2008/layout/SquareAccentList"/>
    <dgm:cxn modelId="{5D92F719-33C4-4107-B3B2-AA6C74F73700}" srcId="{F4A99B15-EF57-4BC7-8B1D-9DA47AC513FF}" destId="{79BE9C0E-2192-4DA7-9658-C6C236F6C811}" srcOrd="2" destOrd="0" parTransId="{0CF11EFA-CA49-4F0D-BD92-01E5ACA7C8E7}" sibTransId="{D8E8BCFF-4E39-4D9B-BF12-6A996B5C4C2D}"/>
    <dgm:cxn modelId="{D4C2B321-86C6-4CA8-8FFA-E7B66A8BCBF8}" srcId="{3BEC8949-EAFE-46EF-95A2-6F3F9F462586}" destId="{1CA519B2-FDBB-439F-B7BE-007B1C2915B2}" srcOrd="1" destOrd="0" parTransId="{B0A8A8AE-A248-4B9F-8521-6C6D549D4EA2}" sibTransId="{64DB97A7-98C4-4183-ABD0-9791CF4E736F}"/>
    <dgm:cxn modelId="{CE4E1327-548B-4868-B471-70740893C808}" srcId="{1CA519B2-FDBB-439F-B7BE-007B1C2915B2}" destId="{C8BD9CEB-EFCF-4E2F-893C-E8EE27DDA67B}" srcOrd="3" destOrd="0" parTransId="{CB8668F0-43DF-4C13-BCE2-CE6CB4B4EFD1}" sibTransId="{3DA4B6BF-F250-4ACE-BC46-E4071016217C}"/>
    <dgm:cxn modelId="{C1A33343-603D-4D92-B05C-12FA6886D15E}" type="presOf" srcId="{55125A8F-5ECC-47AA-BFC8-31D4E39924EC}" destId="{E1366680-1A73-4EC1-BE0E-97E7C81770C8}" srcOrd="0" destOrd="0" presId="urn:microsoft.com/office/officeart/2008/layout/SquareAccentList"/>
    <dgm:cxn modelId="{F62DA550-39DD-4A01-A4C7-E63E9EB33BB8}" srcId="{F4A99B15-EF57-4BC7-8B1D-9DA47AC513FF}" destId="{F82FA4D7-1D6D-4163-8981-A958722CD3F3}" srcOrd="3" destOrd="0" parTransId="{3A533AC8-AE31-432E-88C6-0A6CBA083721}" sibTransId="{1C434C9E-C27A-4465-BDF0-A341EAEC29DC}"/>
    <dgm:cxn modelId="{B7C89A56-0249-4819-88E4-AEE72585B8EE}" type="presOf" srcId="{F82FA4D7-1D6D-4163-8981-A958722CD3F3}" destId="{02C810CF-DF91-406E-8049-7EEBFBD90EA0}" srcOrd="0" destOrd="0" presId="urn:microsoft.com/office/officeart/2008/layout/SquareAccentList"/>
    <dgm:cxn modelId="{2D5C6F82-B26F-4FB1-90BA-41C047FA7B6E}" type="presOf" srcId="{79BE9C0E-2192-4DA7-9658-C6C236F6C811}" destId="{B27D8779-5EB0-4067-9185-686BE8D30EAF}" srcOrd="0" destOrd="0" presId="urn:microsoft.com/office/officeart/2008/layout/SquareAccentList"/>
    <dgm:cxn modelId="{4EFF1F87-0749-4D68-B34F-92F204EECD29}" srcId="{1CA519B2-FDBB-439F-B7BE-007B1C2915B2}" destId="{3F79AAF8-B558-4E43-B4D4-5AF96DEA6EC6}" srcOrd="2" destOrd="0" parTransId="{66E67469-5F0A-46A4-9026-8E69D1F898E6}" sibTransId="{70A3104B-0BDB-483B-8B0E-5A7E97397CAC}"/>
    <dgm:cxn modelId="{85B3309A-2E48-4981-9148-3C7A498E7F4A}" srcId="{F4A99B15-EF57-4BC7-8B1D-9DA47AC513FF}" destId="{79DCEC77-3E2E-40F9-8ADD-FF84FA35582C}" srcOrd="0" destOrd="0" parTransId="{910D3821-3707-4A29-B4FD-EFB109A499EE}" sibTransId="{6E8FE2C9-7862-4D3A-AAB2-6C6249541F4D}"/>
    <dgm:cxn modelId="{4EEFABA2-2D53-47BC-8DFD-28E11B5844A4}" type="presOf" srcId="{048F3E84-C22A-4912-B8D0-CEC5A23F2339}" destId="{A34ED567-9FC9-480B-8EBA-D46A8A65E250}" srcOrd="0" destOrd="0" presId="urn:microsoft.com/office/officeart/2008/layout/SquareAccentList"/>
    <dgm:cxn modelId="{39F56AA6-C39B-41D1-8096-FF47427E340E}" type="presOf" srcId="{F4A99B15-EF57-4BC7-8B1D-9DA47AC513FF}" destId="{03A699E0-4414-4A67-A2ED-2C550AF981F1}" srcOrd="0" destOrd="0" presId="urn:microsoft.com/office/officeart/2008/layout/SquareAccentList"/>
    <dgm:cxn modelId="{3FB972B3-6F22-4A30-A7B0-31D2952828B3}" srcId="{3BEC8949-EAFE-46EF-95A2-6F3F9F462586}" destId="{F4A99B15-EF57-4BC7-8B1D-9DA47AC513FF}" srcOrd="0" destOrd="0" parTransId="{2B1CD7A3-572B-49C9-B9C2-FDAA544563CF}" sibTransId="{7D875C1A-DD60-4333-81F9-51D021F4BD50}"/>
    <dgm:cxn modelId="{68DEDCB7-8D5F-4F2C-B948-03EDB339E2D3}" type="presOf" srcId="{3F79AAF8-B558-4E43-B4D4-5AF96DEA6EC6}" destId="{5AA1E779-013C-4C52-9034-8AECFD733C92}" srcOrd="0" destOrd="0" presId="urn:microsoft.com/office/officeart/2008/layout/SquareAccentList"/>
    <dgm:cxn modelId="{21C8DEC2-16DB-49DA-B239-9B9D8FBB2F55}" type="presOf" srcId="{3BEC8949-EAFE-46EF-95A2-6F3F9F462586}" destId="{CFF59817-725B-4CB9-8AC8-8031D8BBA798}" srcOrd="0" destOrd="0" presId="urn:microsoft.com/office/officeart/2008/layout/SquareAccentList"/>
    <dgm:cxn modelId="{2F98E7C3-B5FF-4C07-88FF-2C6FE144E8A4}" srcId="{1CA519B2-FDBB-439F-B7BE-007B1C2915B2}" destId="{048F3E84-C22A-4912-B8D0-CEC5A23F2339}" srcOrd="0" destOrd="0" parTransId="{CA06C4B2-3DBD-4561-A30E-31C503878CB6}" sibTransId="{A59023FF-8437-4DD8-AF13-0CE00AF99D02}"/>
    <dgm:cxn modelId="{A78C15C5-2D4F-49A0-A01E-8E43AA12255C}" srcId="{F4A99B15-EF57-4BC7-8B1D-9DA47AC513FF}" destId="{1B34DE7A-70C0-4A99-9ACF-85686559C689}" srcOrd="1" destOrd="0" parTransId="{FC8998E6-ECA5-4BC2-89A2-BE3FD7311E45}" sibTransId="{60F55029-AFD4-438E-94D0-7B9F2349C705}"/>
    <dgm:cxn modelId="{3ADB6CD6-D41A-4034-A416-BC26C9D41933}" type="presOf" srcId="{79DCEC77-3E2E-40F9-8ADD-FF84FA35582C}" destId="{4355E25E-6589-42EB-8782-7DD0B8C5DA7C}" srcOrd="0" destOrd="0" presId="urn:microsoft.com/office/officeart/2008/layout/SquareAccentList"/>
    <dgm:cxn modelId="{6C4992D8-32E3-4126-9C96-B40807598FE3}" type="presOf" srcId="{1B34DE7A-70C0-4A99-9ACF-85686559C689}" destId="{7874D64D-EFC1-45D8-8781-FC41040FE639}" srcOrd="0" destOrd="0" presId="urn:microsoft.com/office/officeart/2008/layout/SquareAccentList"/>
    <dgm:cxn modelId="{31AAB4FA-A0D6-45B1-84BF-78870D037DD8}" srcId="{1CA519B2-FDBB-439F-B7BE-007B1C2915B2}" destId="{55125A8F-5ECC-47AA-BFC8-31D4E39924EC}" srcOrd="1" destOrd="0" parTransId="{EFD23CD7-4C7F-4EB9-8007-1824DB8846CE}" sibTransId="{BE9E094B-8893-4E7A-96CB-92CD81EC92EC}"/>
    <dgm:cxn modelId="{60D73B96-0D6A-4238-AFB7-9BFBC7735293}" type="presParOf" srcId="{CFF59817-725B-4CB9-8AC8-8031D8BBA798}" destId="{E441E500-9C25-4569-BF7F-27C42D296DF4}" srcOrd="0" destOrd="0" presId="urn:microsoft.com/office/officeart/2008/layout/SquareAccentList"/>
    <dgm:cxn modelId="{187B6D7B-B260-44FF-8A53-10040E1D5265}" type="presParOf" srcId="{E441E500-9C25-4569-BF7F-27C42D296DF4}" destId="{B7ADA198-2489-4D18-B659-AC74CC398C41}" srcOrd="0" destOrd="0" presId="urn:microsoft.com/office/officeart/2008/layout/SquareAccentList"/>
    <dgm:cxn modelId="{80C11BFA-6D30-46C3-821A-A92CF9C54B6C}" type="presParOf" srcId="{B7ADA198-2489-4D18-B659-AC74CC398C41}" destId="{70BB5423-44C2-4264-A302-7EF7C470D129}" srcOrd="0" destOrd="0" presId="urn:microsoft.com/office/officeart/2008/layout/SquareAccentList"/>
    <dgm:cxn modelId="{48A11216-A4B1-4842-94F1-CB7BE8C8B85A}" type="presParOf" srcId="{B7ADA198-2489-4D18-B659-AC74CC398C41}" destId="{25054C57-80EB-438A-B34F-C43C140D9487}" srcOrd="1" destOrd="0" presId="urn:microsoft.com/office/officeart/2008/layout/SquareAccentList"/>
    <dgm:cxn modelId="{9631F8E8-8A3A-4781-B203-744FB4BEE4B7}" type="presParOf" srcId="{B7ADA198-2489-4D18-B659-AC74CC398C41}" destId="{03A699E0-4414-4A67-A2ED-2C550AF981F1}" srcOrd="2" destOrd="0" presId="urn:microsoft.com/office/officeart/2008/layout/SquareAccentList"/>
    <dgm:cxn modelId="{5CD5DDA6-523D-42D9-BFA0-A7A5BCF335AC}" type="presParOf" srcId="{E441E500-9C25-4569-BF7F-27C42D296DF4}" destId="{DB7CCD86-68D1-4379-9280-C7CA872A3658}" srcOrd="1" destOrd="0" presId="urn:microsoft.com/office/officeart/2008/layout/SquareAccentList"/>
    <dgm:cxn modelId="{D5719CEA-A46F-4031-B9AE-F172CB779140}" type="presParOf" srcId="{DB7CCD86-68D1-4379-9280-C7CA872A3658}" destId="{C0EB8737-2D73-497C-930D-1EAAC2268A76}" srcOrd="0" destOrd="0" presId="urn:microsoft.com/office/officeart/2008/layout/SquareAccentList"/>
    <dgm:cxn modelId="{B89B6AAB-A69B-42DA-9FED-5F11E2BA77BD}" type="presParOf" srcId="{C0EB8737-2D73-497C-930D-1EAAC2268A76}" destId="{E7F4D5B1-82DC-4F0B-ACA5-D713CF6E241B}" srcOrd="0" destOrd="0" presId="urn:microsoft.com/office/officeart/2008/layout/SquareAccentList"/>
    <dgm:cxn modelId="{CE77D55C-C94E-42D7-A95E-2E445EADF28B}" type="presParOf" srcId="{C0EB8737-2D73-497C-930D-1EAAC2268A76}" destId="{4355E25E-6589-42EB-8782-7DD0B8C5DA7C}" srcOrd="1" destOrd="0" presId="urn:microsoft.com/office/officeart/2008/layout/SquareAccentList"/>
    <dgm:cxn modelId="{107C0E46-6704-4A27-B568-CF807AAF9C13}" type="presParOf" srcId="{DB7CCD86-68D1-4379-9280-C7CA872A3658}" destId="{1A6F462E-62B6-4702-A5CE-818373E612FF}" srcOrd="1" destOrd="0" presId="urn:microsoft.com/office/officeart/2008/layout/SquareAccentList"/>
    <dgm:cxn modelId="{0838C2BE-B9B4-418E-BF24-A13109B00F55}" type="presParOf" srcId="{1A6F462E-62B6-4702-A5CE-818373E612FF}" destId="{624BCA84-C5C0-415E-B6C0-97F62AE55C75}" srcOrd="0" destOrd="0" presId="urn:microsoft.com/office/officeart/2008/layout/SquareAccentList"/>
    <dgm:cxn modelId="{B06095E9-7A64-4A81-807A-A6667753432D}" type="presParOf" srcId="{1A6F462E-62B6-4702-A5CE-818373E612FF}" destId="{7874D64D-EFC1-45D8-8781-FC41040FE639}" srcOrd="1" destOrd="0" presId="urn:microsoft.com/office/officeart/2008/layout/SquareAccentList"/>
    <dgm:cxn modelId="{6BCE22AE-6D62-46C7-AE36-89BFCA2BC86F}" type="presParOf" srcId="{DB7CCD86-68D1-4379-9280-C7CA872A3658}" destId="{CB6ED10A-3A17-4660-9648-85462EBC4C42}" srcOrd="2" destOrd="0" presId="urn:microsoft.com/office/officeart/2008/layout/SquareAccentList"/>
    <dgm:cxn modelId="{532AD3DA-CCE0-4EE0-9FA9-45E57BE5BA3B}" type="presParOf" srcId="{CB6ED10A-3A17-4660-9648-85462EBC4C42}" destId="{64D44CB1-1FF9-4750-A98F-13AC660D37EC}" srcOrd="0" destOrd="0" presId="urn:microsoft.com/office/officeart/2008/layout/SquareAccentList"/>
    <dgm:cxn modelId="{967A85FA-E9C9-4B7F-B7B1-35CA1E5547FE}" type="presParOf" srcId="{CB6ED10A-3A17-4660-9648-85462EBC4C42}" destId="{B27D8779-5EB0-4067-9185-686BE8D30EAF}" srcOrd="1" destOrd="0" presId="urn:microsoft.com/office/officeart/2008/layout/SquareAccentList"/>
    <dgm:cxn modelId="{FC02F955-EABD-40EA-8F72-07C1ADE53D6C}" type="presParOf" srcId="{DB7CCD86-68D1-4379-9280-C7CA872A3658}" destId="{96EDDBBC-801A-4CD1-9CAB-DA86EAB2FAA6}" srcOrd="3" destOrd="0" presId="urn:microsoft.com/office/officeart/2008/layout/SquareAccentList"/>
    <dgm:cxn modelId="{2A6372E5-72BF-4C24-BA74-811C089E1862}" type="presParOf" srcId="{96EDDBBC-801A-4CD1-9CAB-DA86EAB2FAA6}" destId="{6CEFD66E-15EA-4CD8-AE74-B025AB01603D}" srcOrd="0" destOrd="0" presId="urn:microsoft.com/office/officeart/2008/layout/SquareAccentList"/>
    <dgm:cxn modelId="{7C0BE9C2-5F8D-4214-9107-64AF2C4474AD}" type="presParOf" srcId="{96EDDBBC-801A-4CD1-9CAB-DA86EAB2FAA6}" destId="{02C810CF-DF91-406E-8049-7EEBFBD90EA0}" srcOrd="1" destOrd="0" presId="urn:microsoft.com/office/officeart/2008/layout/SquareAccentList"/>
    <dgm:cxn modelId="{EE7BD97C-F2A1-4674-98F2-9F7BE081F936}" type="presParOf" srcId="{CFF59817-725B-4CB9-8AC8-8031D8BBA798}" destId="{A8120B85-7836-405E-8B90-7B20278EA7FF}" srcOrd="1" destOrd="0" presId="urn:microsoft.com/office/officeart/2008/layout/SquareAccentList"/>
    <dgm:cxn modelId="{F94DD272-8F15-4B57-AFE6-EDB6C781F4A7}" type="presParOf" srcId="{A8120B85-7836-405E-8B90-7B20278EA7FF}" destId="{F0A10BFA-3221-478F-90CB-0693FCCF5886}" srcOrd="0" destOrd="0" presId="urn:microsoft.com/office/officeart/2008/layout/SquareAccentList"/>
    <dgm:cxn modelId="{5A7BEDF3-6140-4C7A-89E2-1220FE0D04F3}" type="presParOf" srcId="{F0A10BFA-3221-478F-90CB-0693FCCF5886}" destId="{CB2A4995-A82B-416F-B79D-8E1A18C51C4A}" srcOrd="0" destOrd="0" presId="urn:microsoft.com/office/officeart/2008/layout/SquareAccentList"/>
    <dgm:cxn modelId="{137FAD2C-7D09-4C6C-8946-51DD2C042D7C}" type="presParOf" srcId="{F0A10BFA-3221-478F-90CB-0693FCCF5886}" destId="{0E56CA16-32BB-49FB-9DE5-A02DCEC73B4A}" srcOrd="1" destOrd="0" presId="urn:microsoft.com/office/officeart/2008/layout/SquareAccentList"/>
    <dgm:cxn modelId="{D19F1A9F-57BC-4946-84F6-8732759A2800}" type="presParOf" srcId="{F0A10BFA-3221-478F-90CB-0693FCCF5886}" destId="{E84B4CEB-B787-4526-BAA1-E839B6A035AE}" srcOrd="2" destOrd="0" presId="urn:microsoft.com/office/officeart/2008/layout/SquareAccentList"/>
    <dgm:cxn modelId="{98AA484D-3AEC-45AB-803E-4B862096DCBF}" type="presParOf" srcId="{A8120B85-7836-405E-8B90-7B20278EA7FF}" destId="{B0A9248E-A428-442C-B5A1-62A6F285C9FD}" srcOrd="1" destOrd="0" presId="urn:microsoft.com/office/officeart/2008/layout/SquareAccentList"/>
    <dgm:cxn modelId="{4C2E5F38-8F7D-4249-9DE8-A1713B7CC214}" type="presParOf" srcId="{B0A9248E-A428-442C-B5A1-62A6F285C9FD}" destId="{5CFD78B0-904E-417A-A142-38C583CF32A3}" srcOrd="0" destOrd="0" presId="urn:microsoft.com/office/officeart/2008/layout/SquareAccentList"/>
    <dgm:cxn modelId="{DE0EE9A6-0F59-4ABE-8C02-8AE581E9CABD}" type="presParOf" srcId="{5CFD78B0-904E-417A-A142-38C583CF32A3}" destId="{7583F063-1618-47DD-A04B-F94D883543E6}" srcOrd="0" destOrd="0" presId="urn:microsoft.com/office/officeart/2008/layout/SquareAccentList"/>
    <dgm:cxn modelId="{DDBB543C-0DD9-4BB2-82BB-368D130F8C3B}" type="presParOf" srcId="{5CFD78B0-904E-417A-A142-38C583CF32A3}" destId="{A34ED567-9FC9-480B-8EBA-D46A8A65E250}" srcOrd="1" destOrd="0" presId="urn:microsoft.com/office/officeart/2008/layout/SquareAccentList"/>
    <dgm:cxn modelId="{D30DFE75-DEE3-4BF1-ACFE-0CAFDD9339D4}" type="presParOf" srcId="{B0A9248E-A428-442C-B5A1-62A6F285C9FD}" destId="{FF68655D-A2B2-44CF-BE75-6B92B9B31E5C}" srcOrd="1" destOrd="0" presId="urn:microsoft.com/office/officeart/2008/layout/SquareAccentList"/>
    <dgm:cxn modelId="{F595F6E5-8CE5-437F-A2D3-80BA1BDD0F6B}" type="presParOf" srcId="{FF68655D-A2B2-44CF-BE75-6B92B9B31E5C}" destId="{5221AC91-1EF6-4389-88EE-440942929C89}" srcOrd="0" destOrd="0" presId="urn:microsoft.com/office/officeart/2008/layout/SquareAccentList"/>
    <dgm:cxn modelId="{4E7228D9-505E-456B-B4F9-105686FD5855}" type="presParOf" srcId="{FF68655D-A2B2-44CF-BE75-6B92B9B31E5C}" destId="{E1366680-1A73-4EC1-BE0E-97E7C81770C8}" srcOrd="1" destOrd="0" presId="urn:microsoft.com/office/officeart/2008/layout/SquareAccentList"/>
    <dgm:cxn modelId="{D74C57F4-F39D-43F2-A301-2DFB056A2482}" type="presParOf" srcId="{B0A9248E-A428-442C-B5A1-62A6F285C9FD}" destId="{FD1F1E69-44E6-4755-B344-AF9EED519944}" srcOrd="2" destOrd="0" presId="urn:microsoft.com/office/officeart/2008/layout/SquareAccentList"/>
    <dgm:cxn modelId="{3C5C53A5-BDD4-41AA-9B89-77851FE5A4E9}" type="presParOf" srcId="{FD1F1E69-44E6-4755-B344-AF9EED519944}" destId="{BC6AC961-8476-45B7-BC8A-0ABB721B8675}" srcOrd="0" destOrd="0" presId="urn:microsoft.com/office/officeart/2008/layout/SquareAccentList"/>
    <dgm:cxn modelId="{2B4A14D6-A163-4390-87C1-B3D2DCFFDB1E}" type="presParOf" srcId="{FD1F1E69-44E6-4755-B344-AF9EED519944}" destId="{5AA1E779-013C-4C52-9034-8AECFD733C92}" srcOrd="1" destOrd="0" presId="urn:microsoft.com/office/officeart/2008/layout/SquareAccentList"/>
    <dgm:cxn modelId="{3B771C76-D0F8-49C8-ABFE-4FF231F54C8D}" type="presParOf" srcId="{B0A9248E-A428-442C-B5A1-62A6F285C9FD}" destId="{AAF09079-1437-40DB-AB04-5E55D69AA6E8}" srcOrd="3" destOrd="0" presId="urn:microsoft.com/office/officeart/2008/layout/SquareAccentList"/>
    <dgm:cxn modelId="{A304EFCC-BAC1-4278-B7C7-EAD038122392}" type="presParOf" srcId="{AAF09079-1437-40DB-AB04-5E55D69AA6E8}" destId="{0D8C232F-F28D-400E-BD44-3E5B1752609C}" srcOrd="0" destOrd="0" presId="urn:microsoft.com/office/officeart/2008/layout/SquareAccentList"/>
    <dgm:cxn modelId="{05C162FD-EEFC-4175-BCD5-8376B8FA7647}" type="presParOf" srcId="{AAF09079-1437-40DB-AB04-5E55D69AA6E8}" destId="{B270BD0E-C5B1-4DEA-B35C-22949A1BB124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C5037-72AE-49B9-B45E-EAFE0CDBB614}">
      <dsp:nvSpPr>
        <dsp:cNvPr id="0" name=""/>
        <dsp:cNvSpPr/>
      </dsp:nvSpPr>
      <dsp:spPr>
        <a:xfrm>
          <a:off x="0" y="263533"/>
          <a:ext cx="6276975" cy="3276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D94AC3-BB28-4770-A51E-188281BF4ACB}">
      <dsp:nvSpPr>
        <dsp:cNvPr id="0" name=""/>
        <dsp:cNvSpPr/>
      </dsp:nvSpPr>
      <dsp:spPr>
        <a:xfrm>
          <a:off x="313848" y="71653"/>
          <a:ext cx="5668679" cy="383760"/>
        </a:xfrm>
        <a:prstGeom prst="roundRect">
          <a:avLst/>
        </a:prstGeom>
        <a:gradFill rotWithShape="0">
          <a:gsLst>
            <a:gs pos="0">
              <a:srgbClr val="EEB500"/>
            </a:gs>
            <a:gs pos="50000">
              <a:srgbClr val="BC9D00"/>
            </a:gs>
            <a:gs pos="100000">
              <a:srgbClr val="AC9300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Ogummaa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Waaqayyoo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90387"/>
        <a:ext cx="5631211" cy="346292"/>
      </dsp:txXfrm>
    </dsp:sp>
    <dsp:sp modelId="{D325A0F0-F704-4EA1-A386-70342098AE22}">
      <dsp:nvSpPr>
        <dsp:cNvPr id="0" name=""/>
        <dsp:cNvSpPr/>
      </dsp:nvSpPr>
      <dsp:spPr>
        <a:xfrm>
          <a:off x="0" y="853213"/>
          <a:ext cx="6276975" cy="32760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886489-0DF4-43DF-8C49-C1E8AE258AAD}">
      <dsp:nvSpPr>
        <dsp:cNvPr id="0" name=""/>
        <dsp:cNvSpPr/>
      </dsp:nvSpPr>
      <dsp:spPr>
        <a:xfrm>
          <a:off x="313848" y="661333"/>
          <a:ext cx="5668679" cy="383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Maraatummaa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Fannoo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680067"/>
        <a:ext cx="5631211" cy="346292"/>
      </dsp:txXfrm>
    </dsp:sp>
    <dsp:sp modelId="{B90D3791-A324-4080-A53E-50098A2FF061}">
      <dsp:nvSpPr>
        <dsp:cNvPr id="0" name=""/>
        <dsp:cNvSpPr/>
      </dsp:nvSpPr>
      <dsp:spPr>
        <a:xfrm>
          <a:off x="0" y="1442893"/>
          <a:ext cx="6276975" cy="3276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E1619-19B5-4DBE-B0E3-64804E6C4469}">
      <dsp:nvSpPr>
        <dsp:cNvPr id="0" name=""/>
        <dsp:cNvSpPr/>
      </dsp:nvSpPr>
      <dsp:spPr>
        <a:xfrm>
          <a:off x="313848" y="1251013"/>
          <a:ext cx="5668679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Humna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Waaqayyoo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269747"/>
        <a:ext cx="5631211" cy="346292"/>
      </dsp:txXfrm>
    </dsp:sp>
    <dsp:sp modelId="{33F2D34D-9362-4621-96F3-9613C460E57F}">
      <dsp:nvSpPr>
        <dsp:cNvPr id="0" name=""/>
        <dsp:cNvSpPr/>
      </dsp:nvSpPr>
      <dsp:spPr>
        <a:xfrm>
          <a:off x="0" y="2032574"/>
          <a:ext cx="6276975" cy="3276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752FFD-46F4-4865-9930-403A34454E3B}">
      <dsp:nvSpPr>
        <dsp:cNvPr id="0" name=""/>
        <dsp:cNvSpPr/>
      </dsp:nvSpPr>
      <dsp:spPr>
        <a:xfrm>
          <a:off x="313848" y="1840694"/>
          <a:ext cx="5668679" cy="383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Ergaa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Fannoo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1859428"/>
        <a:ext cx="5631211" cy="346292"/>
      </dsp:txXfrm>
    </dsp:sp>
    <dsp:sp modelId="{76FEF27D-7DF4-410C-8F1B-C5FE8476228B}">
      <dsp:nvSpPr>
        <dsp:cNvPr id="0" name=""/>
        <dsp:cNvSpPr/>
      </dsp:nvSpPr>
      <dsp:spPr>
        <a:xfrm>
          <a:off x="0" y="2622254"/>
          <a:ext cx="6276975" cy="32760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993B59B-517C-4403-BA7A-17285E2A6420}">
      <dsp:nvSpPr>
        <dsp:cNvPr id="0" name=""/>
        <dsp:cNvSpPr/>
      </dsp:nvSpPr>
      <dsp:spPr>
        <a:xfrm>
          <a:off x="313848" y="2430373"/>
          <a:ext cx="5668679" cy="383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6078" tIns="0" rIns="16607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Gowwummaa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fi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dadhabina</a:t>
          </a:r>
          <a:r>
            <a:rPr 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noProof="0" dirty="0" err="1">
              <a:effectLst>
                <a:outerShdw blurRad="38100" dist="38100" dir="2700000" algn="tl">
                  <a:srgbClr val="000000"/>
                </a:outerShdw>
              </a:effectLst>
            </a:rPr>
            <a:t>Waaqayyoo</a:t>
          </a:r>
          <a:endParaRPr lang="en-US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2582" y="2449107"/>
        <a:ext cx="5631211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B6DB2-780B-479A-93F6-916A2C3C0CE7}">
      <dsp:nvSpPr>
        <dsp:cNvPr id="0" name=""/>
        <dsp:cNvSpPr/>
      </dsp:nvSpPr>
      <dsp:spPr>
        <a:xfrm rot="10800000">
          <a:off x="-1" y="1476"/>
          <a:ext cx="5898985" cy="54325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5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/>
            <a:t>Ergaan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fannoo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warra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badaniif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gowwummaa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dha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Qor</a:t>
          </a:r>
          <a:r>
            <a:rPr lang="en-US" sz="1800" b="1" kern="1200" noProof="0" dirty="0"/>
            <a:t>. 1:18)</a:t>
          </a:r>
          <a:endParaRPr lang="en-US" sz="1800" kern="1200" noProof="0" dirty="0"/>
        </a:p>
      </dsp:txBody>
      <dsp:txXfrm rot="10800000">
        <a:off x="135811" y="1476"/>
        <a:ext cx="5763173" cy="543250"/>
      </dsp:txXfrm>
    </dsp:sp>
    <dsp:sp modelId="{7942F575-A43E-45B0-9800-AD4DDCBA2EBD}">
      <dsp:nvSpPr>
        <dsp:cNvPr id="0" name=""/>
        <dsp:cNvSpPr/>
      </dsp:nvSpPr>
      <dsp:spPr>
        <a:xfrm>
          <a:off x="22733" y="97235"/>
          <a:ext cx="351733" cy="351733"/>
        </a:xfrm>
        <a:prstGeom prst="flowChartSummingJunction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3A5DC8-0140-44E1-AF6E-2C9A0D87983B}">
      <dsp:nvSpPr>
        <dsp:cNvPr id="0" name=""/>
        <dsp:cNvSpPr/>
      </dsp:nvSpPr>
      <dsp:spPr>
        <a:xfrm rot="10800000">
          <a:off x="-1" y="706892"/>
          <a:ext cx="5898985" cy="543250"/>
        </a:xfrm>
        <a:prstGeom prst="homePlate">
          <a:avLst/>
        </a:prstGeom>
        <a:gradFill rotWithShape="0">
          <a:gsLst>
            <a:gs pos="0">
              <a:schemeClr val="accent3">
                <a:hueOff val="-2999999"/>
                <a:satOff val="0"/>
                <a:lumOff val="-7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2999999"/>
                <a:satOff val="0"/>
                <a:lumOff val="-7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59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noProof="0" dirty="0"/>
            <a:t>“</a:t>
          </a:r>
          <a:r>
            <a:rPr lang="en-US" sz="1700" b="1" kern="1200" noProof="0" dirty="0" err="1"/>
            <a:t>Karaa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lallabbii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gowwummaa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sanaatiin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warra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amanan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fayyisuun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isaa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Waaqayyoon</a:t>
          </a:r>
          <a:r>
            <a:rPr lang="en-US" sz="1700" b="1" kern="1200" noProof="0" dirty="0"/>
            <a:t> </a:t>
          </a:r>
          <a:r>
            <a:rPr lang="en-US" sz="1700" b="1" kern="1200" noProof="0" dirty="0" err="1"/>
            <a:t>gammachiise</a:t>
          </a:r>
          <a:r>
            <a:rPr lang="en-US" sz="1700" b="1" kern="1200" noProof="0" dirty="0"/>
            <a:t>” (1 </a:t>
          </a:r>
          <a:r>
            <a:rPr lang="en-US" sz="1700" b="1" kern="1200" noProof="0" dirty="0" err="1"/>
            <a:t>Qor</a:t>
          </a:r>
          <a:r>
            <a:rPr lang="en-US" sz="1700" b="1" kern="1200" noProof="0" dirty="0"/>
            <a:t>. 1:21)</a:t>
          </a:r>
          <a:endParaRPr lang="en-US" sz="1700" kern="1200" noProof="0" dirty="0"/>
        </a:p>
      </dsp:txBody>
      <dsp:txXfrm rot="10800000">
        <a:off x="135811" y="706892"/>
        <a:ext cx="5763173" cy="543250"/>
      </dsp:txXfrm>
    </dsp:sp>
    <dsp:sp modelId="{AACB4B34-B920-43F8-A145-6153CD808008}">
      <dsp:nvSpPr>
        <dsp:cNvPr id="0" name=""/>
        <dsp:cNvSpPr/>
      </dsp:nvSpPr>
      <dsp:spPr>
        <a:xfrm>
          <a:off x="22733" y="802651"/>
          <a:ext cx="351733" cy="351733"/>
        </a:xfrm>
        <a:prstGeom prst="flowChartSummingJunction">
          <a:avLst/>
        </a:prstGeom>
        <a:solidFill>
          <a:schemeClr val="accent3">
            <a:tint val="50000"/>
            <a:hueOff val="-3075058"/>
            <a:satOff val="-12972"/>
            <a:lumOff val="-1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43C6AB-8D5F-452C-A005-7F1D104D5CA4}">
      <dsp:nvSpPr>
        <dsp:cNvPr id="0" name=""/>
        <dsp:cNvSpPr/>
      </dsp:nvSpPr>
      <dsp:spPr>
        <a:xfrm rot="10800000">
          <a:off x="-1" y="1412307"/>
          <a:ext cx="5898985" cy="543250"/>
        </a:xfrm>
        <a:prstGeom prst="homePlate">
          <a:avLst/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5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/>
            <a:t>Fannifamuun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Kiristoos</a:t>
          </a:r>
          <a:r>
            <a:rPr lang="en-US" sz="1800" b="1" kern="1200" noProof="0" dirty="0"/>
            <a:t>, […] </a:t>
          </a:r>
          <a:r>
            <a:rPr lang="en-US" sz="1800" b="1" kern="1200" noProof="0" dirty="0" err="1"/>
            <a:t>Ormootaaf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gowwummaa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dha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Qor</a:t>
          </a:r>
          <a:r>
            <a:rPr lang="en-US" sz="1800" b="1" kern="1200" noProof="0" dirty="0"/>
            <a:t>. 1:23)</a:t>
          </a:r>
          <a:endParaRPr lang="en-US" sz="1800" kern="1200" noProof="0" dirty="0"/>
        </a:p>
      </dsp:txBody>
      <dsp:txXfrm rot="10800000">
        <a:off x="135811" y="1412307"/>
        <a:ext cx="5763173" cy="543250"/>
      </dsp:txXfrm>
    </dsp:sp>
    <dsp:sp modelId="{39D982C7-D34F-432B-B9F2-59999BDDC9C0}">
      <dsp:nvSpPr>
        <dsp:cNvPr id="0" name=""/>
        <dsp:cNvSpPr/>
      </dsp:nvSpPr>
      <dsp:spPr>
        <a:xfrm>
          <a:off x="22733" y="1508066"/>
          <a:ext cx="351733" cy="351733"/>
        </a:xfrm>
        <a:prstGeom prst="flowChartSummingJunction">
          <a:avLst/>
        </a:prstGeom>
        <a:solidFill>
          <a:schemeClr val="accent3">
            <a:tint val="50000"/>
            <a:hueOff val="-6150115"/>
            <a:satOff val="-25944"/>
            <a:lumOff val="-3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7DDA5E7-A296-453C-B22E-16D7DF436E04}">
      <dsp:nvSpPr>
        <dsp:cNvPr id="0" name=""/>
        <dsp:cNvSpPr/>
      </dsp:nvSpPr>
      <dsp:spPr>
        <a:xfrm rot="10800000">
          <a:off x="-1" y="2117722"/>
          <a:ext cx="5898985" cy="791951"/>
        </a:xfrm>
        <a:prstGeom prst="homePlate">
          <a:avLst/>
        </a:prstGeom>
        <a:gradFill rotWithShape="0">
          <a:gsLst>
            <a:gs pos="0">
              <a:schemeClr val="accent3">
                <a:hueOff val="-8999997"/>
                <a:satOff val="0"/>
                <a:lumOff val="-225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8999997"/>
                <a:satOff val="0"/>
                <a:lumOff val="-225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5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“Nama </a:t>
          </a:r>
          <a:r>
            <a:rPr lang="en-US" sz="1800" b="1" kern="1200" noProof="0" dirty="0" err="1"/>
            <a:t>fooniitiif</a:t>
          </a:r>
          <a:r>
            <a:rPr lang="en-US" sz="1800" b="1" kern="1200" noProof="0" dirty="0"/>
            <a:t> […] </a:t>
          </a:r>
          <a:r>
            <a:rPr lang="en-US" sz="1800" b="1" kern="1200" noProof="0" dirty="0" err="1"/>
            <a:t>dubbiin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Hafuura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Waaqayoo</a:t>
          </a:r>
          <a:r>
            <a:rPr lang="en-US" sz="1800" b="1" kern="1200" noProof="0" dirty="0"/>
            <a:t> […] </a:t>
          </a:r>
          <a:r>
            <a:rPr lang="en-US" sz="1800" b="1" kern="1200" noProof="0" dirty="0" err="1"/>
            <a:t>gowwummaa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Qor</a:t>
          </a:r>
          <a:r>
            <a:rPr lang="en-US" sz="1800" b="1" kern="1200" noProof="0" dirty="0"/>
            <a:t>. 2:14)</a:t>
          </a:r>
          <a:endParaRPr lang="en-US" sz="1800" kern="1200" noProof="0" dirty="0"/>
        </a:p>
      </dsp:txBody>
      <dsp:txXfrm rot="10800000">
        <a:off x="197987" y="2117722"/>
        <a:ext cx="5700997" cy="791951"/>
      </dsp:txXfrm>
    </dsp:sp>
    <dsp:sp modelId="{66A9998C-B03C-4000-A764-1A37BBE8B347}">
      <dsp:nvSpPr>
        <dsp:cNvPr id="0" name=""/>
        <dsp:cNvSpPr/>
      </dsp:nvSpPr>
      <dsp:spPr>
        <a:xfrm>
          <a:off x="22733" y="2337831"/>
          <a:ext cx="351733" cy="351733"/>
        </a:xfrm>
        <a:prstGeom prst="flowChartSummingJunction">
          <a:avLst/>
        </a:prstGeom>
        <a:solidFill>
          <a:schemeClr val="accent3">
            <a:tint val="50000"/>
            <a:hueOff val="-9225173"/>
            <a:satOff val="-38916"/>
            <a:lumOff val="-5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1B7DA58-EBFC-48BA-9C53-ECFBB0260672}">
      <dsp:nvSpPr>
        <dsp:cNvPr id="0" name=""/>
        <dsp:cNvSpPr/>
      </dsp:nvSpPr>
      <dsp:spPr>
        <a:xfrm rot="10800000">
          <a:off x="-1" y="3071838"/>
          <a:ext cx="5898985" cy="543250"/>
        </a:xfrm>
        <a:prstGeom prst="homePlate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9559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noProof="0" dirty="0"/>
            <a:t>“</a:t>
          </a:r>
          <a:r>
            <a:rPr lang="en-US" sz="1800" b="1" kern="1200" noProof="0" dirty="0" err="1"/>
            <a:t>Ogummaan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biyya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lafaa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kanaa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Waaqayyoon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duratti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gowwummaa</a:t>
          </a:r>
          <a:r>
            <a:rPr lang="en-US" sz="1800" b="1" kern="1200" noProof="0" dirty="0"/>
            <a:t> </a:t>
          </a:r>
          <a:r>
            <a:rPr lang="en-US" sz="1800" b="1" kern="1200" noProof="0" dirty="0" err="1"/>
            <a:t>dha</a:t>
          </a:r>
          <a:r>
            <a:rPr lang="en-US" sz="1800" b="1" kern="1200" noProof="0" dirty="0"/>
            <a:t>” (1 </a:t>
          </a:r>
          <a:r>
            <a:rPr lang="en-US" sz="1800" b="1" kern="1200" noProof="0" dirty="0" err="1"/>
            <a:t>Qor</a:t>
          </a:r>
          <a:r>
            <a:rPr lang="en-US" sz="1800" b="1" kern="1200" noProof="0" dirty="0"/>
            <a:t>. 3:19)</a:t>
          </a:r>
          <a:endParaRPr lang="en-US" sz="1800" kern="1200" noProof="0" dirty="0"/>
        </a:p>
      </dsp:txBody>
      <dsp:txXfrm rot="10800000">
        <a:off x="135811" y="3071838"/>
        <a:ext cx="5763173" cy="543250"/>
      </dsp:txXfrm>
    </dsp:sp>
    <dsp:sp modelId="{B7F53545-1615-4EC4-91E7-460EA1C6E685}">
      <dsp:nvSpPr>
        <dsp:cNvPr id="0" name=""/>
        <dsp:cNvSpPr/>
      </dsp:nvSpPr>
      <dsp:spPr>
        <a:xfrm>
          <a:off x="22733" y="3167597"/>
          <a:ext cx="351733" cy="351733"/>
        </a:xfrm>
        <a:prstGeom prst="flowChartSummingJunction">
          <a:avLst/>
        </a:prstGeom>
        <a:solidFill>
          <a:schemeClr val="accent3">
            <a:tint val="50000"/>
            <a:hueOff val="-12300231"/>
            <a:satOff val="-51888"/>
            <a:lumOff val="-67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B5423-44C2-4264-A302-7EF7C470D129}">
      <dsp:nvSpPr>
        <dsp:cNvPr id="0" name=""/>
        <dsp:cNvSpPr/>
      </dsp:nvSpPr>
      <dsp:spPr>
        <a:xfrm>
          <a:off x="1357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3691835"/>
                <a:satOff val="10092"/>
                <a:lumOff val="-17255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3691835"/>
                <a:satOff val="10092"/>
                <a:lumOff val="-17255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3691835"/>
                <a:satOff val="10092"/>
                <a:lumOff val="-1725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3691835"/>
              <a:satOff val="10092"/>
              <a:lumOff val="-1725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54C57-80EB-438A-B34F-C43C140D9487}">
      <dsp:nvSpPr>
        <dsp:cNvPr id="0" name=""/>
        <dsp:cNvSpPr/>
      </dsp:nvSpPr>
      <dsp:spPr>
        <a:xfrm>
          <a:off x="1357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A699E0-4414-4A67-A2ED-2C550AF981F1}">
      <dsp:nvSpPr>
        <dsp:cNvPr id="0" name=""/>
        <dsp:cNvSpPr/>
      </dsp:nvSpPr>
      <dsp:spPr>
        <a:xfrm>
          <a:off x="1357" y="0"/>
          <a:ext cx="2451943" cy="518202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90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Hammina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namaa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1357" y="0"/>
        <a:ext cx="2451943" cy="518202"/>
      </dsp:txXfrm>
    </dsp:sp>
    <dsp:sp modelId="{E7F4D5B1-82DC-4F0B-ACA5-D713CF6E241B}">
      <dsp:nvSpPr>
        <dsp:cNvPr id="0" name=""/>
        <dsp:cNvSpPr/>
      </dsp:nvSpPr>
      <dsp:spPr>
        <a:xfrm>
          <a:off x="1357" y="1046412"/>
          <a:ext cx="180124" cy="180124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55E25E-6589-42EB-8782-7DD0B8C5DA7C}">
      <dsp:nvSpPr>
        <dsp:cNvPr id="0" name=""/>
        <dsp:cNvSpPr/>
      </dsp:nvSpPr>
      <dsp:spPr>
        <a:xfrm>
          <a:off x="17299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Maraatummaa</a:t>
          </a:r>
          <a:endParaRPr lang="en-US" sz="2000" b="1" kern="1200" noProof="0" dirty="0"/>
        </a:p>
      </dsp:txBody>
      <dsp:txXfrm>
        <a:off x="172994" y="926539"/>
        <a:ext cx="2280307" cy="419869"/>
      </dsp:txXfrm>
    </dsp:sp>
    <dsp:sp modelId="{624BCA84-C5C0-415E-B6C0-97F62AE55C75}">
      <dsp:nvSpPr>
        <dsp:cNvPr id="0" name=""/>
        <dsp:cNvSpPr/>
      </dsp:nvSpPr>
      <dsp:spPr>
        <a:xfrm>
          <a:off x="1357" y="1466282"/>
          <a:ext cx="180124" cy="180124"/>
        </a:xfrm>
        <a:prstGeom prst="rect">
          <a:avLst/>
        </a:prstGeom>
        <a:solidFill>
          <a:srgbClr val="544129"/>
        </a:solidFill>
        <a:ln w="12700" cap="flat" cmpd="sng" algn="ctr">
          <a:solidFill>
            <a:schemeClr val="accent5">
              <a:hueOff val="527405"/>
              <a:satOff val="1442"/>
              <a:lumOff val="-24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4D64D-EFC1-45D8-8781-FC41040FE639}">
      <dsp:nvSpPr>
        <dsp:cNvPr id="0" name=""/>
        <dsp:cNvSpPr/>
      </dsp:nvSpPr>
      <dsp:spPr>
        <a:xfrm>
          <a:off x="17299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Tuffachuu</a:t>
          </a:r>
          <a:endParaRPr lang="en-US" sz="2000" b="1" kern="1200" noProof="0" dirty="0"/>
        </a:p>
      </dsp:txBody>
      <dsp:txXfrm>
        <a:off x="172994" y="1346409"/>
        <a:ext cx="2280307" cy="419869"/>
      </dsp:txXfrm>
    </dsp:sp>
    <dsp:sp modelId="{64D44CB1-1FF9-4750-A98F-13AC660D37EC}">
      <dsp:nvSpPr>
        <dsp:cNvPr id="0" name=""/>
        <dsp:cNvSpPr/>
      </dsp:nvSpPr>
      <dsp:spPr>
        <a:xfrm>
          <a:off x="1357" y="1886152"/>
          <a:ext cx="180124" cy="180124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5">
              <a:hueOff val="1054810"/>
              <a:satOff val="2883"/>
              <a:lumOff val="-49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D8779-5EB0-4067-9185-686BE8D30EAF}">
      <dsp:nvSpPr>
        <dsp:cNvPr id="0" name=""/>
        <dsp:cNvSpPr/>
      </dsp:nvSpPr>
      <dsp:spPr>
        <a:xfrm>
          <a:off x="17299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/>
            <a:t>Of </a:t>
          </a:r>
          <a:r>
            <a:rPr lang="en-US" sz="2000" b="1" kern="1200" noProof="0" dirty="0" err="1"/>
            <a:t>balleessuu</a:t>
          </a:r>
          <a:endParaRPr lang="en-US" sz="2000" b="1" kern="1200" noProof="0" dirty="0"/>
        </a:p>
      </dsp:txBody>
      <dsp:txXfrm>
        <a:off x="172994" y="1766279"/>
        <a:ext cx="2280307" cy="419869"/>
      </dsp:txXfrm>
    </dsp:sp>
    <dsp:sp modelId="{6CEFD66E-15EA-4CD8-AE74-B025AB01603D}">
      <dsp:nvSpPr>
        <dsp:cNvPr id="0" name=""/>
        <dsp:cNvSpPr/>
      </dsp:nvSpPr>
      <dsp:spPr>
        <a:xfrm>
          <a:off x="1357" y="2306021"/>
          <a:ext cx="180124" cy="18012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accent5">
              <a:hueOff val="1582215"/>
              <a:satOff val="4325"/>
              <a:lumOff val="-73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C810CF-DF91-406E-8049-7EEBFBD90EA0}">
      <dsp:nvSpPr>
        <dsp:cNvPr id="0" name=""/>
        <dsp:cNvSpPr/>
      </dsp:nvSpPr>
      <dsp:spPr>
        <a:xfrm>
          <a:off x="17299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Gubannaa</a:t>
          </a:r>
          <a:endParaRPr lang="en-US" sz="2000" b="1" kern="1200" noProof="0" dirty="0"/>
        </a:p>
      </dsp:txBody>
      <dsp:txXfrm>
        <a:off x="172994" y="2186149"/>
        <a:ext cx="2280307" cy="419869"/>
      </dsp:txXfrm>
    </dsp:sp>
    <dsp:sp modelId="{CB2A4995-A82B-416F-B79D-8E1A18C51C4A}">
      <dsp:nvSpPr>
        <dsp:cNvPr id="0" name=""/>
        <dsp:cNvSpPr/>
      </dsp:nvSpPr>
      <dsp:spPr>
        <a:xfrm>
          <a:off x="2575898" y="518202"/>
          <a:ext cx="2451943" cy="288463"/>
        </a:xfrm>
        <a:prstGeom prst="rect">
          <a:avLst/>
        </a:prstGeom>
        <a:gradFill rotWithShape="0">
          <a:gsLst>
            <a:gs pos="0">
              <a:srgbClr val="8D30F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8D30F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8D30F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12700" cap="flat" cmpd="sng" algn="ctr">
          <a:solidFill>
            <a:srgbClr val="8D30F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6CA16-32BB-49FB-9DE5-A02DCEC73B4A}">
      <dsp:nvSpPr>
        <dsp:cNvPr id="0" name=""/>
        <dsp:cNvSpPr/>
      </dsp:nvSpPr>
      <dsp:spPr>
        <a:xfrm>
          <a:off x="2575898" y="626537"/>
          <a:ext cx="180128" cy="18012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4B4CEB-B787-4526-BAA1-E839B6A035AE}">
      <dsp:nvSpPr>
        <dsp:cNvPr id="0" name=""/>
        <dsp:cNvSpPr/>
      </dsp:nvSpPr>
      <dsp:spPr>
        <a:xfrm>
          <a:off x="2575898" y="0"/>
          <a:ext cx="2451943" cy="518202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Gaarummaa</a:t>
          </a:r>
          <a:r>
            <a:rPr lang="en-US" sz="2000" b="1" kern="1200" noProof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000" b="1" kern="1200" noProof="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ptos" panose="02110004020202020204"/>
              <a:ea typeface="+mn-ea"/>
              <a:cs typeface="+mn-cs"/>
            </a:rPr>
            <a:t>Waaqaa</a:t>
          </a:r>
          <a:endParaRPr lang="en-US" sz="2000" b="1" kern="1200" noProof="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ptos" panose="02110004020202020204"/>
            <a:ea typeface="+mn-ea"/>
            <a:cs typeface="+mn-cs"/>
          </a:endParaRPr>
        </a:p>
      </dsp:txBody>
      <dsp:txXfrm>
        <a:off x="2575898" y="0"/>
        <a:ext cx="2451943" cy="518202"/>
      </dsp:txXfrm>
    </dsp:sp>
    <dsp:sp modelId="{7583F063-1618-47DD-A04B-F94D883543E6}">
      <dsp:nvSpPr>
        <dsp:cNvPr id="0" name=""/>
        <dsp:cNvSpPr/>
      </dsp:nvSpPr>
      <dsp:spPr>
        <a:xfrm>
          <a:off x="2575898" y="1046412"/>
          <a:ext cx="180124" cy="180124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5">
              <a:hueOff val="2109620"/>
              <a:satOff val="5767"/>
              <a:lumOff val="-98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ED567-9FC9-480B-8EBA-D46A8A65E250}">
      <dsp:nvSpPr>
        <dsp:cNvPr id="0" name=""/>
        <dsp:cNvSpPr/>
      </dsp:nvSpPr>
      <dsp:spPr>
        <a:xfrm>
          <a:off x="2747534" y="92653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Humna</a:t>
          </a:r>
          <a:endParaRPr lang="en-US" sz="2000" b="1" kern="1200" noProof="0" dirty="0"/>
        </a:p>
      </dsp:txBody>
      <dsp:txXfrm>
        <a:off x="2747534" y="926539"/>
        <a:ext cx="2280307" cy="419869"/>
      </dsp:txXfrm>
    </dsp:sp>
    <dsp:sp modelId="{5221AC91-1EF6-4389-88EE-440942929C89}">
      <dsp:nvSpPr>
        <dsp:cNvPr id="0" name=""/>
        <dsp:cNvSpPr/>
      </dsp:nvSpPr>
      <dsp:spPr>
        <a:xfrm>
          <a:off x="2575898" y="1466282"/>
          <a:ext cx="180124" cy="180124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5">
              <a:hueOff val="2637025"/>
              <a:satOff val="7209"/>
              <a:lumOff val="-12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366680-1A73-4EC1-BE0E-97E7C81770C8}">
      <dsp:nvSpPr>
        <dsp:cNvPr id="0" name=""/>
        <dsp:cNvSpPr/>
      </dsp:nvSpPr>
      <dsp:spPr>
        <a:xfrm>
          <a:off x="2747534" y="134640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Fudhatamuu</a:t>
          </a:r>
          <a:endParaRPr lang="en-US" sz="2000" b="1" kern="1200" noProof="0" dirty="0"/>
        </a:p>
      </dsp:txBody>
      <dsp:txXfrm>
        <a:off x="2747534" y="1346409"/>
        <a:ext cx="2280307" cy="419869"/>
      </dsp:txXfrm>
    </dsp:sp>
    <dsp:sp modelId="{BC6AC961-8476-45B7-BC8A-0ABB721B8675}">
      <dsp:nvSpPr>
        <dsp:cNvPr id="0" name=""/>
        <dsp:cNvSpPr/>
      </dsp:nvSpPr>
      <dsp:spPr>
        <a:xfrm>
          <a:off x="2575898" y="1886152"/>
          <a:ext cx="180124" cy="180124"/>
        </a:xfrm>
        <a:prstGeom prst="rect">
          <a:avLst/>
        </a:prstGeom>
        <a:solidFill>
          <a:srgbClr val="993300"/>
        </a:solidFill>
        <a:ln w="12700" cap="flat" cmpd="sng" algn="ctr">
          <a:solidFill>
            <a:schemeClr val="accent5">
              <a:hueOff val="3164430"/>
              <a:satOff val="8650"/>
              <a:lumOff val="-147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A1E779-013C-4C52-9034-8AECFD733C92}">
      <dsp:nvSpPr>
        <dsp:cNvPr id="0" name=""/>
        <dsp:cNvSpPr/>
      </dsp:nvSpPr>
      <dsp:spPr>
        <a:xfrm>
          <a:off x="2747534" y="176627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Dhiifama</a:t>
          </a:r>
          <a:endParaRPr lang="en-US" sz="2000" b="1" kern="1200" noProof="0" dirty="0"/>
        </a:p>
      </dsp:txBody>
      <dsp:txXfrm>
        <a:off x="2747534" y="1766279"/>
        <a:ext cx="2280307" cy="419869"/>
      </dsp:txXfrm>
    </dsp:sp>
    <dsp:sp modelId="{0D8C232F-F28D-400E-BD44-3E5B1752609C}">
      <dsp:nvSpPr>
        <dsp:cNvPr id="0" name=""/>
        <dsp:cNvSpPr/>
      </dsp:nvSpPr>
      <dsp:spPr>
        <a:xfrm>
          <a:off x="2575898" y="2306021"/>
          <a:ext cx="180124" cy="180124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accent5">
              <a:hueOff val="3691835"/>
              <a:satOff val="10092"/>
              <a:lumOff val="-172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0BD0E-C5B1-4DEA-B35C-22949A1BB124}">
      <dsp:nvSpPr>
        <dsp:cNvPr id="0" name=""/>
        <dsp:cNvSpPr/>
      </dsp:nvSpPr>
      <dsp:spPr>
        <a:xfrm>
          <a:off x="2747534" y="2186149"/>
          <a:ext cx="2280307" cy="419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noProof="0" dirty="0" err="1"/>
            <a:t>Fayyina</a:t>
          </a:r>
          <a:endParaRPr lang="en-US" sz="2000" b="1" kern="1200" noProof="0" dirty="0"/>
        </a:p>
      </dsp:txBody>
      <dsp:txXfrm>
        <a:off x="2747534" y="2186149"/>
        <a:ext cx="2280307" cy="419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AAB72D-6D8B-4EF1-D4F1-B87B3A98D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A1C8F6-56CB-99B1-6DCE-4A7DCC623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5555E0-4477-A9C2-6733-05F566E0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AC8D9F-E190-ED60-5DC0-D339871A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FA2BCC-6892-66F3-1A66-742A0B62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54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998DC-5366-EB69-7522-E10818CC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EDCE-AFFC-7D6D-5255-26F4ADE32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F1D9C3-D817-2C43-45D8-7AEDFC738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7A24C-2106-6FCF-4E05-92A10548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769995-A6A1-CB12-94BC-61C441524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61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4B24A4-6744-C97B-B8A7-0CE90EA0D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B9F0D5-7CC2-DA64-BFEA-9AE65A8F2B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16D9D-54D7-FE6C-8B49-840FFC2F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C2C1FF-FE72-F3FC-B440-393D9BD8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AF4B8-E519-5E22-5514-A3F3967C9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456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17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5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72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68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73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2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44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006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0E6325-3074-B398-B63C-64CDD3D4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459794-AA28-4E0B-8327-456123E4C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E2298-22C0-EA0C-8F47-359121DA5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7FEB2-72C2-AA7E-110E-826D90FF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3934EC-62B5-A48F-0FD3-ADB0E5CF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30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2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3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25D8-339A-F29F-F87B-B1C491B48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427869-8CAB-813E-6546-04DAE02F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DA8CD-F558-4C71-8162-D20FAC15E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D5940A-ED91-B18E-DF9D-2F83B7CE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250576-5832-5E95-A8BE-BAB6DA6C5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672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8E635-203C-50E2-5F95-C7D84F23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0777FC-EC65-A306-E9B8-95CA92D8B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53E93-A15A-99CD-CBBF-12D1D4527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CDF194-719C-FFA4-38C8-B73BA33D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FD0BA0-364A-5177-44A3-524931A3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B38396-A193-09A9-014A-87C3DD2E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16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86194-708A-D576-03E4-AFC0759E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45D264-D4C7-5145-B013-4C7EB60523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805B3-7140-DB79-8261-1E6B98032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2EDF00-4C1A-5C73-4699-792A58135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2BE5726-6BC4-6B1B-B8F8-184ECE490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EAA71D7-F3F2-BA8B-51B7-39CD3F7D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ACF5D-8601-43CC-3E3E-E7C791A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CE730B-0ACD-B459-5376-EBC691FB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9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000AC-C0C6-8FD8-6C01-2B9E8CCF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9310403-B9E0-1003-F7A5-4410143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A4FC43-654F-0330-DA6A-A9294D11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D43912-FD5A-0ECF-6C49-B84B4718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77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91CDED8-7741-EA96-1425-4FF1EF73D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B4EABA-FED9-F2D7-B1FA-76DB7977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509B86-57CB-1FD0-D7C4-DA00569E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260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A4CDB-5895-42B6-A098-50998484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29AF60-04A2-A256-36FF-CFC0CE531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B22834-3DED-9140-9DE1-045F49237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F90016E-9213-2DEC-CB4C-FA04ACE5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3B91C8-7593-E210-C2BD-FCB981BF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F43F72-4419-E589-37E3-EC0C7ECC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7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51396-B0C5-ED79-976C-C99C7B9F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D5921-F5C4-889A-9642-58F8C766A8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2244E0-1DF5-2365-FC99-630298B40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6EA95C-8571-A269-7326-BD9AEB75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E6EEF9-7D9E-E59E-5BC7-41430D1E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C3BDB1-E9ED-729D-8477-5422C4DE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687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58E0242-3345-4DB9-7D3C-B3A5A620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0785E-11ED-D5AB-CC4D-889FF33AB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7F1E3F-BBDB-D2DF-C148-40875AC24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C36A9A-C1B2-4083-96B6-2345E0454A27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29EA4D-2590-4909-83AF-37E84D7EF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F0DDF8-FDE9-9F20-6DC7-4651AA254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81371-0CA0-452E-9507-DE8FDC365E4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15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05/07/2026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223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3.jpeg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FC1079A-BE7F-3AF5-4420-7C79ADA4564F}"/>
              </a:ext>
            </a:extLst>
          </p:cNvPr>
          <p:cNvSpPr txBox="1"/>
          <p:nvPr/>
        </p:nvSpPr>
        <p:spPr>
          <a:xfrm>
            <a:off x="4352925" y="238125"/>
            <a:ext cx="78390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9050">
              <a:bevelT h="25400" prst="softRound"/>
              <a:contourClr>
                <a:schemeClr val="accent1">
                  <a:lumMod val="50000"/>
                </a:schemeClr>
              </a:contourClr>
            </a:sp3d>
          </a:bodyPr>
          <a:lstStyle/>
          <a:p>
            <a:pPr algn="ctr"/>
            <a:r>
              <a:rPr lang="en-US" sz="4400" b="1" noProof="0" dirty="0">
                <a:ln w="12700" cmpd="sng">
                  <a:noFill/>
                  <a:prstDash val="solid"/>
                </a:ln>
                <a:gradFill>
                  <a:gsLst>
                    <a:gs pos="0">
                      <a:schemeClr val="accent1"/>
                    </a:gs>
                    <a:gs pos="4000">
                      <a:schemeClr val="accent1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ERGAA FANNOO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DB32B-9452-4576-0CA1-C21246397285}"/>
              </a:ext>
            </a:extLst>
          </p:cNvPr>
          <p:cNvSpPr txBox="1"/>
          <p:nvPr/>
        </p:nvSpPr>
        <p:spPr>
          <a:xfrm>
            <a:off x="2447925" y="6505575"/>
            <a:ext cx="5438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Barnoota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2ffaa </a:t>
            </a:r>
            <a:r>
              <a:rPr lang="en-US" sz="1600" b="1" noProof="0" dirty="0" err="1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Hagayya</a:t>
            </a:r>
            <a:r>
              <a:rPr lang="en-US" sz="1600" b="1" noProof="0" dirty="0">
                <a:solidFill>
                  <a:srgbClr val="EBD4B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11, 2026</a:t>
            </a:r>
          </a:p>
        </p:txBody>
      </p:sp>
    </p:spTree>
    <p:extLst>
      <p:ext uri="{BB962C8B-B14F-4D97-AF65-F5344CB8AC3E}">
        <p14:creationId xmlns:p14="http://schemas.microsoft.com/office/powerpoint/2010/main" val="39400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EFE40E-3C93-50CD-0ED4-A6D5A0B2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7B63D7E-722B-EF41-B8F9-F373E098AEC1}"/>
              </a:ext>
            </a:extLst>
          </p:cNvPr>
          <p:cNvSpPr txBox="1"/>
          <p:nvPr/>
        </p:nvSpPr>
        <p:spPr>
          <a:xfrm>
            <a:off x="0" y="119360"/>
            <a:ext cx="570547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Waa’ee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fannifamuu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Kiristoos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dubbachuun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warra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karaa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badiisaa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jiraniif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gowwummaa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dha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nuyi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warra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karaa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fayyinaa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irra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jirruuf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garuu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Inni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human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Waaqayyoo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Qorontoos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CE996"/>
                </a:solidFill>
                <a:effectLst>
                  <a:glow rad="127000">
                    <a:srgbClr val="030303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1:18)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CE996"/>
              </a:solidFill>
              <a:effectLst>
                <a:glow rad="127000">
                  <a:srgbClr val="030303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AA38F-B026-5D6C-13E2-0DFD53B3E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B0B0381-AE7D-10E1-813C-F04D16B79E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149313"/>
              </p:ext>
            </p:extLst>
          </p:nvPr>
        </p:nvGraphicFramePr>
        <p:xfrm>
          <a:off x="5734050" y="3617418"/>
          <a:ext cx="6276975" cy="3021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2538F8C-9AAA-BBD8-A8A6-FC5955BD000C}"/>
              </a:ext>
            </a:extLst>
          </p:cNvPr>
          <p:cNvSpPr txBox="1"/>
          <p:nvPr/>
        </p:nvSpPr>
        <p:spPr>
          <a:xfrm>
            <a:off x="0" y="105013"/>
            <a:ext cx="7686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/>
              <a:t>1 </a:t>
            </a:r>
            <a:r>
              <a:rPr lang="en-US" sz="2000" b="1" noProof="0" dirty="0" err="1"/>
              <a:t>Qorontoos</a:t>
            </a:r>
            <a:r>
              <a:rPr lang="en-US" sz="2000" b="1" noProof="0" dirty="0"/>
              <a:t> 1:17-31 </a:t>
            </a:r>
            <a:r>
              <a:rPr lang="en-US" sz="2000" b="1" noProof="0" dirty="0" err="1"/>
              <a:t>karaa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fannoon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jireenya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irraan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dhiibbaa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geessisu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dubbata</a:t>
            </a:r>
            <a:r>
              <a:rPr lang="en-US" sz="2000" b="1" noProof="0" dirty="0"/>
              <a:t>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B4AE19-438B-763D-88F7-4335BA1E69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3617417"/>
            <a:ext cx="5297987" cy="302150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C8C545F-37C3-F029-213D-AC84A769BC8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0" y="114300"/>
            <a:ext cx="2337636" cy="3314700"/>
          </a:xfrm>
          <a:prstGeom prst="round2DiagRect">
            <a:avLst>
              <a:gd name="adj1" fmla="val 0"/>
              <a:gd name="adj2" fmla="val 16058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18F36F6-B8A9-5086-6883-80805872A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86675" y="114300"/>
            <a:ext cx="1867259" cy="33147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78D723-70F6-FDED-E5A7-A9F457B54594}"/>
              </a:ext>
            </a:extLst>
          </p:cNvPr>
          <p:cNvSpPr txBox="1"/>
          <p:nvPr/>
        </p:nvSpPr>
        <p:spPr>
          <a:xfrm>
            <a:off x="0" y="1813173"/>
            <a:ext cx="768667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Nama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irratti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du’ee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du’aa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ka’een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fayye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jechuun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Namaaf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gowwummaa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hiika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maleessa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110004020202020204"/>
              </a:rPr>
              <a:t>a</a:t>
            </a:r>
            <a:r>
              <a:rPr lang="en-US" sz="2000" b="1" noProof="0" dirty="0">
                <a:solidFill>
                  <a:prstClr val="black"/>
                </a:solidFill>
                <a:latin typeface="Aptos" panose="02110004020202020204"/>
              </a:rPr>
              <a:t>, fi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110004020202020204"/>
              </a:rPr>
              <a:t>dadhabina</a:t>
            </a:r>
            <a:r>
              <a:rPr lang="en-US" sz="2000" b="1" noProof="0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noProof="0" dirty="0" err="1">
                <a:solidFill>
                  <a:prstClr val="black"/>
                </a:solidFill>
                <a:latin typeface="Aptos" panose="02110004020202020204"/>
              </a:rPr>
              <a:t>dha</a:t>
            </a:r>
            <a:r>
              <a:rPr lang="en-US" sz="2000" b="1" noProof="0" dirty="0">
                <a:solidFill>
                  <a:prstClr val="black"/>
                </a:solidFill>
                <a:latin typeface="Aptos" panose="02110004020202020204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Garuu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nuy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warra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garaa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keenya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waamicha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Hafuura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Qulqulluutiif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banneef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“human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Waaqayyooti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[…]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ogummaa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qajeelummaa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qullaa’ummaa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fi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fayyina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1:18, 30).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07439D8-F068-0B54-EBCB-1877D7D20CE0}"/>
              </a:ext>
            </a:extLst>
          </p:cNvPr>
          <p:cNvSpPr txBox="1"/>
          <p:nvPr/>
        </p:nvSpPr>
        <p:spPr>
          <a:xfrm>
            <a:off x="0" y="812899"/>
            <a:ext cx="76866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Amantootaaf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mallattoo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fayyinaati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Garuu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namoota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jaarraa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jalqabaa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keessa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jiraataniif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du’a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qaanessaa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nama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yakkamaa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bakka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bu’a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67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E6D94AC3-BB28-4770-A51E-188281BF4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C53C5037-72AE-49B9-B45E-EAFE0CDBB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C0886489-0DF4-43DF-8C49-C1E8AE258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D325A0F0-F704-4EA1-A386-70342098A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graphicEl>
                                              <a:dgm id="{A06E1619-19B5-4DBE-B0E3-64804E6C4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>
                                            <p:graphicEl>
                                              <a:dgm id="{B90D3791-A324-4080-A53E-50098A2FF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C752FFD-46F4-4865-9930-403A34454E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graphicEl>
                                              <a:dgm id="{33F2D34D-9362-4621-96F3-9613C460E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graphicEl>
                                              <a:dgm id="{9993B59B-517C-4403-BA7A-17285E2A6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graphicEl>
                                              <a:dgm id="{76FEF27D-7DF4-410C-8F1B-C5FE84762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9AF6-B9CF-CAC5-E9D4-C926782EA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F2BA5A-A942-DDBE-2ED2-61C004732287}"/>
              </a:ext>
            </a:extLst>
          </p:cNvPr>
          <p:cNvSpPr txBox="1"/>
          <p:nvPr/>
        </p:nvSpPr>
        <p:spPr>
          <a:xfrm>
            <a:off x="3070361" y="-28575"/>
            <a:ext cx="60512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OGUMMAA WAAQAYYOO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0064E5-E791-FC74-233E-9F92C91AD13B}"/>
              </a:ext>
            </a:extLst>
          </p:cNvPr>
          <p:cNvSpPr txBox="1"/>
          <p:nvPr/>
        </p:nvSpPr>
        <p:spPr>
          <a:xfrm>
            <a:off x="3148553" y="683554"/>
            <a:ext cx="5862097" cy="1138773"/>
          </a:xfrm>
          <a:prstGeom prst="rect">
            <a:avLst/>
          </a:prstGeom>
          <a:ln w="381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Warra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Waaqayyo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waameef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garuu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Yihudootaa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fi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taanaan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Giriikotaafis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taanaan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Kiristoos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human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Waaqayyoo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ogummaa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Waaqayyoo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tis.” </a:t>
            </a:r>
            <a:b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Qoron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 1:24)</a:t>
            </a:r>
            <a:endParaRPr lang="en-US" b="1" noProof="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1C0679-BAFA-578E-1702-BEF896818FEE}"/>
              </a:ext>
            </a:extLst>
          </p:cNvPr>
          <p:cNvSpPr txBox="1"/>
          <p:nvPr/>
        </p:nvSpPr>
        <p:spPr>
          <a:xfrm>
            <a:off x="3214741" y="1769077"/>
            <a:ext cx="56996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Ateensitt</a:t>
            </a:r>
            <a:r>
              <a:rPr lang="en-US" sz="2000" b="1" noProof="0" dirty="0"/>
              <a:t>, </a:t>
            </a:r>
            <a:r>
              <a:rPr lang="en-US" sz="2000" b="1" dirty="0" err="1"/>
              <a:t>namoota</a:t>
            </a:r>
            <a:r>
              <a:rPr lang="en-US" sz="2000" b="1" dirty="0"/>
              <a:t> </a:t>
            </a:r>
            <a:r>
              <a:rPr lang="en-US" sz="2000" b="1" dirty="0" err="1"/>
              <a:t>ogeessota</a:t>
            </a:r>
            <a:r>
              <a:rPr lang="en-US" sz="2000" b="1" dirty="0"/>
              <a:t> </a:t>
            </a:r>
            <a:r>
              <a:rPr lang="en-US" sz="2000" b="1" dirty="0" err="1"/>
              <a:t>taa’an</a:t>
            </a:r>
            <a:r>
              <a:rPr lang="en-US" sz="2000" b="1" dirty="0"/>
              <a:t> </a:t>
            </a:r>
            <a:r>
              <a:rPr lang="en-US" sz="2000" b="1" dirty="0" err="1"/>
              <a:t>amansiisuuf</a:t>
            </a:r>
            <a:r>
              <a:rPr lang="en-US" sz="2000" b="1" dirty="0"/>
              <a:t>, </a:t>
            </a:r>
            <a:r>
              <a:rPr lang="en-US" sz="2000" b="1" dirty="0" err="1"/>
              <a:t>Phaawuloos</a:t>
            </a:r>
            <a:r>
              <a:rPr lang="en-US" sz="2000" b="1" dirty="0"/>
              <a:t> </a:t>
            </a:r>
            <a:r>
              <a:rPr lang="en-US" sz="2000" b="1" dirty="0" err="1"/>
              <a:t>ogummaa</a:t>
            </a:r>
            <a:r>
              <a:rPr lang="en-US" sz="2000" b="1" dirty="0"/>
              <a:t> </a:t>
            </a:r>
            <a:r>
              <a:rPr lang="en-US" sz="2000" b="1" dirty="0" err="1"/>
              <a:t>namaa</a:t>
            </a:r>
            <a:r>
              <a:rPr lang="en-US" sz="2000" b="1" dirty="0"/>
              <a:t> </a:t>
            </a:r>
            <a:r>
              <a:rPr lang="en-US" sz="2000" b="1" dirty="0" err="1"/>
              <a:t>fayyadame</a:t>
            </a:r>
            <a:r>
              <a:rPr lang="en-US" sz="2000" b="1" dirty="0"/>
              <a:t>. </a:t>
            </a:r>
            <a:r>
              <a:rPr lang="en-US" sz="2000" b="1" noProof="0" dirty="0" err="1"/>
              <a:t>Aachiin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booda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ogummaa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qofa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fayyadamuuf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murteesse</a:t>
            </a:r>
            <a:r>
              <a:rPr lang="en-US" sz="2000" b="1" noProof="0" dirty="0"/>
              <a:t>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F7FB97-7EAA-7835-B3CC-E15972433E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80" y="183548"/>
            <a:ext cx="2925981" cy="39013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4412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6ED5B-BE1C-0B77-34B7-5BA095F4B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180" y="4413382"/>
            <a:ext cx="3995436" cy="2230011"/>
          </a:xfrm>
          <a:prstGeom prst="snip2DiagRect">
            <a:avLst>
              <a:gd name="adj1" fmla="val 183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A73A195-6E50-E394-09F6-7FB8545E4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0689" y="183547"/>
            <a:ext cx="2925981" cy="3901308"/>
          </a:xfrm>
          <a:prstGeom prst="snip2DiagRect">
            <a:avLst>
              <a:gd name="adj1" fmla="val 1660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BA1B835-6438-60EB-5124-AEF489C17DE1}"/>
              </a:ext>
            </a:extLst>
          </p:cNvPr>
          <p:cNvSpPr txBox="1"/>
          <p:nvPr/>
        </p:nvSpPr>
        <p:spPr>
          <a:xfrm>
            <a:off x="144380" y="4788072"/>
            <a:ext cx="77783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Ogummaan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Waaqayyoo</a:t>
            </a:r>
            <a:r>
              <a:rPr lang="en-US" sz="2000" b="1" noProof="0" dirty="0"/>
              <a:t>, “</a:t>
            </a:r>
            <a:r>
              <a:rPr lang="en-US" sz="2000" b="1" noProof="0" dirty="0" err="1"/>
              <a:t>ogummaa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ogeessotaa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balleessa</a:t>
            </a:r>
            <a:r>
              <a:rPr lang="en-US" sz="2000" b="1" noProof="0" dirty="0"/>
              <a:t>”; “</a:t>
            </a:r>
            <a:r>
              <a:rPr lang="en-US" sz="2000" b="1" noProof="0" dirty="0" err="1"/>
              <a:t>hubannaa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ogeessotaa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gadi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baasee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gata</a:t>
            </a:r>
            <a:r>
              <a:rPr lang="en-US" sz="2000" b="1" noProof="0" dirty="0"/>
              <a:t>” (1 </a:t>
            </a:r>
            <a:r>
              <a:rPr lang="en-US" sz="2000" b="1" noProof="0" dirty="0" err="1"/>
              <a:t>Qor</a:t>
            </a:r>
            <a:r>
              <a:rPr lang="en-US" sz="2000" b="1" noProof="0" dirty="0"/>
              <a:t>. 1:19); “</a:t>
            </a:r>
            <a:r>
              <a:rPr lang="en-US" sz="2000" b="1" noProof="0" dirty="0" err="1"/>
              <a:t>ogummaa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biyya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lafaa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kanaas</a:t>
            </a:r>
            <a:r>
              <a:rPr lang="en-US" sz="2000" b="1" dirty="0"/>
              <a:t> … </a:t>
            </a:r>
            <a:r>
              <a:rPr lang="en-US" sz="2000" b="1" dirty="0" err="1"/>
              <a:t>gowwummaa</a:t>
            </a:r>
            <a:r>
              <a:rPr lang="en-US" sz="2000" b="1" dirty="0"/>
              <a:t> </a:t>
            </a:r>
            <a:r>
              <a:rPr lang="en-US" sz="2000" b="1" dirty="0" err="1"/>
              <a:t>godha</a:t>
            </a:r>
            <a:r>
              <a:rPr lang="en-US" sz="2000" b="1" dirty="0"/>
              <a:t>”</a:t>
            </a:r>
            <a:r>
              <a:rPr lang="en-US" sz="2000" b="1" noProof="0" dirty="0"/>
              <a:t> (1 </a:t>
            </a:r>
            <a:r>
              <a:rPr lang="en-US" sz="2000" b="1" noProof="0" dirty="0" err="1"/>
              <a:t>Qor</a:t>
            </a:r>
            <a:r>
              <a:rPr lang="en-US" sz="2000" b="1" noProof="0" dirty="0"/>
              <a:t>. 1:20).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1AC074-131B-A6E6-A80D-4D725AA2488E}"/>
              </a:ext>
            </a:extLst>
          </p:cNvPr>
          <p:cNvSpPr txBox="1"/>
          <p:nvPr/>
        </p:nvSpPr>
        <p:spPr>
          <a:xfrm>
            <a:off x="144380" y="4356232"/>
            <a:ext cx="7368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Ogummaan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inni</a:t>
            </a:r>
            <a:r>
              <a:rPr lang="en-US" sz="2000" b="1" noProof="0" dirty="0"/>
              <a:t> </a:t>
            </a:r>
            <a:r>
              <a:rPr lang="en-US" sz="2000" b="1" dirty="0" err="1"/>
              <a:t>Phaawuloos</a:t>
            </a:r>
            <a:r>
              <a:rPr lang="en-US" sz="2000" b="1" dirty="0"/>
              <a:t> </a:t>
            </a:r>
            <a:r>
              <a:rPr lang="en-US" sz="2000" b="1" dirty="0" err="1"/>
              <a:t>lallabe</a:t>
            </a:r>
            <a:r>
              <a:rPr lang="en-US" sz="2000" b="1" dirty="0"/>
              <a:t> </a:t>
            </a:r>
            <a:r>
              <a:rPr lang="en-US" sz="2000" b="1" dirty="0" err="1"/>
              <a:t>maali</a:t>
            </a:r>
            <a:r>
              <a:rPr lang="en-US" sz="2000" b="1" dirty="0"/>
              <a:t>?</a:t>
            </a:r>
            <a:endParaRPr lang="en-US" sz="2000" b="1" noProof="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25FFEF-3FD9-E996-E413-22E357869CA0}"/>
              </a:ext>
            </a:extLst>
          </p:cNvPr>
          <p:cNvSpPr txBox="1"/>
          <p:nvPr/>
        </p:nvSpPr>
        <p:spPr>
          <a:xfrm>
            <a:off x="144380" y="5835464"/>
            <a:ext cx="74470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Faallaa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yaada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namaatiin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ogummaan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Waaqayyoo</a:t>
            </a:r>
            <a:r>
              <a:rPr lang="en-US" sz="2000" b="1" noProof="0" dirty="0"/>
              <a:t>, “</a:t>
            </a:r>
            <a:r>
              <a:rPr lang="en-US" sz="2000" b="1" noProof="0" dirty="0" err="1"/>
              <a:t>karaa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lallabbii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gowwummaa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amantoota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fayyisuu</a:t>
            </a:r>
            <a:r>
              <a:rPr lang="en-US" sz="2000" b="1" noProof="0" dirty="0"/>
              <a:t> of </a:t>
            </a:r>
            <a:r>
              <a:rPr lang="en-US" sz="2000" b="1" noProof="0" dirty="0" err="1"/>
              <a:t>keessaa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qaba</a:t>
            </a:r>
            <a:r>
              <a:rPr lang="en-US" sz="2000" b="1" noProof="0" dirty="0"/>
              <a:t>” </a:t>
            </a:r>
            <a:br>
              <a:rPr lang="en-US" sz="2000" b="1" noProof="0" dirty="0"/>
            </a:br>
            <a:r>
              <a:rPr lang="en-US" sz="2000" b="1" noProof="0" dirty="0"/>
              <a:t>(1 </a:t>
            </a:r>
            <a:r>
              <a:rPr lang="en-US" sz="2000" b="1" noProof="0" dirty="0" err="1"/>
              <a:t>Qor</a:t>
            </a:r>
            <a:r>
              <a:rPr lang="en-US" sz="2000" b="1" noProof="0" dirty="0"/>
              <a:t>. 1:21).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364994-C22E-FC46-328E-483BD798A0E9}"/>
              </a:ext>
            </a:extLst>
          </p:cNvPr>
          <p:cNvSpPr txBox="1"/>
          <p:nvPr/>
        </p:nvSpPr>
        <p:spPr>
          <a:xfrm>
            <a:off x="3214741" y="3070239"/>
            <a:ext cx="56838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Waaqayyo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Ofii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Isaatii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ergicha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Kiristoos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humna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akka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dhabneef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dubbii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ogummaa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namaa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malee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akka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inni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lallabuuf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isa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erga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1:17).</a:t>
            </a:r>
          </a:p>
        </p:txBody>
      </p:sp>
    </p:spTree>
    <p:extLst>
      <p:ext uri="{BB962C8B-B14F-4D97-AF65-F5344CB8AC3E}">
        <p14:creationId xmlns:p14="http://schemas.microsoft.com/office/powerpoint/2010/main" val="3822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11" grpId="0"/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3D76B4-5787-BF34-D2A6-C59AEAE9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0ECA7CA-96A0-89A9-F0E4-D49267C854CC}"/>
              </a:ext>
            </a:extLst>
          </p:cNvPr>
          <p:cNvSpPr txBox="1"/>
          <p:nvPr/>
        </p:nvSpPr>
        <p:spPr>
          <a:xfrm>
            <a:off x="5619751" y="-57150"/>
            <a:ext cx="657224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noProof="0" dirty="0">
                <a:ln/>
                <a:solidFill>
                  <a:schemeClr val="accent3"/>
                </a:solidFill>
              </a:rPr>
              <a:t>MARAATUMMAA FANNOO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85C2A6-0B95-ABBC-8C47-E5B8A47E206C}"/>
              </a:ext>
            </a:extLst>
          </p:cNvPr>
          <p:cNvSpPr txBox="1"/>
          <p:nvPr/>
        </p:nvSpPr>
        <p:spPr>
          <a:xfrm>
            <a:off x="5619750" y="699369"/>
            <a:ext cx="65722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Nuy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garuu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Kiristoos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Isa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fannifame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in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lallabna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immoo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warra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Yihudootaatti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gufuu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dha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-US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Qoront</a:t>
            </a:r>
            <a:r>
              <a:rPr lang="en-US" sz="1400" b="1" noProof="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1:23)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25A7AB-E732-DCF6-191B-09654D2CD28F}"/>
              </a:ext>
            </a:extLst>
          </p:cNvPr>
          <p:cNvSpPr txBox="1"/>
          <p:nvPr/>
        </p:nvSpPr>
        <p:spPr>
          <a:xfrm>
            <a:off x="227597" y="2391438"/>
            <a:ext cx="58282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noProof="0" dirty="0" err="1"/>
              <a:t>Jechi</a:t>
            </a:r>
            <a:r>
              <a:rPr lang="en-US" sz="1700" b="1" noProof="0" dirty="0"/>
              <a:t> </a:t>
            </a:r>
            <a:r>
              <a:rPr lang="en-US" sz="1700" b="1" noProof="0" dirty="0" err="1"/>
              <a:t>Giriikii</a:t>
            </a:r>
            <a:r>
              <a:rPr lang="en-US" sz="1700" b="1" noProof="0" dirty="0"/>
              <a:t> </a:t>
            </a:r>
            <a:r>
              <a:rPr lang="en-US" sz="1700" b="1" i="1" noProof="0" dirty="0" err="1"/>
              <a:t>mōria</a:t>
            </a:r>
            <a:r>
              <a:rPr lang="en-US" sz="1700" b="1" i="1" noProof="0" dirty="0"/>
              <a:t> </a:t>
            </a:r>
            <a:r>
              <a:rPr lang="en-US" sz="1700" b="1" noProof="0" dirty="0" err="1"/>
              <a:t>jedhu</a:t>
            </a:r>
            <a:r>
              <a:rPr lang="en-US" sz="1700" b="1" i="1" noProof="0" dirty="0"/>
              <a:t> </a:t>
            </a:r>
            <a:r>
              <a:rPr lang="en-US" sz="1700" b="1" noProof="0" dirty="0"/>
              <a:t>(</a:t>
            </a:r>
            <a:r>
              <a:rPr lang="en-US" sz="1700" b="1" noProof="0" dirty="0" err="1"/>
              <a:t>maraatummaa</a:t>
            </a:r>
            <a:r>
              <a:rPr lang="en-US" sz="1700" b="1" noProof="0" dirty="0"/>
              <a:t>, </a:t>
            </a:r>
            <a:r>
              <a:rPr lang="en-US" sz="1700" b="1" noProof="0" dirty="0" err="1"/>
              <a:t>ogummaa</a:t>
            </a:r>
            <a:r>
              <a:rPr lang="en-US" sz="1700" b="1" noProof="0" dirty="0"/>
              <a:t> </a:t>
            </a:r>
            <a:r>
              <a:rPr lang="en-US" sz="1700" b="1" noProof="0" dirty="0" err="1"/>
              <a:t>maleessa</a:t>
            </a:r>
            <a:r>
              <a:rPr lang="en-US" sz="1700" b="1" noProof="0" dirty="0"/>
              <a:t>, </a:t>
            </a:r>
            <a:r>
              <a:rPr lang="en-US" sz="1700" b="1" noProof="0" dirty="0" err="1"/>
              <a:t>gowwummaa</a:t>
            </a:r>
            <a:r>
              <a:rPr lang="en-US" sz="1700" b="1" noProof="0" dirty="0"/>
              <a:t>) 1 </a:t>
            </a:r>
            <a:r>
              <a:rPr lang="en-US" sz="1700" b="1" noProof="0" dirty="0" err="1"/>
              <a:t>Qor</a:t>
            </a:r>
            <a:r>
              <a:rPr lang="en-US" sz="1700" b="1" noProof="0" dirty="0"/>
              <a:t>. </a:t>
            </a:r>
            <a:r>
              <a:rPr lang="en-US" sz="1700" b="1" noProof="0" dirty="0" err="1"/>
              <a:t>Keessatti</a:t>
            </a:r>
            <a:r>
              <a:rPr lang="en-US" sz="1700" b="1" noProof="0" dirty="0"/>
              <a:t> </a:t>
            </a:r>
            <a:r>
              <a:rPr lang="en-US" sz="1700" b="1" noProof="0" dirty="0" err="1"/>
              <a:t>si’a</a:t>
            </a:r>
            <a:r>
              <a:rPr lang="en-US" sz="1700" b="1" noProof="0" dirty="0"/>
              <a:t> 5 </a:t>
            </a:r>
            <a:r>
              <a:rPr lang="en-US" sz="1700" b="1" noProof="0" dirty="0" err="1"/>
              <a:t>dhimma</a:t>
            </a:r>
            <a:r>
              <a:rPr lang="en-US" sz="1700" b="1" noProof="0" dirty="0"/>
              <a:t> </a:t>
            </a:r>
            <a:r>
              <a:rPr lang="en-US" sz="1700" b="1" noProof="0" dirty="0" err="1"/>
              <a:t>itti</a:t>
            </a:r>
            <a:r>
              <a:rPr lang="en-US" sz="1700" b="1" noProof="0" dirty="0"/>
              <a:t> </a:t>
            </a:r>
            <a:r>
              <a:rPr lang="en-US" sz="1700" b="1" noProof="0" dirty="0" err="1"/>
              <a:t>baa’ame</a:t>
            </a:r>
            <a:r>
              <a:rPr lang="en-US" sz="1700" b="1" noProof="0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12A7979-05B1-A1C5-5875-05E17EC21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572596"/>
              </p:ext>
            </p:extLst>
          </p:nvPr>
        </p:nvGraphicFramePr>
        <p:xfrm>
          <a:off x="37094" y="3152417"/>
          <a:ext cx="5898983" cy="3616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3D39F06C-D891-FB04-8C96-67D1CB5FFFAD}"/>
              </a:ext>
            </a:extLst>
          </p:cNvPr>
          <p:cNvSpPr txBox="1"/>
          <p:nvPr/>
        </p:nvSpPr>
        <p:spPr>
          <a:xfrm>
            <a:off x="5936080" y="4532975"/>
            <a:ext cx="6218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Warra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badaniif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fannoon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gowwumma</a:t>
            </a:r>
            <a:r>
              <a:rPr lang="en-US" sz="2000" b="1" dirty="0"/>
              <a:t>a </a:t>
            </a:r>
            <a:r>
              <a:rPr lang="en-US" sz="2000" b="1" dirty="0" err="1"/>
              <a:t>dha</a:t>
            </a:r>
            <a:r>
              <a:rPr lang="en-US" sz="2000" b="1" dirty="0"/>
              <a:t>; </a:t>
            </a:r>
            <a:r>
              <a:rPr lang="en-US" sz="2000" b="1" dirty="0" err="1"/>
              <a:t>warra</a:t>
            </a:r>
            <a:r>
              <a:rPr lang="en-US" sz="2000" b="1" dirty="0"/>
              <a:t> </a:t>
            </a:r>
            <a:r>
              <a:rPr lang="en-US" sz="2000" b="1" dirty="0" err="1"/>
              <a:t>Waaqayyoon</a:t>
            </a:r>
            <a:r>
              <a:rPr lang="en-US" sz="2000" b="1" dirty="0"/>
              <a:t> </a:t>
            </a:r>
            <a:r>
              <a:rPr lang="en-US" sz="2000" b="1" dirty="0" err="1"/>
              <a:t>hin</a:t>
            </a:r>
            <a:r>
              <a:rPr lang="en-US" sz="2000" b="1" dirty="0"/>
              <a:t> </a:t>
            </a:r>
            <a:r>
              <a:rPr lang="en-US" sz="2000" b="1" dirty="0" err="1"/>
              <a:t>beekneefis</a:t>
            </a:r>
            <a:r>
              <a:rPr lang="en-US" sz="2000" b="1" dirty="0"/>
              <a:t> (</a:t>
            </a:r>
            <a:r>
              <a:rPr lang="en-US" sz="2000" b="1" dirty="0" err="1"/>
              <a:t>Ormootaaf</a:t>
            </a:r>
            <a:r>
              <a:rPr lang="en-US" sz="2000" b="1" dirty="0"/>
              <a:t>); </a:t>
            </a:r>
            <a:r>
              <a:rPr lang="en-US" sz="2000" b="1" noProof="0" dirty="0" err="1"/>
              <a:t>warra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waa’ee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addunyaa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kanaa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qofa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yaadaniifis</a:t>
            </a:r>
            <a:r>
              <a:rPr lang="en-US" sz="2000" b="1" noProof="0" dirty="0"/>
              <a:t> (</a:t>
            </a:r>
            <a:r>
              <a:rPr lang="en-US" sz="2000" b="1" noProof="0" dirty="0" err="1"/>
              <a:t>nama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uumamaatiif</a:t>
            </a:r>
            <a:r>
              <a:rPr lang="en-US" sz="2000" b="1" noProof="0" dirty="0"/>
              <a:t>); </a:t>
            </a:r>
            <a:r>
              <a:rPr lang="en-US" sz="2000" b="1" noProof="0" dirty="0" err="1"/>
              <a:t>wara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ogummaa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ofii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isaaniitiin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qofa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bulaniifis</a:t>
            </a:r>
            <a:r>
              <a:rPr lang="en-US" sz="2000" b="1" noProof="0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1D3C312-D8C3-8A84-A333-D57DBC59D9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67"/>
          <a:stretch>
            <a:fillRect/>
          </a:stretch>
        </p:blipFill>
        <p:spPr>
          <a:xfrm>
            <a:off x="185867" y="167040"/>
            <a:ext cx="5433883" cy="2131011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D6D8FE-B17D-F95D-0283-7A616875C54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5892" y="1455887"/>
            <a:ext cx="5908511" cy="300957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7F0D1B3-F73A-924C-C72B-6F377EB93F19}"/>
              </a:ext>
            </a:extLst>
          </p:cNvPr>
          <p:cNvSpPr txBox="1"/>
          <p:nvPr/>
        </p:nvSpPr>
        <p:spPr>
          <a:xfrm>
            <a:off x="5936079" y="6089972"/>
            <a:ext cx="64484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Garuu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fayyaniif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eebba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Waaqaa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goranii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ilaalaniif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jechuu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68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7942F575-A43E-45B0-9800-AD4DDCBA2E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42B6DB2-780B-479A-93F6-916A2C3C0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AACB4B34-B920-43F8-A145-6153CD808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E3A5DC8-0140-44E1-AF6E-2C9A0D87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39D982C7-D34F-432B-B9F2-59999BDDC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CC43C6AB-8D5F-452C-A005-7F1D104D5C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66A9998C-B03C-4000-A764-1A37BBE8B3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17DDA5E7-A296-453C-B22E-16D7DF436E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B7F53545-1615-4EC4-91E7-460EA1C6E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91B7DA58-EBFC-48BA-9C53-ECFBB0260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81DB0D-AC22-6E66-709B-B47E575C05E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HUMNA WAAQAYYOO</a:t>
            </a:r>
            <a:endParaRPr lang="en-US" sz="4400" b="1" spc="60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5D88C1-A37A-3365-2B85-D536B4713BC2}"/>
              </a:ext>
            </a:extLst>
          </p:cNvPr>
          <p:cNvSpPr txBox="1"/>
          <p:nvPr/>
        </p:nvSpPr>
        <p:spPr>
          <a:xfrm>
            <a:off x="1014412" y="657522"/>
            <a:ext cx="10163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Waa’ee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fannifamuu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Kiristoos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dubbachuun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warra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karaa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badiisaa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irra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jiraniif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gowwummaa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dha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nuy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warra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karaa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fayyinaa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irra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jirruuf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garuu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inni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human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Waaqayyoo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ti</a:t>
            </a:r>
            <a:r>
              <a:rPr lang="en-US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Qor</a:t>
            </a:r>
            <a:r>
              <a:rPr lang="en-US" sz="1400" b="1" noProof="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. 1:18)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A78946-850C-F1D8-938E-4798D9284E55}"/>
              </a:ext>
            </a:extLst>
          </p:cNvPr>
          <p:cNvSpPr txBox="1"/>
          <p:nvPr/>
        </p:nvSpPr>
        <p:spPr>
          <a:xfrm>
            <a:off x="104772" y="1193642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human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hammina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namaa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fi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gaarummaa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Waaqaa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agarsiisuu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qaba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lang="en-US" noProof="0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0A682B12-6E66-B68D-9BC0-A0827ECAC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5564041"/>
              </p:ext>
            </p:extLst>
          </p:nvPr>
        </p:nvGraphicFramePr>
        <p:xfrm>
          <a:off x="1199148" y="1915142"/>
          <a:ext cx="5029200" cy="270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40D3C6E-B2EB-1D67-D2DA-0CEB43AACD79}"/>
              </a:ext>
            </a:extLst>
          </p:cNvPr>
          <p:cNvSpPr txBox="1"/>
          <p:nvPr/>
        </p:nvSpPr>
        <p:spPr>
          <a:xfrm>
            <a:off x="104774" y="4546882"/>
            <a:ext cx="65817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Warri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tuffatan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bu’aa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hojii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isaanii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hamaa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haammatu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dhuma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irrattis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tuffatan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sanaa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balleeffamu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D3123F-77E1-5EE7-04A2-79A930A390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9158" y="1433735"/>
            <a:ext cx="4749820" cy="5305352"/>
          </a:xfrm>
          <a:prstGeom prst="rect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904CF9D-7E5C-05F2-40B6-D21A9E45332D}"/>
              </a:ext>
            </a:extLst>
          </p:cNvPr>
          <p:cNvSpPr txBox="1"/>
          <p:nvPr/>
        </p:nvSpPr>
        <p:spPr>
          <a:xfrm>
            <a:off x="104772" y="5477932"/>
            <a:ext cx="67913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Humni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Waaqayyoo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Inni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fannoo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irratti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agarsiifame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cubbuu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isaa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hundumaa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dhiiseefii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jireenya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bara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baraa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isaaf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mirkaneessuudhaaf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nama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Waaqayyotti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araarsuu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ni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danda’a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Qol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1:20; 1Phex. 2:24).</a:t>
            </a:r>
          </a:p>
        </p:txBody>
      </p:sp>
    </p:spTree>
    <p:extLst>
      <p:ext uri="{BB962C8B-B14F-4D97-AF65-F5344CB8AC3E}">
        <p14:creationId xmlns:p14="http://schemas.microsoft.com/office/powerpoint/2010/main" val="315494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75"/>
                            </p:stCondLst>
                            <p:childTnLst>
                              <p:par>
                                <p:cTn id="2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25054C57-80EB-438A-B34F-C43C140D9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70BB5423-44C2-4264-A302-7EF7C470D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03A699E0-4414-4A67-A2ED-2C550AF98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E7F4D5B1-82DC-4F0B-ACA5-D713CF6E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graphicEl>
                                              <a:dgm id="{4355E25E-6589-42EB-8782-7DD0B8C5D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624BCA84-C5C0-415E-B6C0-97F62AE55C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7874D64D-EFC1-45D8-8781-FC41040FE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4D44CB1-1FF9-4750-A98F-13AC660D37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B27D8779-5EB0-4067-9185-686BE8D30E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>
                                            <p:graphicEl>
                                              <a:dgm id="{6CEFD66E-15EA-4CD8-AE74-B025AB016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02C810CF-DF91-406E-8049-7EEBFBD90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CB2A4995-A82B-416F-B79D-8E1A18C51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E56CA16-32BB-49FB-9DE5-A02DCEC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graphicEl>
                                              <a:dgm id="{E84B4CEB-B787-4526-BAA1-E839B6A03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7583F063-1618-47DD-A04B-F94D88354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>
                                            <p:graphicEl>
                                              <a:dgm id="{A34ED567-9FC9-480B-8EBA-D46A8A65E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>
                                            <p:graphicEl>
                                              <a:dgm id="{5221AC91-1EF6-4389-88EE-44094292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">
                                            <p:graphicEl>
                                              <a:dgm id="{E1366680-1A73-4EC1-BE0E-97E7C81770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">
                                            <p:graphicEl>
                                              <a:dgm id="{BC6AC961-8476-45B7-BC8A-0ABB721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5AA1E779-013C-4C52-9034-8AECFD733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">
                                            <p:graphicEl>
                                              <a:dgm id="{0D8C232F-F28D-400E-BD44-3E5B17526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B270BD0E-C5B1-4DEA-B35C-22949A1B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Graphic spid="8" grpId="0">
        <p:bldSub>
          <a:bldDgm bld="one"/>
        </p:bldSub>
      </p:bldGraphic>
      <p:bldP spid="9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993B0D8-7ED8-9D97-6C78-E3E0D27B6E7F}"/>
              </a:ext>
            </a:extLst>
          </p:cNvPr>
          <p:cNvSpPr txBox="1"/>
          <p:nvPr/>
        </p:nvSpPr>
        <p:spPr>
          <a:xfrm>
            <a:off x="4772024" y="-96253"/>
            <a:ext cx="741997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b="1" noProof="0" dirty="0">
                <a:ln w="13462">
                  <a:noFill/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002060"/>
                  </a:outerShdw>
                </a:effectLst>
              </a:rPr>
              <a:t>ERGAA FANNOO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C762BB-9804-E701-1682-A489CBEC37D5}"/>
              </a:ext>
            </a:extLst>
          </p:cNvPr>
          <p:cNvSpPr txBox="1"/>
          <p:nvPr/>
        </p:nvSpPr>
        <p:spPr>
          <a:xfrm>
            <a:off x="4838691" y="559736"/>
            <a:ext cx="735330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Biyyi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lafaa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ogummaa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ofii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isaatiin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Waaqayyoon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isa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ogummaadhaan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guute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beekuu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dadhabnaan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gowwummaa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barsiisa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isa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nuyi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lallabnuutiin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warra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amanan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fayyisuun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Waaqayyotti</a:t>
            </a:r>
            <a:r>
              <a:rPr lang="en-US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tole” 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Qor</a:t>
            </a:r>
            <a:r>
              <a:rPr lang="en-US" sz="14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 1:21)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940AD3-1CB9-9118-C9C4-DCA26B74F560}"/>
              </a:ext>
            </a:extLst>
          </p:cNvPr>
          <p:cNvSpPr txBox="1"/>
          <p:nvPr/>
        </p:nvSpPr>
        <p:spPr>
          <a:xfrm>
            <a:off x="4838691" y="1646612"/>
            <a:ext cx="5811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Maaliif</a:t>
            </a:r>
            <a:r>
              <a:rPr lang="en-US" sz="2000" b="1" dirty="0"/>
              <a:t> </a:t>
            </a:r>
            <a:r>
              <a:rPr lang="en-US" sz="2000" b="1" dirty="0" err="1"/>
              <a:t>ergaa</a:t>
            </a:r>
            <a:r>
              <a:rPr lang="en-US" sz="2000" b="1" dirty="0"/>
              <a:t> </a:t>
            </a:r>
            <a:r>
              <a:rPr lang="en-US" sz="2000" b="1" dirty="0" err="1"/>
              <a:t>fannoo</a:t>
            </a:r>
            <a:r>
              <a:rPr lang="en-US" sz="2000" b="1" dirty="0"/>
              <a:t> </a:t>
            </a:r>
            <a:r>
              <a:rPr lang="en-US" sz="2000" b="1" dirty="0" err="1"/>
              <a:t>lallabuun</a:t>
            </a:r>
            <a:r>
              <a:rPr lang="en-US" sz="2000" b="1" dirty="0"/>
              <a:t> </a:t>
            </a:r>
            <a:r>
              <a:rPr lang="en-US" sz="2000" b="1" dirty="0" err="1"/>
              <a:t>gowwummaa</a:t>
            </a:r>
            <a:r>
              <a:rPr lang="en-US" sz="2000" b="1" dirty="0"/>
              <a:t> </a:t>
            </a:r>
            <a:r>
              <a:rPr lang="en-US" sz="2000" b="1" dirty="0" err="1"/>
              <a:t>ta’e</a:t>
            </a:r>
            <a:r>
              <a:rPr lang="en-US" sz="2000" b="1" noProof="0" dirty="0"/>
              <a:t> (1 </a:t>
            </a:r>
            <a:r>
              <a:rPr lang="en-US" sz="2000" b="1" noProof="0" dirty="0" err="1"/>
              <a:t>Qor</a:t>
            </a:r>
            <a:r>
              <a:rPr lang="en-US" sz="2000" b="1" noProof="0" dirty="0"/>
              <a:t>. 1:21-24)?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0C2492-FE4E-901C-BDA9-461F86F3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0025" y="128678"/>
            <a:ext cx="4538660" cy="30039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E1A431C-1CAB-8A0D-3060-F22B8485DD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025" y="3300322"/>
            <a:ext cx="4572000" cy="342900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516C71-7179-B5E7-A990-4650C1DA7358}"/>
              </a:ext>
            </a:extLst>
          </p:cNvPr>
          <p:cNvSpPr txBox="1"/>
          <p:nvPr/>
        </p:nvSpPr>
        <p:spPr>
          <a:xfrm>
            <a:off x="4838701" y="6101982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Ergaan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fayyina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nuuf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kennuudhaaf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Waaqayyo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hammam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adeeme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nutti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agarsiisa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401F70F-6603-38CC-70BB-C7F8B496A5B0}"/>
              </a:ext>
            </a:extLst>
          </p:cNvPr>
          <p:cNvSpPr txBox="1"/>
          <p:nvPr/>
        </p:nvSpPr>
        <p:spPr>
          <a:xfrm>
            <a:off x="4838692" y="4493787"/>
            <a:ext cx="73533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ta’u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malee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ergamootaaf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ergaan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raawwatee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biraati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Yesuus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Samii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irratti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beekan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sanyii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jibbee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Isa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ajjeeseef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jaalalaan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du’uuf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of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kennuun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dinqii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ture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kallattii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Phaawuloos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karaa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lallabbii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isaatii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dabarsuu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barbaade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dha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492BBC-CEB0-A07F-5A69-DBC9DD6B74D7}"/>
              </a:ext>
            </a:extLst>
          </p:cNvPr>
          <p:cNvSpPr txBox="1"/>
          <p:nvPr/>
        </p:nvSpPr>
        <p:spPr>
          <a:xfrm>
            <a:off x="4838697" y="2308539"/>
            <a:ext cx="735329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Yihudoonni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Masihii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cunqursaa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Roomaa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jalaa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baasuu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eegaa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turan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Yeroo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Yesuus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akka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fannifamu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isaanitti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hime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bartootum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a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Isaatu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sodaate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Caalaattimmoo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Yihudotaaf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namni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fannoo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irratti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fannifamu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Waaqayyo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abaare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Deeb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21:23).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Ormoota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Fayyisaa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eegaa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turreef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immoo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yaadni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isaanii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tokkuma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fannoon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maraatummaa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dha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7738DBB-C259-354E-FDBC-7ACEFF5FEEB1}"/>
              </a:ext>
            </a:extLst>
          </p:cNvPr>
          <p:cNvSpPr txBox="1"/>
          <p:nvPr/>
        </p:nvSpPr>
        <p:spPr>
          <a:xfrm>
            <a:off x="0" y="47625"/>
            <a:ext cx="888775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200" b="1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3300"/>
                </a:solidFill>
                <a:effectLst>
                  <a:outerShdw dist="25400" dir="2700000" algn="tl" rotWithShape="0">
                    <a:schemeClr val="accent2"/>
                  </a:outerShdw>
                </a:effectLst>
              </a:rPr>
              <a:t>GOWWUMMAA FI DADHABINA WAAQAYYOO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254987-C98C-B374-7A38-DEA5D7FC791A}"/>
              </a:ext>
            </a:extLst>
          </p:cNvPr>
          <p:cNvSpPr txBox="1"/>
          <p:nvPr/>
        </p:nvSpPr>
        <p:spPr>
          <a:xfrm>
            <a:off x="0" y="693264"/>
            <a:ext cx="9049732" cy="687409"/>
          </a:xfrm>
          <a:prstGeom prst="roundRect">
            <a:avLst>
              <a:gd name="adj" fmla="val 24519"/>
            </a:avLst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bIns="36000">
            <a:spAutoFit/>
          </a:bodyPr>
          <a:lstStyle/>
          <a:p>
            <a:pPr algn="ctr"/>
            <a:r>
              <a:rPr lang="en-US" b="1" noProof="0" dirty="0">
                <a:latin typeface="Comic Sans MS" panose="030F0702030302020204" pitchFamily="66" charset="0"/>
              </a:rPr>
              <a:t>“</a:t>
            </a:r>
            <a:r>
              <a:rPr lang="en-US" b="1" noProof="0" dirty="0" err="1">
                <a:latin typeface="Comic Sans MS" panose="030F0702030302020204" pitchFamily="66" charset="0"/>
              </a:rPr>
              <a:t>Waanti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gowwummaa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Waaqayyoo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fakkaatu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ogummaa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namaa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irra</a:t>
            </a:r>
            <a:r>
              <a:rPr lang="en-US" b="1" noProof="0" dirty="0">
                <a:latin typeface="Comic Sans MS" panose="030F0702030302020204" pitchFamily="66" charset="0"/>
              </a:rPr>
              <a:t> in </a:t>
            </a:r>
            <a:r>
              <a:rPr lang="en-US" b="1" noProof="0" dirty="0" err="1">
                <a:latin typeface="Comic Sans MS" panose="030F0702030302020204" pitchFamily="66" charset="0"/>
              </a:rPr>
              <a:t>caala</a:t>
            </a:r>
            <a:r>
              <a:rPr lang="en-US" b="1" noProof="0" dirty="0">
                <a:latin typeface="Comic Sans MS" panose="030F0702030302020204" pitchFamily="66" charset="0"/>
              </a:rPr>
              <a:t>, </a:t>
            </a:r>
            <a:r>
              <a:rPr lang="en-US" b="1" noProof="0" dirty="0" err="1">
                <a:latin typeface="Comic Sans MS" panose="030F0702030302020204" pitchFamily="66" charset="0"/>
              </a:rPr>
              <a:t>wanti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dadhabbii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Waaqayyoo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fakkaatus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jabina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namaa</a:t>
            </a:r>
            <a:r>
              <a:rPr lang="en-US" b="1" noProof="0" dirty="0">
                <a:latin typeface="Comic Sans MS" panose="030F0702030302020204" pitchFamily="66" charset="0"/>
              </a:rPr>
              <a:t> </a:t>
            </a:r>
            <a:r>
              <a:rPr lang="en-US" b="1" noProof="0" dirty="0" err="1">
                <a:latin typeface="Comic Sans MS" panose="030F0702030302020204" pitchFamily="66" charset="0"/>
              </a:rPr>
              <a:t>irra</a:t>
            </a:r>
            <a:r>
              <a:rPr lang="en-US" b="1" noProof="0" dirty="0">
                <a:latin typeface="Comic Sans MS" panose="030F0702030302020204" pitchFamily="66" charset="0"/>
              </a:rPr>
              <a:t> in </a:t>
            </a:r>
            <a:r>
              <a:rPr lang="en-US" b="1" noProof="0" dirty="0" err="1">
                <a:latin typeface="Comic Sans MS" panose="030F0702030302020204" pitchFamily="66" charset="0"/>
              </a:rPr>
              <a:t>caala</a:t>
            </a:r>
            <a:r>
              <a:rPr lang="en-US" b="1" noProof="0" dirty="0">
                <a:latin typeface="Comic Sans MS" panose="030F0702030302020204" pitchFamily="66" charset="0"/>
              </a:rPr>
              <a:t>.” </a:t>
            </a:r>
            <a:r>
              <a:rPr lang="en-US" sz="1400" b="1" noProof="0" dirty="0">
                <a:latin typeface="Comic Sans MS" panose="030F0702030302020204" pitchFamily="66" charset="0"/>
              </a:rPr>
              <a:t>(1 </a:t>
            </a:r>
            <a:r>
              <a:rPr lang="en-US" sz="1400" b="1" noProof="0" dirty="0" err="1">
                <a:latin typeface="Comic Sans MS" panose="030F0702030302020204" pitchFamily="66" charset="0"/>
              </a:rPr>
              <a:t>Qor</a:t>
            </a:r>
            <a:r>
              <a:rPr lang="en-US" sz="1400" b="1" noProof="0" dirty="0">
                <a:latin typeface="Comic Sans MS" panose="030F0702030302020204" pitchFamily="66" charset="0"/>
              </a:rPr>
              <a:t>. 1:25)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63AEA6-DA27-709D-DE5A-66C7AE0CBD20}"/>
              </a:ext>
            </a:extLst>
          </p:cNvPr>
          <p:cNvSpPr txBox="1"/>
          <p:nvPr/>
        </p:nvSpPr>
        <p:spPr>
          <a:xfrm>
            <a:off x="238124" y="1441537"/>
            <a:ext cx="8811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Karaama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kamiinuu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Waaqayyo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gowwaa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ykn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dadhabaa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dhaa</a:t>
            </a:r>
            <a:r>
              <a:rPr lang="en-US" sz="2000" b="1" noProof="0" dirty="0"/>
              <a:t>? (1 </a:t>
            </a:r>
            <a:r>
              <a:rPr lang="en-US" sz="2000" b="1" noProof="0" dirty="0" err="1"/>
              <a:t>Qor</a:t>
            </a:r>
            <a:r>
              <a:rPr lang="en-US" sz="2000" b="1" noProof="0" dirty="0"/>
              <a:t>. 1:25)?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312F1C-79D1-B843-5F49-4A101BE4E5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7" t="-429" r="7857" b="429"/>
          <a:stretch>
            <a:fillRect/>
          </a:stretch>
        </p:blipFill>
        <p:spPr>
          <a:xfrm>
            <a:off x="141873" y="3266502"/>
            <a:ext cx="5662161" cy="3475603"/>
          </a:xfrm>
          <a:prstGeom prst="roundRect">
            <a:avLst>
              <a:gd name="adj" fmla="val 8969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706E747-6CCB-5069-BE6E-255B268E06ED}"/>
              </a:ext>
            </a:extLst>
          </p:cNvPr>
          <p:cNvSpPr txBox="1"/>
          <p:nvPr/>
        </p:nvSpPr>
        <p:spPr>
          <a:xfrm>
            <a:off x="6116052" y="2979038"/>
            <a:ext cx="60759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noProof="0" dirty="0" err="1"/>
              <a:t>Ogummaan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namaa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inni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jira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jedhamu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hundinuu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walitti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qabamee</a:t>
            </a:r>
            <a:r>
              <a:rPr lang="en-US" sz="2000" b="1" noProof="0" dirty="0"/>
              <a:t>, </a:t>
            </a:r>
            <a:r>
              <a:rPr lang="en-US" sz="2000" b="1" noProof="0" dirty="0" err="1"/>
              <a:t>karoora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fayyinaa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namaaf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qophaa’e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tasa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amansiisuu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hin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danda’u</a:t>
            </a:r>
            <a:r>
              <a:rPr lang="en-US" sz="2000" b="1" noProof="0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F2ADC0D-B59D-33BC-F4AC-3003B6D50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60" y="115894"/>
            <a:ext cx="3161365" cy="1607027"/>
          </a:xfrm>
          <a:prstGeom prst="roundRect">
            <a:avLst>
              <a:gd name="adj" fmla="val 1187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218291A-ABA9-611F-1F8B-1544F1258577}"/>
              </a:ext>
            </a:extLst>
          </p:cNvPr>
          <p:cNvSpPr txBox="1"/>
          <p:nvPr/>
        </p:nvSpPr>
        <p:spPr>
          <a:xfrm>
            <a:off x="6172201" y="5747644"/>
            <a:ext cx="46778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i="1" u="sng" noProof="0" dirty="0" err="1"/>
              <a:t>Waamicha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Hafuurri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Qulqulluun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godhuun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warra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Yesuusitti</a:t>
            </a:r>
            <a:r>
              <a:rPr lang="en-US" sz="2000" b="1" noProof="0" dirty="0"/>
              <a:t> </a:t>
            </a:r>
            <a:r>
              <a:rPr lang="en-US" sz="2000" b="1" i="1" u="sng" noProof="0" dirty="0" err="1"/>
              <a:t>amanan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qofaatu</a:t>
            </a:r>
            <a:r>
              <a:rPr lang="en-US" sz="2000" b="1" noProof="0" dirty="0"/>
              <a:t> </a:t>
            </a:r>
            <a:r>
              <a:rPr lang="en-US" sz="2000" b="1" i="1" u="sng" noProof="0" dirty="0" err="1"/>
              <a:t>fayyaa</a:t>
            </a:r>
            <a:r>
              <a:rPr lang="en-US" sz="2000" b="1" noProof="0" dirty="0"/>
              <a:t> </a:t>
            </a:r>
            <a:r>
              <a:rPr lang="en-US" sz="2000" b="1" noProof="0" dirty="0" err="1"/>
              <a:t>hubadhaa</a:t>
            </a:r>
            <a:r>
              <a:rPr lang="en-US" sz="2000" b="1" noProof="0" dirty="0"/>
              <a:t>. </a:t>
            </a:r>
            <a:endParaRPr lang="en-US" sz="2000" b="1" i="1" u="sng" noProof="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A423DA9-580B-612B-0D86-E09AAF477C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5803" y="5429250"/>
            <a:ext cx="1113322" cy="1332105"/>
          </a:xfrm>
          <a:prstGeom prst="ellipse">
            <a:avLst/>
          </a:prstGeom>
          <a:ln w="63500" cap="rnd">
            <a:solidFill>
              <a:srgbClr val="9D350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C2E0A22-A3B2-024E-693E-C9FE803F6BCC}"/>
              </a:ext>
            </a:extLst>
          </p:cNvPr>
          <p:cNvSpPr txBox="1"/>
          <p:nvPr/>
        </p:nvSpPr>
        <p:spPr>
          <a:xfrm>
            <a:off x="238124" y="1902511"/>
            <a:ext cx="11953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Tasumaa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sababni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Waaqayyo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mudaa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qabu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Phaawuloos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salphaadhumatti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fakkii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isaa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wal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bira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qaba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Yooma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Waaqayyo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yaada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gowwaa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wayii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qabaate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illee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Inni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fiixee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ogummaa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namaa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hundumaa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irra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ni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caala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;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ykn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falmiin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dadhabaa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wayii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Waaqayyo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biraa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ka’e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falmii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jabaa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jedhamu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isa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xumuraa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namni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dhiheessuu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danda’u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irra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jabaa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dha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F2AD8A-EE51-5A7D-F560-B8A06C6BFB82}"/>
              </a:ext>
            </a:extLst>
          </p:cNvPr>
          <p:cNvSpPr txBox="1"/>
          <p:nvPr/>
        </p:nvSpPr>
        <p:spPr>
          <a:xfrm>
            <a:off x="6172201" y="4055565"/>
            <a:ext cx="60197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fayyaniif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(1Qor.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1:18); “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amantootaaf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(1Qor. 1:21); “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warra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waamamaniif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” (1Qor. 1:24);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karaa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human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aarsaa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Yesuus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fannoo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irratti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aarfamee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Waaqayyo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qofaatu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fayyina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mirkaneessuu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danda’e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82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8" grpId="0"/>
      <p:bldP spid="12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E40A10-C596-3BE8-4D05-653FB7395AE6}"/>
              </a:ext>
            </a:extLst>
          </p:cNvPr>
          <p:cNvSpPr txBox="1"/>
          <p:nvPr/>
        </p:nvSpPr>
        <p:spPr>
          <a:xfrm>
            <a:off x="885524" y="630562"/>
            <a:ext cx="10616665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noProof="0" dirty="0">
                <a:latin typeface="Constantia" panose="02030602050306030303" pitchFamily="18" charset="0"/>
              </a:rPr>
              <a:t>“</a:t>
            </a:r>
            <a:r>
              <a:rPr lang="en-US" sz="2400" b="1" noProof="0" dirty="0" err="1">
                <a:latin typeface="Constantia" panose="02030602050306030303" pitchFamily="18" charset="0"/>
              </a:rPr>
              <a:t>Sammuu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namoota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hedduu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yeroo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ammaa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jiraataniitiif</a:t>
            </a:r>
            <a:r>
              <a:rPr lang="en-US" sz="2400" b="1" noProof="0" dirty="0">
                <a:latin typeface="Constantia" panose="02030602050306030303" pitchFamily="18" charset="0"/>
              </a:rPr>
              <a:t>, </a:t>
            </a:r>
            <a:r>
              <a:rPr lang="en-US" sz="2400" b="1" noProof="0" dirty="0" err="1">
                <a:latin typeface="Constantia" panose="02030602050306030303" pitchFamily="18" charset="0"/>
              </a:rPr>
              <a:t>fannoon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Qaraaniyoo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yaadannoo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qulqulla’aadhaan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marfamee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jira</a:t>
            </a:r>
            <a:r>
              <a:rPr lang="en-US" sz="2400" b="1" noProof="0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Gumiin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qulqullaa’oon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taatee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fannoo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wajjin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walitti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hidhatu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noProof="0" dirty="0" err="1">
                <a:latin typeface="Constantia" panose="02030602050306030303" pitchFamily="18" charset="0"/>
              </a:rPr>
              <a:t>Garuu</a:t>
            </a:r>
            <a:r>
              <a:rPr lang="en-US" sz="2400" b="1" noProof="0" dirty="0">
                <a:latin typeface="Constantia" panose="02030602050306030303" pitchFamily="18" charset="0"/>
              </a:rPr>
              <a:t>, bara </a:t>
            </a:r>
            <a:r>
              <a:rPr lang="en-US" sz="2400" b="1" noProof="0" dirty="0" err="1">
                <a:latin typeface="Constantia" panose="02030602050306030303" pitchFamily="18" charset="0"/>
              </a:rPr>
              <a:t>Phaawuloos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keessa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fannoon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miira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jibbamuu</a:t>
            </a:r>
            <a:r>
              <a:rPr lang="en-US" sz="2400" b="1" noProof="0" dirty="0">
                <a:latin typeface="Constantia" panose="02030602050306030303" pitchFamily="18" charset="0"/>
              </a:rPr>
              <a:t> fi </a:t>
            </a:r>
            <a:r>
              <a:rPr lang="en-US" sz="2400" b="1" noProof="0" dirty="0" err="1">
                <a:latin typeface="Constantia" panose="02030602050306030303" pitchFamily="18" charset="0"/>
              </a:rPr>
              <a:t>shororkeeffamuutiin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wal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qabata</a:t>
            </a:r>
            <a:r>
              <a:rPr lang="en-US" sz="2400" b="1" noProof="0" dirty="0">
                <a:latin typeface="Constantia" panose="02030602050306030303" pitchFamily="18" charset="0"/>
              </a:rPr>
              <a:t>. Nama </a:t>
            </a:r>
            <a:r>
              <a:rPr lang="en-US" sz="2400" b="1" noProof="0" dirty="0" err="1">
                <a:latin typeface="Constantia" panose="02030602050306030303" pitchFamily="18" charset="0"/>
              </a:rPr>
              <a:t>fannoo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irratti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fannifamee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du’e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tokko</a:t>
            </a:r>
            <a:r>
              <a:rPr lang="en-US" sz="2400" b="1" noProof="0" dirty="0">
                <a:latin typeface="Constantia" panose="02030602050306030303" pitchFamily="18" charset="0"/>
              </a:rPr>
              <a:t>, </a:t>
            </a:r>
            <a:r>
              <a:rPr lang="en-US" sz="2400" b="1" noProof="0" dirty="0" err="1">
                <a:latin typeface="Constantia" panose="02030602050306030303" pitchFamily="18" charset="0"/>
              </a:rPr>
              <a:t>akka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Fayyisaa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ilmaan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namaatti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ol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qabuun</a:t>
            </a:r>
            <a:r>
              <a:rPr lang="en-US" sz="2400" b="1" noProof="0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jibbaa</a:t>
            </a:r>
            <a:r>
              <a:rPr lang="en-US" sz="2400" b="1" dirty="0">
                <a:latin typeface="Constantia" panose="02030602050306030303" pitchFamily="18" charset="0"/>
              </a:rPr>
              <a:t> fi </a:t>
            </a:r>
            <a:r>
              <a:rPr lang="en-US" sz="2400" b="1" dirty="0" err="1">
                <a:latin typeface="Constantia" panose="02030602050306030303" pitchFamily="18" charset="0"/>
              </a:rPr>
              <a:t>mormii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guddaa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afeera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  <a:r>
              <a:rPr lang="en-US" sz="2400" b="1" noProof="0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400" b="1" noProof="0" dirty="0" err="1">
                <a:latin typeface="Constantia" panose="02030602050306030303" pitchFamily="18" charset="0"/>
              </a:rPr>
              <a:t>Ol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qabamuu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sanyii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namaa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ykn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fayyina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namaa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wajjin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fannoo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wal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qabsiisuu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yaaluun</a:t>
            </a:r>
            <a:r>
              <a:rPr lang="en-US" sz="2400" b="1" noProof="0" dirty="0">
                <a:latin typeface="Constantia" panose="02030602050306030303" pitchFamily="18" charset="0"/>
              </a:rPr>
              <a:t>, </a:t>
            </a:r>
            <a:r>
              <a:rPr lang="en-US" sz="2400" b="1" noProof="0" dirty="0" err="1">
                <a:latin typeface="Constantia" panose="02030602050306030303" pitchFamily="18" charset="0"/>
              </a:rPr>
              <a:t>yaada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sammuu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dadhabaa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tokko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keessa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burqutti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lakkaa’ama</a:t>
            </a:r>
            <a:r>
              <a:rPr lang="en-US" sz="2400" b="1" noProof="0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US" sz="2400" b="1" noProof="0" dirty="0" err="1">
                <a:latin typeface="Constantia" panose="02030602050306030303" pitchFamily="18" charset="0"/>
              </a:rPr>
              <a:t>Phaawuloosiif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garuu</a:t>
            </a:r>
            <a:r>
              <a:rPr lang="en-US" sz="2400" b="1" noProof="0" dirty="0">
                <a:latin typeface="Constantia" panose="02030602050306030303" pitchFamily="18" charset="0"/>
              </a:rPr>
              <a:t>, </a:t>
            </a:r>
            <a:r>
              <a:rPr lang="en-US" sz="2400" b="1" noProof="0" dirty="0" err="1">
                <a:latin typeface="Constantia" panose="02030602050306030303" pitchFamily="18" charset="0"/>
              </a:rPr>
              <a:t>fannoon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waanta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hundumaa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caalaatti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dinqisiisaa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dha</a:t>
            </a:r>
            <a:r>
              <a:rPr lang="en-US" sz="2400" b="1" noProof="0" dirty="0">
                <a:latin typeface="Constantia" panose="02030602050306030303" pitchFamily="18" charset="0"/>
              </a:rPr>
              <a:t>. […] </a:t>
            </a:r>
            <a:r>
              <a:rPr lang="en-US" sz="2400" b="1" noProof="0" dirty="0" err="1">
                <a:latin typeface="Constantia" panose="02030602050306030303" pitchFamily="18" charset="0"/>
              </a:rPr>
              <a:t>Muuxannoo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dhuunfaatiin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waanti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inni</a:t>
            </a:r>
            <a:r>
              <a:rPr lang="en-US" sz="2400" b="1" noProof="0" dirty="0">
                <a:latin typeface="Constantia" panose="02030602050306030303" pitchFamily="18" charset="0"/>
              </a:rPr>
              <a:t> bare, </a:t>
            </a:r>
            <a:r>
              <a:rPr lang="en-US" sz="2400" b="1" noProof="0" dirty="0" err="1">
                <a:latin typeface="Constantia" panose="02030602050306030303" pitchFamily="18" charset="0"/>
              </a:rPr>
              <a:t>cubbamaan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jaalala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Abbaatiin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noProof="0" dirty="0" err="1">
                <a:latin typeface="Constantia" panose="02030602050306030303" pitchFamily="18" charset="0"/>
              </a:rPr>
              <a:t>qabame</a:t>
            </a:r>
            <a:r>
              <a:rPr lang="en-US" sz="2400" b="1" noProof="0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tokko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akka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Aarfamuu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Ilma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Isaatiitiin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mul’atetti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dhiibbaa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waaqummaatiin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qabamee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onneen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jijjiiramuudhaan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Kiristoos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waan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hundumaa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isaaf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taa’a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-US" sz="2400" b="1" noProof="0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DADB1D-177A-90F5-92A8-BF754672B994}"/>
              </a:ext>
            </a:extLst>
          </p:cNvPr>
          <p:cNvSpPr txBox="1"/>
          <p:nvPr/>
        </p:nvSpPr>
        <p:spPr>
          <a:xfrm>
            <a:off x="7623993" y="5977088"/>
            <a:ext cx="3682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Acts of the Apostles, p. 245)</a:t>
            </a:r>
          </a:p>
        </p:txBody>
      </p:sp>
    </p:spTree>
    <p:extLst>
      <p:ext uri="{BB962C8B-B14F-4D97-AF65-F5344CB8AC3E}">
        <p14:creationId xmlns:p14="http://schemas.microsoft.com/office/powerpoint/2010/main" val="364805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1034</Words>
  <Application>Microsoft Office PowerPoint</Application>
  <PresentationFormat>Panorámica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Aptos Display</vt:lpstr>
      <vt:lpstr>Comic Sans MS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96</cp:revision>
  <dcterms:created xsi:type="dcterms:W3CDTF">2026-05-30T13:56:14Z</dcterms:created>
  <dcterms:modified xsi:type="dcterms:W3CDTF">2026-07-05T14:15:44Z</dcterms:modified>
</cp:coreProperties>
</file>