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74" r:id="rId5"/>
    <p:sldId id="275" r:id="rId6"/>
    <p:sldId id="278" r:id="rId7"/>
    <p:sldId id="260" r:id="rId8"/>
    <p:sldId id="261" r:id="rId9"/>
    <p:sldId id="262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3" d="100"/>
          <a:sy n="33" d="100"/>
        </p:scale>
        <p:origin x="60" y="1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Ogummaa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Waaqayyoo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Maraatummaa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Fannoo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Humna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Waaqayyoo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Ergaa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Fannoo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Gowwummaa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fi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dadhabina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Waaqayyoo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 custScaleX="129013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 custScaleX="129013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 custScaleX="129013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 custScaleX="129013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 custScaleX="129013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noProof="0" dirty="0" err="1"/>
            <a:t>Ergaan</a:t>
          </a:r>
          <a:r>
            <a:rPr lang="en-US" sz="1800" b="1" noProof="0" dirty="0"/>
            <a:t> </a:t>
          </a:r>
          <a:r>
            <a:rPr lang="en-US" sz="1800" b="1" noProof="0" dirty="0" err="1"/>
            <a:t>fannoo</a:t>
          </a:r>
          <a:r>
            <a:rPr lang="en-US" sz="1800" b="1" noProof="0" dirty="0"/>
            <a:t> </a:t>
          </a:r>
          <a:r>
            <a:rPr lang="en-US" sz="1800" b="1" noProof="0" dirty="0" err="1"/>
            <a:t>warra</a:t>
          </a:r>
          <a:r>
            <a:rPr lang="en-US" sz="1800" b="1" noProof="0" dirty="0"/>
            <a:t> </a:t>
          </a:r>
          <a:r>
            <a:rPr lang="en-US" sz="1800" b="1" noProof="0" dirty="0" err="1"/>
            <a:t>badaniif</a:t>
          </a:r>
          <a:r>
            <a:rPr lang="en-US" sz="1800" b="1" noProof="0" dirty="0"/>
            <a:t> </a:t>
          </a:r>
          <a:r>
            <a:rPr lang="en-US" sz="1800" b="1" noProof="0" dirty="0" err="1"/>
            <a:t>gowwummaa</a:t>
          </a:r>
          <a:r>
            <a:rPr lang="en-US" sz="1800" b="1" noProof="0" dirty="0"/>
            <a:t> </a:t>
          </a:r>
          <a:r>
            <a:rPr lang="en-US" sz="1800" b="1" noProof="0" dirty="0" err="1"/>
            <a:t>dha</a:t>
          </a:r>
          <a:r>
            <a:rPr lang="en-US" sz="1800" b="1" noProof="0" dirty="0"/>
            <a:t>” (1 </a:t>
          </a:r>
          <a:r>
            <a:rPr lang="en-US" sz="1800" b="1" noProof="0" dirty="0" err="1"/>
            <a:t>Qor</a:t>
          </a:r>
          <a:r>
            <a:rPr lang="en-US" sz="1800" b="1" noProof="0" dirty="0"/>
            <a:t>. 1:18)</a:t>
          </a:r>
          <a:endParaRPr lang="en-US" sz="1800" noProof="0" dirty="0"/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700" b="1" noProof="0" dirty="0"/>
            <a:t>“</a:t>
          </a:r>
          <a:r>
            <a:rPr lang="en-US" sz="1700" b="1" noProof="0" dirty="0" err="1"/>
            <a:t>Karaa</a:t>
          </a:r>
          <a:r>
            <a:rPr lang="en-US" sz="1700" b="1" noProof="0" dirty="0"/>
            <a:t> </a:t>
          </a:r>
          <a:r>
            <a:rPr lang="en-US" sz="1700" b="1" noProof="0" dirty="0" err="1"/>
            <a:t>lallabbii</a:t>
          </a:r>
          <a:r>
            <a:rPr lang="en-US" sz="1700" b="1" noProof="0" dirty="0"/>
            <a:t> </a:t>
          </a:r>
          <a:r>
            <a:rPr lang="en-US" sz="1700" b="1" noProof="0" dirty="0" err="1"/>
            <a:t>gowwummaa</a:t>
          </a:r>
          <a:r>
            <a:rPr lang="en-US" sz="1700" b="1" noProof="0" dirty="0"/>
            <a:t> </a:t>
          </a:r>
          <a:r>
            <a:rPr lang="en-US" sz="1700" b="1" noProof="0" dirty="0" err="1"/>
            <a:t>sanaatiin</a:t>
          </a:r>
          <a:r>
            <a:rPr lang="en-US" sz="1700" b="1" noProof="0" dirty="0"/>
            <a:t> </a:t>
          </a:r>
          <a:r>
            <a:rPr lang="en-US" sz="1700" b="1" noProof="0" dirty="0" err="1"/>
            <a:t>warra</a:t>
          </a:r>
          <a:r>
            <a:rPr lang="en-US" sz="1700" b="1" noProof="0" dirty="0"/>
            <a:t> </a:t>
          </a:r>
          <a:r>
            <a:rPr lang="en-US" sz="1700" b="1" noProof="0" dirty="0" err="1"/>
            <a:t>amanan</a:t>
          </a:r>
          <a:r>
            <a:rPr lang="en-US" sz="1700" b="1" noProof="0" dirty="0"/>
            <a:t> </a:t>
          </a:r>
          <a:r>
            <a:rPr lang="en-US" sz="1700" b="1" noProof="0" dirty="0" err="1"/>
            <a:t>fayyisuun</a:t>
          </a:r>
          <a:r>
            <a:rPr lang="en-US" sz="1700" b="1" noProof="0" dirty="0"/>
            <a:t> </a:t>
          </a:r>
          <a:r>
            <a:rPr lang="en-US" sz="1700" b="1" noProof="0" dirty="0" err="1"/>
            <a:t>isaa</a:t>
          </a:r>
          <a:r>
            <a:rPr lang="en-US" sz="1700" b="1" noProof="0" dirty="0"/>
            <a:t> </a:t>
          </a:r>
          <a:r>
            <a:rPr lang="en-US" sz="1700" b="1" noProof="0" dirty="0" err="1"/>
            <a:t>Waaqayyoon</a:t>
          </a:r>
          <a:r>
            <a:rPr lang="en-US" sz="1700" b="1" noProof="0" dirty="0"/>
            <a:t> </a:t>
          </a:r>
          <a:r>
            <a:rPr lang="en-US" sz="1700" b="1" noProof="0" dirty="0" err="1"/>
            <a:t>gammachiise</a:t>
          </a:r>
          <a:r>
            <a:rPr lang="en-US" sz="1700" b="1" noProof="0" dirty="0"/>
            <a:t>” (1 </a:t>
          </a:r>
          <a:r>
            <a:rPr lang="en-US" sz="1700" b="1" noProof="0" dirty="0" err="1"/>
            <a:t>Qor</a:t>
          </a:r>
          <a:r>
            <a:rPr lang="en-US" sz="1700" b="1" noProof="0" dirty="0"/>
            <a:t>. 1:21)</a:t>
          </a:r>
          <a:endParaRPr lang="en-US" sz="1700" noProof="0" dirty="0"/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noProof="0" dirty="0" err="1"/>
            <a:t>Fannifamuun</a:t>
          </a:r>
          <a:r>
            <a:rPr lang="en-US" sz="1800" b="1" noProof="0" dirty="0"/>
            <a:t> </a:t>
          </a:r>
          <a:r>
            <a:rPr lang="en-US" sz="1800" b="1" noProof="0" dirty="0" err="1"/>
            <a:t>Kiristoos</a:t>
          </a:r>
          <a:r>
            <a:rPr lang="en-US" sz="1800" b="1" noProof="0" dirty="0"/>
            <a:t>, […] </a:t>
          </a:r>
          <a:r>
            <a:rPr lang="en-US" sz="1800" b="1" noProof="0" dirty="0" err="1"/>
            <a:t>Ormootaaf</a:t>
          </a:r>
          <a:r>
            <a:rPr lang="en-US" sz="1800" b="1" noProof="0" dirty="0"/>
            <a:t> </a:t>
          </a:r>
          <a:r>
            <a:rPr lang="en-US" sz="1800" b="1" noProof="0" dirty="0" err="1"/>
            <a:t>gowwummaa</a:t>
          </a:r>
          <a:r>
            <a:rPr lang="en-US" sz="1800" b="1" noProof="0" dirty="0"/>
            <a:t> </a:t>
          </a:r>
          <a:r>
            <a:rPr lang="en-US" sz="1800" b="1" noProof="0" dirty="0" err="1"/>
            <a:t>dha</a:t>
          </a:r>
          <a:r>
            <a:rPr lang="en-US" sz="1800" b="1" noProof="0" dirty="0"/>
            <a:t>” (1 </a:t>
          </a:r>
          <a:r>
            <a:rPr lang="en-US" sz="1800" b="1" noProof="0" dirty="0" err="1"/>
            <a:t>Qor</a:t>
          </a:r>
          <a:r>
            <a:rPr lang="en-US" sz="1800" b="1" noProof="0" dirty="0"/>
            <a:t>. 1:23)</a:t>
          </a:r>
          <a:endParaRPr lang="en-US" sz="1800" noProof="0" dirty="0"/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“Nama </a:t>
          </a:r>
          <a:r>
            <a:rPr lang="en-US" sz="1800" b="1" noProof="0" dirty="0" err="1"/>
            <a:t>fooniitiif</a:t>
          </a:r>
          <a:r>
            <a:rPr lang="en-US" sz="1800" b="1" noProof="0" dirty="0"/>
            <a:t> […] </a:t>
          </a:r>
          <a:r>
            <a:rPr lang="en-US" sz="1800" b="1" noProof="0" dirty="0" err="1"/>
            <a:t>dubbiin</a:t>
          </a:r>
          <a:r>
            <a:rPr lang="en-US" sz="1800" b="1" noProof="0" dirty="0"/>
            <a:t> </a:t>
          </a:r>
          <a:r>
            <a:rPr lang="en-US" sz="1800" b="1" noProof="0" dirty="0" err="1"/>
            <a:t>Hafuura</a:t>
          </a:r>
          <a:r>
            <a:rPr lang="en-US" sz="1800" b="1" noProof="0" dirty="0"/>
            <a:t> </a:t>
          </a:r>
          <a:r>
            <a:rPr lang="en-US" sz="1800" b="1" noProof="0" dirty="0" err="1"/>
            <a:t>Waaqayoo</a:t>
          </a:r>
          <a:r>
            <a:rPr lang="en-US" sz="1800" b="1" noProof="0" dirty="0"/>
            <a:t> […] </a:t>
          </a:r>
          <a:r>
            <a:rPr lang="en-US" sz="1800" b="1" noProof="0" dirty="0" err="1"/>
            <a:t>gowwummaa</a:t>
          </a:r>
          <a:r>
            <a:rPr lang="en-US" sz="1800" b="1" noProof="0" dirty="0"/>
            <a:t>” (1 </a:t>
          </a:r>
          <a:r>
            <a:rPr lang="en-US" sz="1800" b="1" noProof="0" dirty="0" err="1"/>
            <a:t>Qor</a:t>
          </a:r>
          <a:r>
            <a:rPr lang="en-US" sz="1800" b="1" noProof="0" dirty="0"/>
            <a:t>. 2:14)</a:t>
          </a:r>
          <a:endParaRPr lang="en-US" sz="1800" noProof="0" dirty="0"/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noProof="0" dirty="0" err="1"/>
            <a:t>Ogummaan</a:t>
          </a:r>
          <a:r>
            <a:rPr lang="en-US" sz="1800" b="1" noProof="0" dirty="0"/>
            <a:t> </a:t>
          </a:r>
          <a:r>
            <a:rPr lang="en-US" sz="1800" b="1" noProof="0" dirty="0" err="1"/>
            <a:t>biyya</a:t>
          </a:r>
          <a:r>
            <a:rPr lang="en-US" sz="1800" b="1" noProof="0" dirty="0"/>
            <a:t> </a:t>
          </a:r>
          <a:r>
            <a:rPr lang="en-US" sz="1800" b="1" noProof="0" dirty="0" err="1"/>
            <a:t>lafaa</a:t>
          </a:r>
          <a:r>
            <a:rPr lang="en-US" sz="1800" b="1" noProof="0" dirty="0"/>
            <a:t> </a:t>
          </a:r>
          <a:r>
            <a:rPr lang="en-US" sz="1800" b="1" noProof="0" dirty="0" err="1"/>
            <a:t>kanaa</a:t>
          </a:r>
          <a:r>
            <a:rPr lang="en-US" sz="1800" b="1" noProof="0" dirty="0"/>
            <a:t> </a:t>
          </a:r>
          <a:r>
            <a:rPr lang="en-US" sz="1800" b="1" noProof="0" dirty="0" err="1"/>
            <a:t>Waaqayyoon</a:t>
          </a:r>
          <a:r>
            <a:rPr lang="en-US" sz="1800" b="1" noProof="0" dirty="0"/>
            <a:t> </a:t>
          </a:r>
          <a:r>
            <a:rPr lang="en-US" sz="1800" b="1" noProof="0" dirty="0" err="1"/>
            <a:t>duratti</a:t>
          </a:r>
          <a:r>
            <a:rPr lang="en-US" sz="1800" b="1" noProof="0" dirty="0"/>
            <a:t> </a:t>
          </a:r>
          <a:r>
            <a:rPr lang="en-US" sz="1800" b="1" noProof="0" dirty="0" err="1"/>
            <a:t>gowwummaa</a:t>
          </a:r>
          <a:r>
            <a:rPr lang="en-US" sz="1800" b="1" noProof="0" dirty="0"/>
            <a:t> </a:t>
          </a:r>
          <a:r>
            <a:rPr lang="en-US" sz="1800" b="1" noProof="0" dirty="0" err="1"/>
            <a:t>dha</a:t>
          </a:r>
          <a:r>
            <a:rPr lang="en-US" sz="1800" b="1" noProof="0" dirty="0"/>
            <a:t>” (1 </a:t>
          </a:r>
          <a:r>
            <a:rPr lang="en-US" sz="1800" b="1" noProof="0" dirty="0" err="1"/>
            <a:t>Qor</a:t>
          </a:r>
          <a:r>
            <a:rPr lang="en-US" sz="1800" b="1" noProof="0" dirty="0"/>
            <a:t>. 3:19)</a:t>
          </a:r>
          <a:endParaRPr lang="en-US" sz="1800" noProof="0" dirty="0"/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50376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50376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50376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50376" custScaleY="145780" custLinFactNeighborX="9644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50376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Hammina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namaa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en-US" sz="2000" b="1" noProof="0" dirty="0" err="1"/>
            <a:t>Maraatummaa</a:t>
          </a:r>
          <a:endParaRPr lang="en-US" sz="2000" b="1" noProof="0" dirty="0"/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en-US" sz="2000" b="1" noProof="0" dirty="0"/>
            <a:t>Of </a:t>
          </a:r>
          <a:r>
            <a:rPr lang="en-US" sz="2000" b="1" noProof="0" dirty="0" err="1"/>
            <a:t>balleessuu</a:t>
          </a:r>
          <a:endParaRPr lang="en-US" sz="2000" b="1" noProof="0" dirty="0"/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Gaarummaa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Waaqaa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en-US" sz="2000" b="1" noProof="0" dirty="0" err="1"/>
            <a:t>Humna</a:t>
          </a:r>
          <a:endParaRPr lang="en-US" sz="2000" b="1" noProof="0" dirty="0"/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en-US" sz="2000" b="1" noProof="0" dirty="0" err="1"/>
            <a:t>Dhiifama</a:t>
          </a:r>
          <a:endParaRPr lang="en-US" sz="2000" b="1" noProof="0" dirty="0"/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en-US" sz="2000" b="1" noProof="0" dirty="0" err="1"/>
            <a:t>Gubannaa</a:t>
          </a:r>
          <a:endParaRPr lang="en-US" sz="2000" b="1" noProof="0" dirty="0"/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en-US" sz="2000" b="1" noProof="0" dirty="0" err="1"/>
            <a:t>Fayyina</a:t>
          </a:r>
          <a:endParaRPr lang="en-US" sz="2000" b="1" noProof="0" dirty="0"/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en-US" sz="2000" b="1" noProof="0" dirty="0" err="1"/>
            <a:t>Tuffachuu</a:t>
          </a:r>
          <a:endParaRPr lang="en-US" sz="2000" b="1" noProof="0" dirty="0"/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en-US" sz="2000" b="1" noProof="0" dirty="0" err="1"/>
            <a:t>Fudhatamuu</a:t>
          </a:r>
          <a:endParaRPr lang="en-US" sz="2000" b="1" noProof="0" dirty="0"/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5668679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Ogummaa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Waaqayyoo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90387"/>
        <a:ext cx="5631211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566867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Maraatummaa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Fannoo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680067"/>
        <a:ext cx="5631211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566867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Humna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Waaqayyoo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269747"/>
        <a:ext cx="5631211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566867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Ergaa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Fannoo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859428"/>
        <a:ext cx="5631211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5668679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Gowwummaa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fi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dadhabina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Waaqayyoo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2449107"/>
        <a:ext cx="5631211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-1" y="1476"/>
          <a:ext cx="5898985" cy="543250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5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kern="1200" noProof="0" dirty="0" err="1"/>
            <a:t>Ergaan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fannoo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warra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badaniif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gowwummaa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dha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Qor</a:t>
          </a:r>
          <a:r>
            <a:rPr lang="en-US" sz="1800" b="1" kern="1200" noProof="0" dirty="0"/>
            <a:t>. 1:18)</a:t>
          </a:r>
          <a:endParaRPr lang="en-US" sz="1800" kern="1200" noProof="0" dirty="0"/>
        </a:p>
      </dsp:txBody>
      <dsp:txXfrm rot="10800000">
        <a:off x="135811" y="1476"/>
        <a:ext cx="5763173" cy="543250"/>
      </dsp:txXfrm>
    </dsp:sp>
    <dsp:sp modelId="{7942F575-A43E-45B0-9800-AD4DDCBA2EBD}">
      <dsp:nvSpPr>
        <dsp:cNvPr id="0" name=""/>
        <dsp:cNvSpPr/>
      </dsp:nvSpPr>
      <dsp:spPr>
        <a:xfrm>
          <a:off x="22733" y="97235"/>
          <a:ext cx="351733" cy="351733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-1" y="706892"/>
          <a:ext cx="5898985" cy="543250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5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noProof="0" dirty="0"/>
            <a:t>“</a:t>
          </a:r>
          <a:r>
            <a:rPr lang="en-US" sz="1700" b="1" kern="1200" noProof="0" dirty="0" err="1"/>
            <a:t>Karaa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lallabbii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gowwummaa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sanaatiin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warra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amanan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fayyisuun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isaa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Waaqayyoon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gammachiise</a:t>
          </a:r>
          <a:r>
            <a:rPr lang="en-US" sz="1700" b="1" kern="1200" noProof="0" dirty="0"/>
            <a:t>” (1 </a:t>
          </a:r>
          <a:r>
            <a:rPr lang="en-US" sz="1700" b="1" kern="1200" noProof="0" dirty="0" err="1"/>
            <a:t>Qor</a:t>
          </a:r>
          <a:r>
            <a:rPr lang="en-US" sz="1700" b="1" kern="1200" noProof="0" dirty="0"/>
            <a:t>. 1:21)</a:t>
          </a:r>
          <a:endParaRPr lang="en-US" sz="1700" kern="1200" noProof="0" dirty="0"/>
        </a:p>
      </dsp:txBody>
      <dsp:txXfrm rot="10800000">
        <a:off x="135811" y="706892"/>
        <a:ext cx="5763173" cy="543250"/>
      </dsp:txXfrm>
    </dsp:sp>
    <dsp:sp modelId="{AACB4B34-B920-43F8-A145-6153CD808008}">
      <dsp:nvSpPr>
        <dsp:cNvPr id="0" name=""/>
        <dsp:cNvSpPr/>
      </dsp:nvSpPr>
      <dsp:spPr>
        <a:xfrm>
          <a:off x="22733" y="802651"/>
          <a:ext cx="351733" cy="351733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-1" y="1412307"/>
          <a:ext cx="5898985" cy="543250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5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kern="1200" noProof="0" dirty="0" err="1"/>
            <a:t>Fannifamuun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Kiristoos</a:t>
          </a:r>
          <a:r>
            <a:rPr lang="en-US" sz="1800" b="1" kern="1200" noProof="0" dirty="0"/>
            <a:t>, […] </a:t>
          </a:r>
          <a:r>
            <a:rPr lang="en-US" sz="1800" b="1" kern="1200" noProof="0" dirty="0" err="1"/>
            <a:t>Ormootaaf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gowwummaa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dha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Qor</a:t>
          </a:r>
          <a:r>
            <a:rPr lang="en-US" sz="1800" b="1" kern="1200" noProof="0" dirty="0"/>
            <a:t>. 1:23)</a:t>
          </a:r>
          <a:endParaRPr lang="en-US" sz="1800" kern="1200" noProof="0" dirty="0"/>
        </a:p>
      </dsp:txBody>
      <dsp:txXfrm rot="10800000">
        <a:off x="135811" y="1412307"/>
        <a:ext cx="5763173" cy="543250"/>
      </dsp:txXfrm>
    </dsp:sp>
    <dsp:sp modelId="{39D982C7-D34F-432B-B9F2-59999BDDC9C0}">
      <dsp:nvSpPr>
        <dsp:cNvPr id="0" name=""/>
        <dsp:cNvSpPr/>
      </dsp:nvSpPr>
      <dsp:spPr>
        <a:xfrm>
          <a:off x="22733" y="1508066"/>
          <a:ext cx="351733" cy="351733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-1" y="2117722"/>
          <a:ext cx="5898985" cy="79195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5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“Nama </a:t>
          </a:r>
          <a:r>
            <a:rPr lang="en-US" sz="1800" b="1" kern="1200" noProof="0" dirty="0" err="1"/>
            <a:t>fooniitiif</a:t>
          </a:r>
          <a:r>
            <a:rPr lang="en-US" sz="1800" b="1" kern="1200" noProof="0" dirty="0"/>
            <a:t> […] </a:t>
          </a:r>
          <a:r>
            <a:rPr lang="en-US" sz="1800" b="1" kern="1200" noProof="0" dirty="0" err="1"/>
            <a:t>dubbiin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Hafuura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Waaqayoo</a:t>
          </a:r>
          <a:r>
            <a:rPr lang="en-US" sz="1800" b="1" kern="1200" noProof="0" dirty="0"/>
            <a:t> […] </a:t>
          </a:r>
          <a:r>
            <a:rPr lang="en-US" sz="1800" b="1" kern="1200" noProof="0" dirty="0" err="1"/>
            <a:t>gowwummaa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Qor</a:t>
          </a:r>
          <a:r>
            <a:rPr lang="en-US" sz="1800" b="1" kern="1200" noProof="0" dirty="0"/>
            <a:t>. 2:14)</a:t>
          </a:r>
          <a:endParaRPr lang="en-US" sz="1800" kern="1200" noProof="0" dirty="0"/>
        </a:p>
      </dsp:txBody>
      <dsp:txXfrm rot="10800000">
        <a:off x="197987" y="2117722"/>
        <a:ext cx="5700997" cy="791951"/>
      </dsp:txXfrm>
    </dsp:sp>
    <dsp:sp modelId="{66A9998C-B03C-4000-A764-1A37BBE8B347}">
      <dsp:nvSpPr>
        <dsp:cNvPr id="0" name=""/>
        <dsp:cNvSpPr/>
      </dsp:nvSpPr>
      <dsp:spPr>
        <a:xfrm>
          <a:off x="22733" y="2337831"/>
          <a:ext cx="351733" cy="351733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-1" y="3071838"/>
          <a:ext cx="5898985" cy="543250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5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kern="1200" noProof="0" dirty="0" err="1"/>
            <a:t>Ogummaan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biyya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lafaa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kanaa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Waaqayyoon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duratti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gowwummaa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dha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Qor</a:t>
          </a:r>
          <a:r>
            <a:rPr lang="en-US" sz="1800" b="1" kern="1200" noProof="0" dirty="0"/>
            <a:t>. 3:19)</a:t>
          </a:r>
          <a:endParaRPr lang="en-US" sz="1800" kern="1200" noProof="0" dirty="0"/>
        </a:p>
      </dsp:txBody>
      <dsp:txXfrm rot="10800000">
        <a:off x="135811" y="3071838"/>
        <a:ext cx="5763173" cy="543250"/>
      </dsp:txXfrm>
    </dsp:sp>
    <dsp:sp modelId="{B7F53545-1615-4EC4-91E7-460EA1C6E685}">
      <dsp:nvSpPr>
        <dsp:cNvPr id="0" name=""/>
        <dsp:cNvSpPr/>
      </dsp:nvSpPr>
      <dsp:spPr>
        <a:xfrm>
          <a:off x="22733" y="3167597"/>
          <a:ext cx="351733" cy="351733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357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357" y="0"/>
          <a:ext cx="2451943" cy="5182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Hammina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namaa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1357" y="0"/>
        <a:ext cx="2451943" cy="518202"/>
      </dsp:txXfrm>
    </dsp:sp>
    <dsp:sp modelId="{E7F4D5B1-82DC-4F0B-ACA5-D713CF6E241B}">
      <dsp:nvSpPr>
        <dsp:cNvPr id="0" name=""/>
        <dsp:cNvSpPr/>
      </dsp:nvSpPr>
      <dsp:spPr>
        <a:xfrm>
          <a:off x="1357" y="1046412"/>
          <a:ext cx="180124" cy="18012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7299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Maraatummaa</a:t>
          </a:r>
          <a:endParaRPr lang="en-US" sz="2000" b="1" kern="1200" noProof="0" dirty="0"/>
        </a:p>
      </dsp:txBody>
      <dsp:txXfrm>
        <a:off x="172994" y="926539"/>
        <a:ext cx="2280307" cy="419869"/>
      </dsp:txXfrm>
    </dsp:sp>
    <dsp:sp modelId="{624BCA84-C5C0-415E-B6C0-97F62AE55C75}">
      <dsp:nvSpPr>
        <dsp:cNvPr id="0" name=""/>
        <dsp:cNvSpPr/>
      </dsp:nvSpPr>
      <dsp:spPr>
        <a:xfrm>
          <a:off x="1357" y="1466282"/>
          <a:ext cx="180124" cy="180124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7299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Tuffachuu</a:t>
          </a:r>
          <a:endParaRPr lang="en-US" sz="2000" b="1" kern="1200" noProof="0" dirty="0"/>
        </a:p>
      </dsp:txBody>
      <dsp:txXfrm>
        <a:off x="172994" y="1346409"/>
        <a:ext cx="2280307" cy="419869"/>
      </dsp:txXfrm>
    </dsp:sp>
    <dsp:sp modelId="{64D44CB1-1FF9-4750-A98F-13AC660D37EC}">
      <dsp:nvSpPr>
        <dsp:cNvPr id="0" name=""/>
        <dsp:cNvSpPr/>
      </dsp:nvSpPr>
      <dsp:spPr>
        <a:xfrm>
          <a:off x="1357" y="1886152"/>
          <a:ext cx="180124" cy="18012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7299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/>
            <a:t>Of </a:t>
          </a:r>
          <a:r>
            <a:rPr lang="en-US" sz="2000" b="1" kern="1200" noProof="0" dirty="0" err="1"/>
            <a:t>balleessuu</a:t>
          </a:r>
          <a:endParaRPr lang="en-US" sz="2000" b="1" kern="1200" noProof="0" dirty="0"/>
        </a:p>
      </dsp:txBody>
      <dsp:txXfrm>
        <a:off x="172994" y="1766279"/>
        <a:ext cx="2280307" cy="419869"/>
      </dsp:txXfrm>
    </dsp:sp>
    <dsp:sp modelId="{6CEFD66E-15EA-4CD8-AE74-B025AB01603D}">
      <dsp:nvSpPr>
        <dsp:cNvPr id="0" name=""/>
        <dsp:cNvSpPr/>
      </dsp:nvSpPr>
      <dsp:spPr>
        <a:xfrm>
          <a:off x="1357" y="2306021"/>
          <a:ext cx="180124" cy="18012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17299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Gubannaa</a:t>
          </a:r>
          <a:endParaRPr lang="en-US" sz="2000" b="1" kern="1200" noProof="0" dirty="0"/>
        </a:p>
      </dsp:txBody>
      <dsp:txXfrm>
        <a:off x="172994" y="2186149"/>
        <a:ext cx="2280307" cy="419869"/>
      </dsp:txXfrm>
    </dsp:sp>
    <dsp:sp modelId="{CB2A4995-A82B-416F-B79D-8E1A18C51C4A}">
      <dsp:nvSpPr>
        <dsp:cNvPr id="0" name=""/>
        <dsp:cNvSpPr/>
      </dsp:nvSpPr>
      <dsp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575898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575898" y="0"/>
          <a:ext cx="2451943" cy="5182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Gaarummaa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Waaqaa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2575898" y="0"/>
        <a:ext cx="2451943" cy="518202"/>
      </dsp:txXfrm>
    </dsp:sp>
    <dsp:sp modelId="{7583F063-1618-47DD-A04B-F94D883543E6}">
      <dsp:nvSpPr>
        <dsp:cNvPr id="0" name=""/>
        <dsp:cNvSpPr/>
      </dsp:nvSpPr>
      <dsp:spPr>
        <a:xfrm>
          <a:off x="2575898" y="1046412"/>
          <a:ext cx="180124" cy="180124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4753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Humna</a:t>
          </a:r>
          <a:endParaRPr lang="en-US" sz="2000" b="1" kern="1200" noProof="0" dirty="0"/>
        </a:p>
      </dsp:txBody>
      <dsp:txXfrm>
        <a:off x="2747534" y="926539"/>
        <a:ext cx="2280307" cy="419869"/>
      </dsp:txXfrm>
    </dsp:sp>
    <dsp:sp modelId="{5221AC91-1EF6-4389-88EE-440942929C89}">
      <dsp:nvSpPr>
        <dsp:cNvPr id="0" name=""/>
        <dsp:cNvSpPr/>
      </dsp:nvSpPr>
      <dsp:spPr>
        <a:xfrm>
          <a:off x="2575898" y="1466282"/>
          <a:ext cx="180124" cy="1801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4753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Fudhatamuu</a:t>
          </a:r>
          <a:endParaRPr lang="en-US" sz="2000" b="1" kern="1200" noProof="0" dirty="0"/>
        </a:p>
      </dsp:txBody>
      <dsp:txXfrm>
        <a:off x="2747534" y="1346409"/>
        <a:ext cx="2280307" cy="419869"/>
      </dsp:txXfrm>
    </dsp:sp>
    <dsp:sp modelId="{BC6AC961-8476-45B7-BC8A-0ABB721B8675}">
      <dsp:nvSpPr>
        <dsp:cNvPr id="0" name=""/>
        <dsp:cNvSpPr/>
      </dsp:nvSpPr>
      <dsp:spPr>
        <a:xfrm>
          <a:off x="2575898" y="1886152"/>
          <a:ext cx="180124" cy="180124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4753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Dhiifama</a:t>
          </a:r>
          <a:endParaRPr lang="en-US" sz="2000" b="1" kern="1200" noProof="0" dirty="0"/>
        </a:p>
      </dsp:txBody>
      <dsp:txXfrm>
        <a:off x="2747534" y="1766279"/>
        <a:ext cx="2280307" cy="419869"/>
      </dsp:txXfrm>
    </dsp:sp>
    <dsp:sp modelId="{0D8C232F-F28D-400E-BD44-3E5B1752609C}">
      <dsp:nvSpPr>
        <dsp:cNvPr id="0" name=""/>
        <dsp:cNvSpPr/>
      </dsp:nvSpPr>
      <dsp:spPr>
        <a:xfrm>
          <a:off x="2575898" y="2306021"/>
          <a:ext cx="180124" cy="180124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4753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Fayyina</a:t>
          </a:r>
          <a:endParaRPr lang="en-US" sz="2000" b="1" kern="1200" noProof="0" dirty="0"/>
        </a:p>
      </dsp:txBody>
      <dsp:txXfrm>
        <a:off x="2747534" y="2186149"/>
        <a:ext cx="2280307" cy="419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5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8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3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2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4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6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0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2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3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2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352925" y="238125"/>
            <a:ext cx="783907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en-US" sz="4400" b="1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ERGAA FANNOO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Barnoota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2ffaa </a:t>
            </a:r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Hagayya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11, 2026</a:t>
            </a:r>
          </a:p>
        </p:txBody>
      </p:sp>
    </p:spTree>
    <p:extLst>
      <p:ext uri="{BB962C8B-B14F-4D97-AF65-F5344CB8AC3E}">
        <p14:creationId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70547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Waa’ee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fannifamuu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Kiristoos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dubbachuun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warra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karaa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badiisaa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irra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jiraniif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gowwummaa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dha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nuyi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warra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karaa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fayyinaa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irra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jirruuf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garuu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human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Waaqayyoo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Qorontoos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1:18)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51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4149313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0" y="105013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1 </a:t>
            </a:r>
            <a:r>
              <a:rPr lang="en-US" sz="2000" b="1" noProof="0" dirty="0" err="1"/>
              <a:t>Qorontoos</a:t>
            </a:r>
            <a:r>
              <a:rPr lang="en-US" sz="2000" b="1" noProof="0" dirty="0"/>
              <a:t> 1:17-31 </a:t>
            </a:r>
            <a:r>
              <a:rPr lang="en-US" sz="2000" b="1" noProof="0" dirty="0" err="1"/>
              <a:t>karaa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itti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fannoon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jireenya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namaa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irraan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dhiibbaa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geessisu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dubbata</a:t>
            </a:r>
            <a:r>
              <a:rPr lang="en-US" sz="2000" b="1" noProof="0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617417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0" y="1813173"/>
            <a:ext cx="76866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Nama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irratti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du’ee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du’aa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ka’een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fayye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jechuun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Namaaf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gowwummaa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dha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hiika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maleessa</a:t>
            </a:r>
            <a:r>
              <a:rPr lang="en-US" sz="2000" b="1" noProof="0" dirty="0" err="1">
                <a:solidFill>
                  <a:prstClr val="black"/>
                </a:solidFill>
                <a:latin typeface="Aptos" panose="02110004020202020204"/>
              </a:rPr>
              <a:t>a</a:t>
            </a:r>
            <a:r>
              <a:rPr lang="en-US" sz="2000" b="1" noProof="0" dirty="0">
                <a:solidFill>
                  <a:prstClr val="black"/>
                </a:solidFill>
                <a:latin typeface="Aptos" panose="02110004020202020204"/>
              </a:rPr>
              <a:t>, fi </a:t>
            </a:r>
            <a:r>
              <a:rPr lang="en-US" sz="2000" b="1" noProof="0" dirty="0" err="1">
                <a:solidFill>
                  <a:prstClr val="black"/>
                </a:solidFill>
                <a:latin typeface="Aptos" panose="02110004020202020204"/>
              </a:rPr>
              <a:t>dadhabina</a:t>
            </a:r>
            <a:r>
              <a:rPr lang="en-US" sz="2000" b="1" noProof="0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noProof="0" dirty="0" err="1">
                <a:solidFill>
                  <a:prstClr val="black"/>
                </a:solidFill>
                <a:latin typeface="Aptos" panose="02110004020202020204"/>
              </a:rPr>
              <a:t>dha</a:t>
            </a:r>
            <a:r>
              <a:rPr lang="en-US" sz="2000" b="1" noProof="0" dirty="0">
                <a:solidFill>
                  <a:prstClr val="black"/>
                </a:solidFill>
                <a:latin typeface="Aptos" panose="02110004020202020204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Garuu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garaa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keenya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waamicha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Hafuura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Qulqulluutiif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banneef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“human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Waaqayyooti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[…]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ogummaa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qajeelummaa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qullaa’ummaa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fi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fayyina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1:18, 30).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0" y="812899"/>
            <a:ext cx="76866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Amantootaaf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mallattoo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fayyinaati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Garuu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namoota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jaarraa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jalqabaa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keessa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jiraataniif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du’a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qaanessaa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nama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yakkamaa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bakka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bu’a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-28575"/>
            <a:ext cx="60512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OGUMMAA WAAQAYYOO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148553" y="683554"/>
            <a:ext cx="5862097" cy="1138773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Warra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Waaqayyo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waameef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garuu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Yihudootaa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fi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taanaan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Giriikotaafis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taanaan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Kiristoos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human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Waaqayyoo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ti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ogummaa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Waaqayyoo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tis.” </a:t>
            </a:r>
            <a:b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Qoron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 1:24)</a:t>
            </a:r>
            <a:endParaRPr lang="en-US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214741" y="1769077"/>
            <a:ext cx="5699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Ateensitt</a:t>
            </a:r>
            <a:r>
              <a:rPr lang="en-US" sz="2000" b="1" noProof="0" dirty="0"/>
              <a:t>, </a:t>
            </a:r>
            <a:r>
              <a:rPr lang="en-US" sz="2000" b="1" dirty="0" err="1"/>
              <a:t>namoota</a:t>
            </a:r>
            <a:r>
              <a:rPr lang="en-US" sz="2000" b="1" dirty="0"/>
              <a:t> </a:t>
            </a:r>
            <a:r>
              <a:rPr lang="en-US" sz="2000" b="1" dirty="0" err="1"/>
              <a:t>ogeessota</a:t>
            </a:r>
            <a:r>
              <a:rPr lang="en-US" sz="2000" b="1" dirty="0"/>
              <a:t> </a:t>
            </a:r>
            <a:r>
              <a:rPr lang="en-US" sz="2000" b="1" dirty="0" err="1"/>
              <a:t>taa’an</a:t>
            </a:r>
            <a:r>
              <a:rPr lang="en-US" sz="2000" b="1" dirty="0"/>
              <a:t> </a:t>
            </a:r>
            <a:r>
              <a:rPr lang="en-US" sz="2000" b="1" dirty="0" err="1"/>
              <a:t>amansiisuuf</a:t>
            </a:r>
            <a:r>
              <a:rPr lang="en-US" sz="2000" b="1" dirty="0"/>
              <a:t>, </a:t>
            </a:r>
            <a:r>
              <a:rPr lang="en-US" sz="2000" b="1" dirty="0" err="1"/>
              <a:t>Phaawuloos</a:t>
            </a:r>
            <a:r>
              <a:rPr lang="en-US" sz="2000" b="1" dirty="0"/>
              <a:t> </a:t>
            </a:r>
            <a:r>
              <a:rPr lang="en-US" sz="2000" b="1" dirty="0" err="1"/>
              <a:t>ogummaa</a:t>
            </a:r>
            <a:r>
              <a:rPr lang="en-US" sz="2000" b="1" dirty="0"/>
              <a:t> </a:t>
            </a:r>
            <a:r>
              <a:rPr lang="en-US" sz="2000" b="1" dirty="0" err="1"/>
              <a:t>namaa</a:t>
            </a:r>
            <a:r>
              <a:rPr lang="en-US" sz="2000" b="1" dirty="0"/>
              <a:t> </a:t>
            </a:r>
            <a:r>
              <a:rPr lang="en-US" sz="2000" b="1" dirty="0" err="1"/>
              <a:t>fayyadame</a:t>
            </a:r>
            <a:r>
              <a:rPr lang="en-US" sz="2000" b="1" dirty="0"/>
              <a:t>. </a:t>
            </a:r>
            <a:r>
              <a:rPr lang="en-US" sz="2000" b="1" noProof="0" dirty="0" err="1"/>
              <a:t>Aachiin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booda</a:t>
            </a:r>
            <a:r>
              <a:rPr lang="en-US" sz="2000" b="1" noProof="0" dirty="0"/>
              <a:t>, </a:t>
            </a:r>
            <a:r>
              <a:rPr lang="en-US" sz="2000" b="1" noProof="0" dirty="0" err="1"/>
              <a:t>ogummaa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Waaqayyoo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qofa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fayyadamuuf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murteesse</a:t>
            </a:r>
            <a:r>
              <a:rPr lang="en-US" sz="2000" b="1" noProof="0" dirty="0"/>
              <a:t>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9180" y="4413382"/>
            <a:ext cx="3995436" cy="2230011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689" y="183547"/>
            <a:ext cx="2925981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144380" y="4788072"/>
            <a:ext cx="77783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Ogummaan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Waaqayyoo</a:t>
            </a:r>
            <a:r>
              <a:rPr lang="en-US" sz="2000" b="1" noProof="0" dirty="0"/>
              <a:t>, “</a:t>
            </a:r>
            <a:r>
              <a:rPr lang="en-US" sz="2000" b="1" noProof="0" dirty="0" err="1"/>
              <a:t>ogummaa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ogeessotaa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balleessa</a:t>
            </a:r>
            <a:r>
              <a:rPr lang="en-US" sz="2000" b="1" noProof="0" dirty="0"/>
              <a:t>”; “</a:t>
            </a:r>
            <a:r>
              <a:rPr lang="en-US" sz="2000" b="1" noProof="0" dirty="0" err="1"/>
              <a:t>hubannaa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ogeessotaa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gadi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baasee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gata</a:t>
            </a:r>
            <a:r>
              <a:rPr lang="en-US" sz="2000" b="1" noProof="0" dirty="0"/>
              <a:t>” (1 </a:t>
            </a:r>
            <a:r>
              <a:rPr lang="en-US" sz="2000" b="1" noProof="0" dirty="0" err="1"/>
              <a:t>Qor</a:t>
            </a:r>
            <a:r>
              <a:rPr lang="en-US" sz="2000" b="1" noProof="0" dirty="0"/>
              <a:t>. 1:19); “</a:t>
            </a:r>
            <a:r>
              <a:rPr lang="en-US" sz="2000" b="1" noProof="0" dirty="0" err="1"/>
              <a:t>ogummaa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biyya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lafaa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kanaas</a:t>
            </a:r>
            <a:r>
              <a:rPr lang="en-US" sz="2000" b="1" dirty="0"/>
              <a:t> … </a:t>
            </a:r>
            <a:r>
              <a:rPr lang="en-US" sz="2000" b="1" dirty="0" err="1"/>
              <a:t>gowwummaa</a:t>
            </a:r>
            <a:r>
              <a:rPr lang="en-US" sz="2000" b="1" dirty="0"/>
              <a:t> </a:t>
            </a:r>
            <a:r>
              <a:rPr lang="en-US" sz="2000" b="1" dirty="0" err="1"/>
              <a:t>godha</a:t>
            </a:r>
            <a:r>
              <a:rPr lang="en-US" sz="2000" b="1" dirty="0"/>
              <a:t>”</a:t>
            </a:r>
            <a:r>
              <a:rPr lang="en-US" sz="2000" b="1" noProof="0" dirty="0"/>
              <a:t> (1 </a:t>
            </a:r>
            <a:r>
              <a:rPr lang="en-US" sz="2000" b="1" noProof="0" dirty="0" err="1"/>
              <a:t>Qor</a:t>
            </a:r>
            <a:r>
              <a:rPr lang="en-US" sz="2000" b="1" noProof="0" dirty="0"/>
              <a:t>. 1:20).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144380" y="4356232"/>
            <a:ext cx="7368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Ogummaan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Waaqayyoo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inni</a:t>
            </a:r>
            <a:r>
              <a:rPr lang="en-US" sz="2000" b="1" noProof="0" dirty="0"/>
              <a:t> </a:t>
            </a:r>
            <a:r>
              <a:rPr lang="en-US" sz="2000" b="1" dirty="0" err="1"/>
              <a:t>Phaawuloos</a:t>
            </a:r>
            <a:r>
              <a:rPr lang="en-US" sz="2000" b="1" dirty="0"/>
              <a:t> </a:t>
            </a:r>
            <a:r>
              <a:rPr lang="en-US" sz="2000" b="1" dirty="0" err="1"/>
              <a:t>lallabe</a:t>
            </a:r>
            <a:r>
              <a:rPr lang="en-US" sz="2000" b="1" dirty="0"/>
              <a:t> </a:t>
            </a:r>
            <a:r>
              <a:rPr lang="en-US" sz="2000" b="1" dirty="0" err="1"/>
              <a:t>maali</a:t>
            </a:r>
            <a:r>
              <a:rPr lang="en-US" sz="2000" b="1" dirty="0"/>
              <a:t>?</a:t>
            </a:r>
            <a:endParaRPr lang="en-US" sz="2000" b="1" noProof="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144380" y="5835464"/>
            <a:ext cx="74470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Faallaa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yaada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namaatiin</a:t>
            </a:r>
            <a:r>
              <a:rPr lang="en-US" sz="2000" b="1" noProof="0" dirty="0"/>
              <a:t>, </a:t>
            </a:r>
            <a:r>
              <a:rPr lang="en-US" sz="2000" b="1" noProof="0" dirty="0" err="1"/>
              <a:t>ogummaan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Waaqayyoo</a:t>
            </a:r>
            <a:r>
              <a:rPr lang="en-US" sz="2000" b="1" noProof="0" dirty="0"/>
              <a:t>, “</a:t>
            </a:r>
            <a:r>
              <a:rPr lang="en-US" sz="2000" b="1" noProof="0" dirty="0" err="1"/>
              <a:t>karaa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lallabbii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gowwummaa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amantoota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fayyisuu</a:t>
            </a:r>
            <a:r>
              <a:rPr lang="en-US" sz="2000" b="1" noProof="0" dirty="0"/>
              <a:t> of </a:t>
            </a:r>
            <a:r>
              <a:rPr lang="en-US" sz="2000" b="1" noProof="0" dirty="0" err="1"/>
              <a:t>keessaa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qaba</a:t>
            </a:r>
            <a:r>
              <a:rPr lang="en-US" sz="2000" b="1" noProof="0" dirty="0"/>
              <a:t>” </a:t>
            </a:r>
            <a:br>
              <a:rPr lang="en-US" sz="2000" b="1" noProof="0" dirty="0"/>
            </a:br>
            <a:r>
              <a:rPr lang="en-US" sz="2000" b="1" noProof="0" dirty="0"/>
              <a:t>(1 </a:t>
            </a:r>
            <a:r>
              <a:rPr lang="en-US" sz="2000" b="1" noProof="0" dirty="0" err="1"/>
              <a:t>Qor</a:t>
            </a:r>
            <a:r>
              <a:rPr lang="en-US" sz="2000" b="1" noProof="0" dirty="0"/>
              <a:t>. 1:21).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214741" y="3070239"/>
            <a:ext cx="56838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Waaqayyo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Ofii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Isaatii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ergicha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Kiristoos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humna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akka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dhabneef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dubbii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ogummaa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namaa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malee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”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akka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inni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lallabuuf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isa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erga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1:17).</a:t>
            </a: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619751" y="-57150"/>
            <a:ext cx="657224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noProof="0" dirty="0">
                <a:ln/>
                <a:solidFill>
                  <a:schemeClr val="accent3"/>
                </a:solidFill>
              </a:rPr>
              <a:t>MARAATUMMAA FANNOO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50" y="699369"/>
            <a:ext cx="657225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Nuy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garuu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Kiristoos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Isa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fannifame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lallabna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kun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immoo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warra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Yihudootaatti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gufuu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dha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Qoront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227597" y="2391438"/>
            <a:ext cx="582829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noProof="0" dirty="0" err="1"/>
              <a:t>Jechi</a:t>
            </a:r>
            <a:r>
              <a:rPr lang="en-US" sz="1700" b="1" noProof="0" dirty="0"/>
              <a:t> </a:t>
            </a:r>
            <a:r>
              <a:rPr lang="en-US" sz="1700" b="1" noProof="0" dirty="0" err="1"/>
              <a:t>Giriikii</a:t>
            </a:r>
            <a:r>
              <a:rPr lang="en-US" sz="1700" b="1" noProof="0" dirty="0"/>
              <a:t> </a:t>
            </a:r>
            <a:r>
              <a:rPr lang="en-US" sz="1700" b="1" i="1" noProof="0" dirty="0" err="1"/>
              <a:t>mōria</a:t>
            </a:r>
            <a:r>
              <a:rPr lang="en-US" sz="1700" b="1" i="1" noProof="0" dirty="0"/>
              <a:t> </a:t>
            </a:r>
            <a:r>
              <a:rPr lang="en-US" sz="1700" b="1" noProof="0" dirty="0" err="1"/>
              <a:t>jedhu</a:t>
            </a:r>
            <a:r>
              <a:rPr lang="en-US" sz="1700" b="1" i="1" noProof="0" dirty="0"/>
              <a:t> </a:t>
            </a:r>
            <a:r>
              <a:rPr lang="en-US" sz="1700" b="1" noProof="0" dirty="0"/>
              <a:t>(</a:t>
            </a:r>
            <a:r>
              <a:rPr lang="en-US" sz="1700" b="1" noProof="0" dirty="0" err="1"/>
              <a:t>maraatummaa</a:t>
            </a:r>
            <a:r>
              <a:rPr lang="en-US" sz="1700" b="1" noProof="0" dirty="0"/>
              <a:t>, </a:t>
            </a:r>
            <a:r>
              <a:rPr lang="en-US" sz="1700" b="1" noProof="0" dirty="0" err="1"/>
              <a:t>ogummaa</a:t>
            </a:r>
            <a:r>
              <a:rPr lang="en-US" sz="1700" b="1" noProof="0" dirty="0"/>
              <a:t> </a:t>
            </a:r>
            <a:r>
              <a:rPr lang="en-US" sz="1700" b="1" noProof="0" dirty="0" err="1"/>
              <a:t>maleessa</a:t>
            </a:r>
            <a:r>
              <a:rPr lang="en-US" sz="1700" b="1" noProof="0" dirty="0"/>
              <a:t>, </a:t>
            </a:r>
            <a:r>
              <a:rPr lang="en-US" sz="1700" b="1" noProof="0" dirty="0" err="1"/>
              <a:t>gowwummaa</a:t>
            </a:r>
            <a:r>
              <a:rPr lang="en-US" sz="1700" b="1" noProof="0" dirty="0"/>
              <a:t>) 1 </a:t>
            </a:r>
            <a:r>
              <a:rPr lang="en-US" sz="1700" b="1" noProof="0" dirty="0" err="1"/>
              <a:t>Qor</a:t>
            </a:r>
            <a:r>
              <a:rPr lang="en-US" sz="1700" b="1" noProof="0" dirty="0"/>
              <a:t>. </a:t>
            </a:r>
            <a:r>
              <a:rPr lang="en-US" sz="1700" b="1" noProof="0" dirty="0" err="1"/>
              <a:t>Keessatti</a:t>
            </a:r>
            <a:r>
              <a:rPr lang="en-US" sz="1700" b="1" noProof="0" dirty="0"/>
              <a:t> </a:t>
            </a:r>
            <a:r>
              <a:rPr lang="en-US" sz="1700" b="1" noProof="0" dirty="0" err="1"/>
              <a:t>si’a</a:t>
            </a:r>
            <a:r>
              <a:rPr lang="en-US" sz="1700" b="1" noProof="0" dirty="0"/>
              <a:t> 5 </a:t>
            </a:r>
            <a:r>
              <a:rPr lang="en-US" sz="1700" b="1" noProof="0" dirty="0" err="1"/>
              <a:t>dhimma</a:t>
            </a:r>
            <a:r>
              <a:rPr lang="en-US" sz="1700" b="1" noProof="0" dirty="0"/>
              <a:t> </a:t>
            </a:r>
            <a:r>
              <a:rPr lang="en-US" sz="1700" b="1" noProof="0" dirty="0" err="1"/>
              <a:t>itti</a:t>
            </a:r>
            <a:r>
              <a:rPr lang="en-US" sz="1700" b="1" noProof="0" dirty="0"/>
              <a:t> </a:t>
            </a:r>
            <a:r>
              <a:rPr lang="en-US" sz="1700" b="1" noProof="0" dirty="0" err="1"/>
              <a:t>baa’ame</a:t>
            </a:r>
            <a:r>
              <a:rPr lang="en-US" sz="1700" b="1" noProof="0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6572596"/>
              </p:ext>
            </p:extLst>
          </p:nvPr>
        </p:nvGraphicFramePr>
        <p:xfrm>
          <a:off x="37094" y="3152417"/>
          <a:ext cx="5898983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5936080" y="4532975"/>
            <a:ext cx="62188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Warra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badaniif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fannoon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gowwumma</a:t>
            </a:r>
            <a:r>
              <a:rPr lang="en-US" sz="2000" b="1" dirty="0"/>
              <a:t>a </a:t>
            </a:r>
            <a:r>
              <a:rPr lang="en-US" sz="2000" b="1" dirty="0" err="1"/>
              <a:t>dha</a:t>
            </a:r>
            <a:r>
              <a:rPr lang="en-US" sz="2000" b="1" dirty="0"/>
              <a:t>; </a:t>
            </a:r>
            <a:r>
              <a:rPr lang="en-US" sz="2000" b="1" dirty="0" err="1"/>
              <a:t>warra</a:t>
            </a:r>
            <a:r>
              <a:rPr lang="en-US" sz="2000" b="1" dirty="0"/>
              <a:t> </a:t>
            </a:r>
            <a:r>
              <a:rPr lang="en-US" sz="2000" b="1" dirty="0" err="1"/>
              <a:t>Waaqayyoon</a:t>
            </a:r>
            <a:r>
              <a:rPr lang="en-US" sz="2000" b="1" dirty="0"/>
              <a:t> </a:t>
            </a:r>
            <a:r>
              <a:rPr lang="en-US" sz="2000" b="1" dirty="0" err="1"/>
              <a:t>hin</a:t>
            </a:r>
            <a:r>
              <a:rPr lang="en-US" sz="2000" b="1" dirty="0"/>
              <a:t> </a:t>
            </a:r>
            <a:r>
              <a:rPr lang="en-US" sz="2000" b="1" dirty="0" err="1"/>
              <a:t>beekneefis</a:t>
            </a:r>
            <a:r>
              <a:rPr lang="en-US" sz="2000" b="1" dirty="0"/>
              <a:t> (</a:t>
            </a:r>
            <a:r>
              <a:rPr lang="en-US" sz="2000" b="1" dirty="0" err="1"/>
              <a:t>Ormootaaf</a:t>
            </a:r>
            <a:r>
              <a:rPr lang="en-US" sz="2000" b="1" dirty="0"/>
              <a:t>); </a:t>
            </a:r>
            <a:r>
              <a:rPr lang="en-US" sz="2000" b="1" noProof="0" dirty="0" err="1"/>
              <a:t>warra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waa’ee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addunyaa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kanaa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qofa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yaadaniifis</a:t>
            </a:r>
            <a:r>
              <a:rPr lang="en-US" sz="2000" b="1" noProof="0" dirty="0"/>
              <a:t> (</a:t>
            </a:r>
            <a:r>
              <a:rPr lang="en-US" sz="2000" b="1" noProof="0" dirty="0" err="1"/>
              <a:t>nama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uumamaatiif</a:t>
            </a:r>
            <a:r>
              <a:rPr lang="en-US" sz="2000" b="1" noProof="0" dirty="0"/>
              <a:t>); </a:t>
            </a:r>
            <a:r>
              <a:rPr lang="en-US" sz="2000" b="1" noProof="0" dirty="0" err="1"/>
              <a:t>wara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ogummaa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ofii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isaaniitiin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qofa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bulaniifis</a:t>
            </a:r>
            <a:r>
              <a:rPr lang="en-US" sz="2000" b="1" noProof="0" dirty="0"/>
              <a:t>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7"/>
          <a:stretch>
            <a:fillRect/>
          </a:stretch>
        </p:blipFill>
        <p:spPr>
          <a:xfrm>
            <a:off x="185867" y="167040"/>
            <a:ext cx="5433883" cy="213101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892" y="1455887"/>
            <a:ext cx="5908511" cy="300957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5936079" y="6089972"/>
            <a:ext cx="64484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Garuu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fayyaniif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eebba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dha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Waaqaa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goranii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ilaalaniif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jechuu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dha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HUMNA WAAQAYYOO</a:t>
            </a:r>
            <a:endParaRPr lang="en-US" sz="4400" b="1" spc="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1014412" y="657522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Waa’ee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fannifamuu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Kiristoos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dubbachuun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warra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karaa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badiisaa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irra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jiraniif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gowwummaa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dha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nuy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warra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karaa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fayyinaa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irra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jirruuf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garuu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inni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human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Waaqayyoo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ti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Qor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 1:18)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104772" y="1193642"/>
            <a:ext cx="6581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Fannoon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, human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hammina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namaa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fi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gaarummaa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Waaqaa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agarsiisuu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qaba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.</a:t>
            </a:r>
            <a:endParaRPr lang="en-US" noProof="0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5564041"/>
              </p:ext>
            </p:extLst>
          </p:nvPr>
        </p:nvGraphicFramePr>
        <p:xfrm>
          <a:off x="1199148" y="1915142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104774" y="4546882"/>
            <a:ext cx="6581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Warri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tuffatan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bu’aa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hojii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isaanii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hamaa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haammatu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dhuma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irrattis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Isa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tuffatan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balleeffamu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104772" y="5477932"/>
            <a:ext cx="67913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Humni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Waaqayyoo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Inni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fannoo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irratti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agarsiifame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cubbuu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isaa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hundumaa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dhiiseefii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jireenya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bara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baraa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isaaf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mirkaneessuudhaaf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nama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Waaqayyotti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araarsuu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ni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danda’a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Qol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1:20; 1Phex. 2:24).</a:t>
            </a: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75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4772024" y="-96253"/>
            <a:ext cx="74199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4000" b="1" noProof="0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</a:rPr>
              <a:t>ERGAA FANNOO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838691" y="559736"/>
            <a:ext cx="735330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Biyyi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lafaa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ogummaa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ofii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isaatiin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Waaqayyoon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isa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ogummaadhaan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guute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beekuu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dadhabnaan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gowwummaa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barsiisa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isa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nuyi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lallabnuutiin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warra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amanan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fayyisuun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Waaqayyotti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tole” 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Qor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1:21)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838691" y="1646612"/>
            <a:ext cx="5811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Maaliif</a:t>
            </a:r>
            <a:r>
              <a:rPr lang="en-US" sz="2000" b="1" dirty="0"/>
              <a:t> </a:t>
            </a:r>
            <a:r>
              <a:rPr lang="en-US" sz="2000" b="1" dirty="0" err="1"/>
              <a:t>ergaa</a:t>
            </a:r>
            <a:r>
              <a:rPr lang="en-US" sz="2000" b="1" dirty="0"/>
              <a:t> </a:t>
            </a:r>
            <a:r>
              <a:rPr lang="en-US" sz="2000" b="1" dirty="0" err="1"/>
              <a:t>fannoo</a:t>
            </a:r>
            <a:r>
              <a:rPr lang="en-US" sz="2000" b="1" dirty="0"/>
              <a:t> </a:t>
            </a:r>
            <a:r>
              <a:rPr lang="en-US" sz="2000" b="1" dirty="0" err="1"/>
              <a:t>lallabuun</a:t>
            </a:r>
            <a:r>
              <a:rPr lang="en-US" sz="2000" b="1" dirty="0"/>
              <a:t> </a:t>
            </a:r>
            <a:r>
              <a:rPr lang="en-US" sz="2000" b="1" dirty="0" err="1"/>
              <a:t>gowwummaa</a:t>
            </a:r>
            <a:r>
              <a:rPr lang="en-US" sz="2000" b="1" dirty="0"/>
              <a:t> </a:t>
            </a:r>
            <a:r>
              <a:rPr lang="en-US" sz="2000" b="1" dirty="0" err="1"/>
              <a:t>ta’e</a:t>
            </a:r>
            <a:r>
              <a:rPr lang="en-US" sz="2000" b="1" noProof="0" dirty="0"/>
              <a:t> (1 </a:t>
            </a:r>
            <a:r>
              <a:rPr lang="en-US" sz="2000" b="1" noProof="0" dirty="0" err="1"/>
              <a:t>Qor</a:t>
            </a:r>
            <a:r>
              <a:rPr lang="en-US" sz="2000" b="1" noProof="0" dirty="0"/>
              <a:t>. 1:21-24)?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3866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838701" y="6101982"/>
            <a:ext cx="7353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Ergaan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fayyina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nuuf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kennuudhaaf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Waaqayyo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hammam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adeeme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nutti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agarsiisa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838692" y="4493787"/>
            <a:ext cx="73533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ta’u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malee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ergamootaaf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ergaan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raawwatee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biraati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Yesuus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Samii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irratti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beekan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sanyii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Isa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jibbee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Isa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ajjeeseef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jaalalaan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du’uuf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of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kennuun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dinqii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ture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kallattii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Phaawuloos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karaa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lallabbii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isaatii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dabarsuu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barbaade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dha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838697" y="2308539"/>
            <a:ext cx="735329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Yihudoonni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Masihii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cunqursaa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Roomaa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jalaa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baasuu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eegaa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turan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Yeroo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Yesuus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fannifamu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isaanitti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hime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bartootum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a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Isaatu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sodaate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Caalaattimmoo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Yihudotaaf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namni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fannoo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irratti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fannifamu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Waaqayyo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abaare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dha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Deeb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21:23).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Ormoota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Fayyisaa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eegaa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turreef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immoo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yaadni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isaanii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tokkuma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fannoon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maraatummaa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dha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0" y="47625"/>
            <a:ext cx="888775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3200" b="1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GOWWUMMAA FI DADHABINA WAAQAYYOO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0" y="693264"/>
            <a:ext cx="9049732" cy="68740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n-US" b="1" noProof="0" dirty="0">
                <a:latin typeface="Comic Sans MS" panose="030F0702030302020204" pitchFamily="66" charset="0"/>
              </a:rPr>
              <a:t>“</a:t>
            </a:r>
            <a:r>
              <a:rPr lang="en-US" b="1" noProof="0" dirty="0" err="1">
                <a:latin typeface="Comic Sans MS" panose="030F0702030302020204" pitchFamily="66" charset="0"/>
              </a:rPr>
              <a:t>Waanti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gowwummaa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Waaqayyoo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fakkaatu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ogummaa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namaa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irra</a:t>
            </a:r>
            <a:r>
              <a:rPr lang="en-US" b="1" noProof="0" dirty="0">
                <a:latin typeface="Comic Sans MS" panose="030F0702030302020204" pitchFamily="66" charset="0"/>
              </a:rPr>
              <a:t> in </a:t>
            </a:r>
            <a:r>
              <a:rPr lang="en-US" b="1" noProof="0" dirty="0" err="1">
                <a:latin typeface="Comic Sans MS" panose="030F0702030302020204" pitchFamily="66" charset="0"/>
              </a:rPr>
              <a:t>caala</a:t>
            </a:r>
            <a:r>
              <a:rPr lang="en-US" b="1" noProof="0" dirty="0">
                <a:latin typeface="Comic Sans MS" panose="030F0702030302020204" pitchFamily="66" charset="0"/>
              </a:rPr>
              <a:t>, </a:t>
            </a:r>
            <a:r>
              <a:rPr lang="en-US" b="1" noProof="0" dirty="0" err="1">
                <a:latin typeface="Comic Sans MS" panose="030F0702030302020204" pitchFamily="66" charset="0"/>
              </a:rPr>
              <a:t>wanti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dadhabbii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Waaqayyoo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fakkaatus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jabina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namaa</a:t>
            </a:r>
            <a:r>
              <a:rPr lang="en-US" b="1" noProof="0" dirty="0"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latin typeface="Comic Sans MS" panose="030F0702030302020204" pitchFamily="66" charset="0"/>
              </a:rPr>
              <a:t>irra</a:t>
            </a:r>
            <a:r>
              <a:rPr lang="en-US" b="1" noProof="0" dirty="0">
                <a:latin typeface="Comic Sans MS" panose="030F0702030302020204" pitchFamily="66" charset="0"/>
              </a:rPr>
              <a:t> in </a:t>
            </a:r>
            <a:r>
              <a:rPr lang="en-US" b="1" noProof="0" dirty="0" err="1">
                <a:latin typeface="Comic Sans MS" panose="030F0702030302020204" pitchFamily="66" charset="0"/>
              </a:rPr>
              <a:t>caala</a:t>
            </a:r>
            <a:r>
              <a:rPr lang="en-US" b="1" noProof="0" dirty="0"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latin typeface="Comic Sans MS" panose="030F0702030302020204" pitchFamily="66" charset="0"/>
              </a:rPr>
              <a:t>Qor</a:t>
            </a:r>
            <a:r>
              <a:rPr lang="en-US" sz="1400" b="1" noProof="0" dirty="0">
                <a:latin typeface="Comic Sans MS" panose="030F0702030302020204" pitchFamily="66" charset="0"/>
              </a:rPr>
              <a:t>. 1:25)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238124" y="1441537"/>
            <a:ext cx="88116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Karaama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kamiinuu</a:t>
            </a:r>
            <a:r>
              <a:rPr lang="en-US" sz="2000" b="1" noProof="0" dirty="0"/>
              <a:t>, </a:t>
            </a:r>
            <a:r>
              <a:rPr lang="en-US" sz="2000" b="1" noProof="0" dirty="0" err="1"/>
              <a:t>Waaqayyo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gowwaa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ykn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dadhabaa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dhaa</a:t>
            </a:r>
            <a:r>
              <a:rPr lang="en-US" sz="2000" b="1" noProof="0" dirty="0"/>
              <a:t>? (1 </a:t>
            </a:r>
            <a:r>
              <a:rPr lang="en-US" sz="2000" b="1" noProof="0" dirty="0" err="1"/>
              <a:t>Qor</a:t>
            </a:r>
            <a:r>
              <a:rPr lang="en-US" sz="2000" b="1" noProof="0" dirty="0"/>
              <a:t>. 1:25)?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7" t="-429" r="7857" b="429"/>
          <a:stretch>
            <a:fillRect/>
          </a:stretch>
        </p:blipFill>
        <p:spPr>
          <a:xfrm>
            <a:off x="141873" y="3266502"/>
            <a:ext cx="5662161" cy="3475603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6116052" y="2979038"/>
            <a:ext cx="60759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Ogummaan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namaa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inni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jira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jedhamu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hundinuu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walitti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qabamee</a:t>
            </a:r>
            <a:r>
              <a:rPr lang="en-US" sz="2000" b="1" noProof="0" dirty="0"/>
              <a:t>, </a:t>
            </a:r>
            <a:r>
              <a:rPr lang="en-US" sz="2000" b="1" noProof="0" dirty="0" err="1"/>
              <a:t>karoora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fayyinaa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namaaf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qophaa’e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tasa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amansiisuu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hin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danda’u</a:t>
            </a:r>
            <a:r>
              <a:rPr lang="en-US" sz="2000" b="1" noProof="0" dirty="0"/>
              <a:t>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760" y="115894"/>
            <a:ext cx="3161365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6172201" y="5747644"/>
            <a:ext cx="46778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i="1" u="sng" noProof="0" dirty="0" err="1"/>
              <a:t>Waamicha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Hafuurri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Qulqulluun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godhuun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warra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Yesuusitti</a:t>
            </a:r>
            <a:r>
              <a:rPr lang="en-US" sz="2000" b="1" noProof="0" dirty="0"/>
              <a:t> </a:t>
            </a:r>
            <a:r>
              <a:rPr lang="en-US" sz="2000" b="1" i="1" u="sng" noProof="0" dirty="0" err="1"/>
              <a:t>amanan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qofaatu</a:t>
            </a:r>
            <a:r>
              <a:rPr lang="en-US" sz="2000" b="1" noProof="0" dirty="0"/>
              <a:t> </a:t>
            </a:r>
            <a:r>
              <a:rPr lang="en-US" sz="2000" b="1" i="1" u="sng" noProof="0" dirty="0" err="1"/>
              <a:t>fayyaa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hubadhaa</a:t>
            </a:r>
            <a:r>
              <a:rPr lang="en-US" sz="2000" b="1" noProof="0" dirty="0"/>
              <a:t>. </a:t>
            </a:r>
            <a:endParaRPr lang="en-US" sz="2000" b="1" i="1" u="sng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803" y="5429250"/>
            <a:ext cx="1113322" cy="1332105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238124" y="1902511"/>
            <a:ext cx="119538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Tasumaa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sababni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Waaqayyo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mudaa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qabu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Phaawuloos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salphaadhumatti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fakkii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isaa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wal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bira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qaba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: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Yooma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Waaqayyo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yaada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gowwaa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wayii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qabaate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illee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Inni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fiixee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ogummaa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namaa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hundumaa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irra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ni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caala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ykn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falmiin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dadhabaa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wayii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Waaqayyo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biraa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ka’e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falmii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jabaa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jedhamu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xumuraa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namni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dhiheessuu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danda’u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jabaa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dha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6172201" y="4055565"/>
            <a:ext cx="60197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fayyaniif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(1Qor.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1:18); “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amantootaaf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(1Qor. 1:21); “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waamamaniif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” (1Qor. 1:24);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karaa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human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aarsaa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Yesuus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fannoo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irratti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aarfamee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Waaqayyo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qofaatu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fayyina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mirkaneessuu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danda’e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40A10-C596-3BE8-4D05-653FB7395AE6}"/>
              </a:ext>
            </a:extLst>
          </p:cNvPr>
          <p:cNvSpPr txBox="1"/>
          <p:nvPr/>
        </p:nvSpPr>
        <p:spPr>
          <a:xfrm>
            <a:off x="885524" y="630562"/>
            <a:ext cx="10616665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noProof="0" dirty="0">
                <a:latin typeface="Constantia" panose="02030602050306030303" pitchFamily="18" charset="0"/>
              </a:rPr>
              <a:t>“</a:t>
            </a:r>
            <a:r>
              <a:rPr lang="en-US" sz="2400" b="1" noProof="0" dirty="0" err="1">
                <a:latin typeface="Constantia" panose="02030602050306030303" pitchFamily="18" charset="0"/>
              </a:rPr>
              <a:t>Sammuu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namoota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hedduu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yeroo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ammaa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jiraataniitiif</a:t>
            </a:r>
            <a:r>
              <a:rPr lang="en-US" sz="2400" b="1" noProof="0" dirty="0">
                <a:latin typeface="Constantia" panose="02030602050306030303" pitchFamily="18" charset="0"/>
              </a:rPr>
              <a:t>, </a:t>
            </a:r>
            <a:r>
              <a:rPr lang="en-US" sz="2400" b="1" noProof="0" dirty="0" err="1">
                <a:latin typeface="Constantia" panose="02030602050306030303" pitchFamily="18" charset="0"/>
              </a:rPr>
              <a:t>fannoon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Qaraaniyoo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yaadannoo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qulqulla’aadhaan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marfamee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jira</a:t>
            </a:r>
            <a:r>
              <a:rPr lang="en-US" sz="2400" b="1" noProof="0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Gumiin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qulqullaa’oon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taatee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fannoo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wajjin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walitti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hidhatu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noProof="0" dirty="0" err="1">
                <a:latin typeface="Constantia" panose="02030602050306030303" pitchFamily="18" charset="0"/>
              </a:rPr>
              <a:t>Garuu</a:t>
            </a:r>
            <a:r>
              <a:rPr lang="en-US" sz="2400" b="1" noProof="0" dirty="0">
                <a:latin typeface="Constantia" panose="02030602050306030303" pitchFamily="18" charset="0"/>
              </a:rPr>
              <a:t>, bara </a:t>
            </a:r>
            <a:r>
              <a:rPr lang="en-US" sz="2400" b="1" noProof="0" dirty="0" err="1">
                <a:latin typeface="Constantia" panose="02030602050306030303" pitchFamily="18" charset="0"/>
              </a:rPr>
              <a:t>Phaawuloos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keessa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fannoon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miira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jibbamuu</a:t>
            </a:r>
            <a:r>
              <a:rPr lang="en-US" sz="2400" b="1" noProof="0" dirty="0">
                <a:latin typeface="Constantia" panose="02030602050306030303" pitchFamily="18" charset="0"/>
              </a:rPr>
              <a:t> fi </a:t>
            </a:r>
            <a:r>
              <a:rPr lang="en-US" sz="2400" b="1" noProof="0" dirty="0" err="1">
                <a:latin typeface="Constantia" panose="02030602050306030303" pitchFamily="18" charset="0"/>
              </a:rPr>
              <a:t>shororkeeffamuutiin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wal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qabata</a:t>
            </a:r>
            <a:r>
              <a:rPr lang="en-US" sz="2400" b="1" noProof="0" dirty="0">
                <a:latin typeface="Constantia" panose="02030602050306030303" pitchFamily="18" charset="0"/>
              </a:rPr>
              <a:t>. Nama </a:t>
            </a:r>
            <a:r>
              <a:rPr lang="en-US" sz="2400" b="1" noProof="0" dirty="0" err="1">
                <a:latin typeface="Constantia" panose="02030602050306030303" pitchFamily="18" charset="0"/>
              </a:rPr>
              <a:t>fannoo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irratti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fannifamee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du’e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tokko</a:t>
            </a:r>
            <a:r>
              <a:rPr lang="en-US" sz="2400" b="1" noProof="0" dirty="0">
                <a:latin typeface="Constantia" panose="02030602050306030303" pitchFamily="18" charset="0"/>
              </a:rPr>
              <a:t>, </a:t>
            </a:r>
            <a:r>
              <a:rPr lang="en-US" sz="2400" b="1" noProof="0" dirty="0" err="1">
                <a:latin typeface="Constantia" panose="02030602050306030303" pitchFamily="18" charset="0"/>
              </a:rPr>
              <a:t>akka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Fayyisaa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ilmaan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namaatti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ol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qabuun</a:t>
            </a:r>
            <a:r>
              <a:rPr lang="en-US" sz="2400" b="1" noProof="0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jibbaa</a:t>
            </a:r>
            <a:r>
              <a:rPr lang="en-US" sz="2400" b="1" dirty="0">
                <a:latin typeface="Constantia" panose="02030602050306030303" pitchFamily="18" charset="0"/>
              </a:rPr>
              <a:t> fi </a:t>
            </a:r>
            <a:r>
              <a:rPr lang="en-US" sz="2400" b="1" dirty="0" err="1">
                <a:latin typeface="Constantia" panose="02030602050306030303" pitchFamily="18" charset="0"/>
              </a:rPr>
              <a:t>mormii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guddaa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afeera</a:t>
            </a:r>
            <a:r>
              <a:rPr lang="en-US" sz="2400" b="1" dirty="0">
                <a:latin typeface="Constantia" panose="02030602050306030303" pitchFamily="18" charset="0"/>
              </a:rPr>
              <a:t>.</a:t>
            </a:r>
            <a:r>
              <a:rPr lang="en-US" sz="2400" b="1" noProof="0" dirty="0">
                <a:latin typeface="Constantia" panose="02030602050306030303" pitchFamily="18" charset="0"/>
              </a:rPr>
              <a:t> […]</a:t>
            </a:r>
          </a:p>
          <a:p>
            <a:pPr>
              <a:spcBef>
                <a:spcPts val="600"/>
              </a:spcBef>
            </a:pPr>
            <a:r>
              <a:rPr lang="en-US" sz="2400" b="1" noProof="0" dirty="0" err="1">
                <a:latin typeface="Constantia" panose="02030602050306030303" pitchFamily="18" charset="0"/>
              </a:rPr>
              <a:t>Ol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qabamuu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sanyii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namaa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ykn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fayyina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namaa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wajjin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fannoo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wal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qabsiisuu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yaaluun</a:t>
            </a:r>
            <a:r>
              <a:rPr lang="en-US" sz="2400" b="1" noProof="0" dirty="0">
                <a:latin typeface="Constantia" panose="02030602050306030303" pitchFamily="18" charset="0"/>
              </a:rPr>
              <a:t>, </a:t>
            </a:r>
            <a:r>
              <a:rPr lang="en-US" sz="2400" b="1" noProof="0" dirty="0" err="1">
                <a:latin typeface="Constantia" panose="02030602050306030303" pitchFamily="18" charset="0"/>
              </a:rPr>
              <a:t>yaada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sammuu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dadhabaa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tokko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keessa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burqutti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lakkaa’ama</a:t>
            </a:r>
            <a:r>
              <a:rPr lang="en-US" sz="2400" b="1" noProof="0" dirty="0">
                <a:latin typeface="Constantia" panose="02030602050306030303" pitchFamily="18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2400" b="1" noProof="0" dirty="0" err="1">
                <a:latin typeface="Constantia" panose="02030602050306030303" pitchFamily="18" charset="0"/>
              </a:rPr>
              <a:t>Phaawuloosiif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garuu</a:t>
            </a:r>
            <a:r>
              <a:rPr lang="en-US" sz="2400" b="1" noProof="0" dirty="0">
                <a:latin typeface="Constantia" panose="02030602050306030303" pitchFamily="18" charset="0"/>
              </a:rPr>
              <a:t>, </a:t>
            </a:r>
            <a:r>
              <a:rPr lang="en-US" sz="2400" b="1" noProof="0" dirty="0" err="1">
                <a:latin typeface="Constantia" panose="02030602050306030303" pitchFamily="18" charset="0"/>
              </a:rPr>
              <a:t>fannoon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waanta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hundumaa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caalaatti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dinqisiisaa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dha</a:t>
            </a:r>
            <a:r>
              <a:rPr lang="en-US" sz="2400" b="1" noProof="0" dirty="0">
                <a:latin typeface="Constantia" panose="02030602050306030303" pitchFamily="18" charset="0"/>
              </a:rPr>
              <a:t>. […] </a:t>
            </a:r>
            <a:r>
              <a:rPr lang="en-US" sz="2400" b="1" noProof="0" dirty="0" err="1">
                <a:latin typeface="Constantia" panose="02030602050306030303" pitchFamily="18" charset="0"/>
              </a:rPr>
              <a:t>Muuxannoo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dhuunfaatiin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waanti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inni</a:t>
            </a:r>
            <a:r>
              <a:rPr lang="en-US" sz="2400" b="1" noProof="0" dirty="0">
                <a:latin typeface="Constantia" panose="02030602050306030303" pitchFamily="18" charset="0"/>
              </a:rPr>
              <a:t> bare, </a:t>
            </a:r>
            <a:r>
              <a:rPr lang="en-US" sz="2400" b="1" noProof="0" dirty="0" err="1">
                <a:latin typeface="Constantia" panose="02030602050306030303" pitchFamily="18" charset="0"/>
              </a:rPr>
              <a:t>cubbamaan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jaalala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Abbaatiin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qabame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tokko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akka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Aarfamuu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Ilma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Isaatiitiin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mul’atetti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dhiibbaa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waaqummaatiin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qabamee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onneen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jijjiiramuudhaan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Kiristoos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hundumaa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isaaf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taa’a</a:t>
            </a:r>
            <a:r>
              <a:rPr lang="en-US" sz="2400" b="1" dirty="0">
                <a:latin typeface="Constantia" panose="02030602050306030303" pitchFamily="18" charset="0"/>
              </a:rPr>
              <a:t>.”</a:t>
            </a:r>
            <a:endParaRPr lang="en-US" sz="24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ADB1D-177A-90F5-92A8-BF754672B994}"/>
              </a:ext>
            </a:extLst>
          </p:cNvPr>
          <p:cNvSpPr txBox="1"/>
          <p:nvPr/>
        </p:nvSpPr>
        <p:spPr>
          <a:xfrm>
            <a:off x="7623993" y="5977088"/>
            <a:ext cx="3682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noProof="0" dirty="0" err="1"/>
              <a:t>EGW</a:t>
            </a:r>
            <a:r>
              <a:rPr lang="en-US" sz="1600" b="1" noProof="0" dirty="0"/>
              <a:t> (The Acts of the Apostles, p. 245)</a:t>
            </a:r>
          </a:p>
        </p:txBody>
      </p:sp>
    </p:spTree>
    <p:extLst>
      <p:ext uri="{BB962C8B-B14F-4D97-AF65-F5344CB8AC3E}">
        <p14:creationId xmlns:p14="http://schemas.microsoft.com/office/powerpoint/2010/main" val="36480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1034</Words>
  <Application>Microsoft Office PowerPoint</Application>
  <PresentationFormat>Panorámica</PresentationFormat>
  <Paragraphs>61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 Display</vt:lpstr>
      <vt:lpstr>Comic Sans MS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96</cp:revision>
  <dcterms:created xsi:type="dcterms:W3CDTF">2026-05-30T13:56:14Z</dcterms:created>
  <dcterms:modified xsi:type="dcterms:W3CDTF">2026-07-05T14:15:44Z</dcterms:modified>
</cp:coreProperties>
</file>