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</p:sldMasterIdLst>
  <p:notesMasterIdLst>
    <p:notesMasterId r:id="rId14"/>
  </p:notesMasterIdLst>
  <p:sldIdLst>
    <p:sldId id="262" r:id="rId3"/>
    <p:sldId id="273" r:id="rId4"/>
    <p:sldId id="264" r:id="rId5"/>
    <p:sldId id="265" r:id="rId6"/>
    <p:sldId id="266" r:id="rId7"/>
    <p:sldId id="267" r:id="rId8"/>
    <p:sldId id="268" r:id="rId9"/>
    <p:sldId id="269" r:id="rId10"/>
    <p:sldId id="270" r:id="rId11"/>
    <p:sldId id="271" r:id="rId12"/>
    <p:sldId id="272" r:id="rId13"/>
  </p:sldIdLst>
  <p:sldSz cx="12192000" cy="6858000"/>
  <p:notesSz cx="6858000" cy="9144000"/>
  <p:defaultTextStyle>
    <a:defPPr>
      <a:defRPr lang="e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07" d="100"/>
          <a:sy n="107" d="100"/>
        </p:scale>
        <p:origin x="612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presProps" Target="presProps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C01441F-D5EB-485D-8325-97683C6A72B6}" type="datetimeFigureOut">
              <a:rPr lang="en-US" smtClean="0"/>
              <a:t>9/13/2026</a:t>
            </a:fld>
            <a:endParaRPr lang="en-U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9C3DE8F-DA56-445D-A126-D570A3880636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369801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01F89F4-BCFB-4E5B-B329-D5EF8C6E8667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6102718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" dirty="0"/>
              <a:t>2 Corinthians 10:1-11</a:t>
            </a: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01F89F4-BCFB-4E5B-B329-D5EF8C6E8667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5573526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" dirty="0"/>
              <a:t>2 Corinthians 10:12-18</a:t>
            </a: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01F89F4-BCFB-4E5B-B329-D5EF8C6E8667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1947925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01F89F4-BCFB-4E5B-B329-D5EF8C6E8667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8040403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" dirty="0"/>
              <a:t>2 Corinthians 11:1-15</a:t>
            </a:r>
          </a:p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01F89F4-BCFB-4E5B-B329-D5EF8C6E8667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091317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AF7E833-0C4F-7BBF-BEFD-682471D5BE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58BC1533-A0E2-407B-7B77-FD34BBF2232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F570C652-85E4-BFEA-3BE6-3FE3642D266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" dirty="0"/>
              <a:t>2 Corinthians 11:16-31</a:t>
            </a:r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3A0C5088-1B63-9142-D916-79AB65E297A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01F89F4-BCFB-4E5B-B329-D5EF8C6E8667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7536165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6588DCD-BE93-5931-0CFB-8167AD699C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C7EA907B-ACB1-01DE-8302-7683615B58D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C371CBBA-4B5E-44E8-10F6-7EBD26DD44B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" dirty="0"/>
              <a:t>2 Corinthians 11:16-31</a:t>
            </a:r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24BAB829-DF98-19A9-6BA7-1C9A6B33A59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01F89F4-BCFB-4E5B-B329-D5EF8C6E8667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3037579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522B23B-DE54-7259-1228-2FAA1975605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AC9354DD-8A44-39EB-549F-CF47491520A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601D2D5-1514-566F-6951-06A669B6E4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3E4F31-4823-4263-8A21-29E1012D371B}" type="datetimeFigureOut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13/09/2026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80DB2FB1-3B1F-85B2-22EA-145558F360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914080A9-6BB5-57E3-A534-E919C01A0C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956A43F-B320-485C-8455-E41819125410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397726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01D7796-87E8-1B68-938A-5535268C3E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ABE86091-2C02-510E-D767-74DA6BAF1FD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8FEE289B-F44F-AAE7-6197-CEBD8D0CFE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3E4F31-4823-4263-8A21-29E1012D371B}" type="datetimeFigureOut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13/09/2026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CF226ABA-F12D-CAF1-3B50-858A826AB8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BE1CA8D-70B7-EBDE-4A3A-C8BD7E3D09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956A43F-B320-485C-8455-E41819125410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956196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5015039-745C-5CC5-62BB-E7A8CAB711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20FF3A1E-00C2-E227-7718-E67F569B14B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463F914-722B-0717-6CBA-4B4ABD254B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3E4F31-4823-4263-8A21-29E1012D371B}" type="datetimeFigureOut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13/09/2026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6F9DAE4B-F5F6-E634-04DE-F0FD7F3F8E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C8BBB663-A69E-DA29-806E-0142892327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956A43F-B320-485C-8455-E41819125410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760078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FCBA261-63EC-A526-AD3B-6719616A19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E8918A3B-6ACA-F6CE-4105-5151FC6B878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7AEC6B0A-BC2F-34CC-D068-1B0B84ED04C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74BFB81C-4630-CBAC-729D-FD3B963355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3E4F31-4823-4263-8A21-29E1012D371B}" type="datetimeFigureOut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13/09/2026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D68FC87C-34E1-28A0-EA02-B240BB35A8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13D697DC-7990-9A08-8774-060D5E5E00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956A43F-B320-485C-8455-E41819125410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238397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4087837-F436-3093-E7C5-C77E1EC421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B3884AA8-0F2B-BB44-5990-CF3752A81A3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B148482C-232C-E4FD-3637-9937916DDAB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3C45A591-6709-336F-D0F2-CA7C3211B75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2FD2B8AA-AF98-36D4-04D2-D1D2DBD6395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12A7CB62-1A85-7A8E-3831-8C09C2512B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3E4F31-4823-4263-8A21-29E1012D371B}" type="datetimeFigureOut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13/09/2026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2BAC5434-FF45-F1A0-20CD-838F510773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AD8C3FD0-837C-6A66-4001-FCCBA11C07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956A43F-B320-485C-8455-E41819125410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461836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814723D-0698-0CF7-C095-5984078D24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C0EB1A6E-A74F-8F9D-B167-A83D64EECB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3E4F31-4823-4263-8A21-29E1012D371B}" type="datetimeFigureOut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13/09/2026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7B54293C-9A65-2EA7-F78C-AF9C7187EA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CA420911-B331-BE70-5BC3-50158004DF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956A43F-B320-485C-8455-E41819125410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902421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6BDC2B00-ADE8-54CB-8568-A8F3349052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3E4F31-4823-4263-8A21-29E1012D371B}" type="datetimeFigureOut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13/09/2026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98A8EEE0-E21A-C46A-F802-D8F5A72458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0ED9910F-4292-F242-D199-985C5A68E1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956A43F-B320-485C-8455-E41819125410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4997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6B72CDB-0126-5315-EA8D-DFD2E3FDF7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8C7A99EA-E5F2-DCB1-2811-4C5AB95249E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7F5F1684-68D3-467A-4599-B29A5774641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06C9647D-6E86-B262-2137-BF28B74CB1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3E4F31-4823-4263-8A21-29E1012D371B}" type="datetimeFigureOut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13/09/2026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846A2B60-B32F-F389-4C43-9AE45F64CD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6505897F-0FEE-0BC4-260E-EE99E048BB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956A43F-B320-485C-8455-E41819125410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572666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F66AB27-0D66-B33D-68B9-584E02895A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0F2771E6-FF34-2B8C-3153-D0EE67B2C9B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53EA623C-8427-37B5-5F1A-6509637D6E1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6C923D6A-6325-F1BA-B2C7-67D2BC0054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3E4F31-4823-4263-8A21-29E1012D371B}" type="datetimeFigureOut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13/09/2026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1B2820B4-59EE-2ABC-6668-C66715BA62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7C7100B0-59A2-CDC1-52E7-772AFB75D3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956A43F-B320-485C-8455-E41819125410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80563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8D16CB5-5D48-E07E-15E5-69B3F9B39F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225E2527-222B-3F5A-28E0-4D67A9D2AD0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717FEAEF-2364-8AB7-62AF-53C13BC6D9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3E4F31-4823-4263-8A21-29E1012D371B}" type="datetimeFigureOut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13/09/2026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D70204E7-1D04-FF70-86C4-CDD799ABD7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73C02B98-E98A-A152-496C-EA65D53F5E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956A43F-B320-485C-8455-E41819125410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509145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2371D370-9D7B-1EF2-6168-AE0BBB75E85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77F92F02-3396-7033-221B-0DFBB3EED61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EE26FCDB-E547-D184-B8CA-AFE2EAD313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3E4F31-4823-4263-8A21-29E1012D371B}" type="datetimeFigureOut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13/09/2026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832D8841-884F-B601-36B3-E289FD0890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74872A95-7F89-A241-0556-0B32B74F50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956A43F-B320-485C-8455-E41819125410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104939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4ED4CD6-1F3B-8502-D896-DC3AE8920DA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86164831-8A2F-3F93-AEF9-F8E02BAB302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DD0DA21A-46D9-18CE-5959-102424A384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057FF9-8B9C-473F-918D-2A10E69BC4BD}" type="datetimeFigureOut">
              <a:rPr lang="es-ES" smtClean="0"/>
              <a:t>13/09/2026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1AB766FB-8C06-F9F0-1AE4-56F9718FD2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0704C699-18F4-808B-8BB7-8CF3FA0B33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08B9C2-8BC7-4B1B-BF5E-F269DBC37FA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2246847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C555DB7-A943-99A8-3923-11506A55C8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99A6F186-FAD3-6F29-66BA-2D88AF540CC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703897A7-A164-377A-021C-8A3468A3E4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057FF9-8B9C-473F-918D-2A10E69BC4BD}" type="datetimeFigureOut">
              <a:rPr lang="es-ES" smtClean="0"/>
              <a:t>13/09/2026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4C955EA1-AF0E-E8FC-93FA-1981410C76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5DBE132-3CFE-4939-F8B9-86F239B3C3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08B9C2-8BC7-4B1B-BF5E-F269DBC37FA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664781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682D607-BE55-DB32-D2D2-E00BA34175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4AEDB960-B3EC-8FC5-17CF-E9398986E8F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57F8D580-654B-975B-46D6-66586B8876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057FF9-8B9C-473F-918D-2A10E69BC4BD}" type="datetimeFigureOut">
              <a:rPr lang="es-ES" smtClean="0"/>
              <a:t>13/09/2026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13AA898C-8E64-79AD-D6FF-6631197502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55158491-5D86-C1C5-8913-D27ABADB5F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08B9C2-8BC7-4B1B-BF5E-F269DBC37FA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943150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5950101-366C-EC97-D136-19F7F0EB3B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D10BEC31-675D-8111-B406-FB4A28F7C52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D3FCAA30-8DAB-3478-919F-5D5E17AB2C6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A1EE7660-4A5D-8295-49D8-948C10ACEA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057FF9-8B9C-473F-918D-2A10E69BC4BD}" type="datetimeFigureOut">
              <a:rPr lang="es-ES" smtClean="0"/>
              <a:t>13/09/2026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EEC1CE3C-9C83-24AA-6994-7679CE44DF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025BB2CA-A213-CC71-2C39-60D6CE1C78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08B9C2-8BC7-4B1B-BF5E-F269DBC37FA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1064992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9B26DE9-213D-89AA-A526-5A20F3C83F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C3B36E6A-FD46-7A82-202B-D0324BA1407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C8EB56C2-632F-2E14-9DF9-88A18ECE711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A84027A6-6C60-6306-985E-03137933425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BE867ABC-E540-0A46-4FFA-26A05F72D15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51DFABA3-FFAE-4032-E0D4-4DC18A7F9B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057FF9-8B9C-473F-918D-2A10E69BC4BD}" type="datetimeFigureOut">
              <a:rPr lang="es-ES" smtClean="0"/>
              <a:t>13/09/2026</a:t>
            </a:fld>
            <a:endParaRPr lang="es-ES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9BC3744A-46CF-87F8-D181-81F3ABD08A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7E004905-32C6-EC24-4394-E1B09F07FE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08B9C2-8BC7-4B1B-BF5E-F269DBC37FA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470086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15369C8-36F8-BA8A-D1C4-5F7810A9F8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C381B7BD-AAEB-6F27-E3AF-E35D4FC052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057FF9-8B9C-473F-918D-2A10E69BC4BD}" type="datetimeFigureOut">
              <a:rPr lang="es-ES" smtClean="0"/>
              <a:t>13/09/2026</a:t>
            </a:fld>
            <a:endParaRPr lang="es-ES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3A092C51-CF27-37A1-92AD-5601F99326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2C9ADD54-ABCA-6D73-9920-96BA712C35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08B9C2-8BC7-4B1B-BF5E-F269DBC37FA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6855968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7BECA377-C25E-D09D-EE1C-1B06F30D10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057FF9-8B9C-473F-918D-2A10E69BC4BD}" type="datetimeFigureOut">
              <a:rPr lang="es-ES" smtClean="0"/>
              <a:t>13/09/2026</a:t>
            </a:fld>
            <a:endParaRPr lang="es-ES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B5679926-94E8-FA67-9B39-03F6834C7B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06486CC9-697B-0194-BB0A-C143A0AA1B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08B9C2-8BC7-4B1B-BF5E-F269DBC37FA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3419637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D8CC607-703A-4EC1-333A-98D94BA2CB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F5278F2F-0639-62B1-36D8-E120003C53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C82E877E-0FA1-E2F0-1685-DEA4ED9263F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8BE04787-6672-74D3-DB99-6BAA6FA7D0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057FF9-8B9C-473F-918D-2A10E69BC4BD}" type="datetimeFigureOut">
              <a:rPr lang="es-ES" smtClean="0"/>
              <a:t>13/09/2026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407F2A63-5480-FA25-88D0-F9B906B6D5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026DC4F7-734F-1326-4E66-8815AF81B9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08B9C2-8BC7-4B1B-BF5E-F269DBC37FA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6361908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45F9307-BB53-E927-6BA6-274EB6338E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A1737C21-51EC-34A0-D339-321B2D5B0DF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2954E7E5-4152-9C9F-36C7-62AF74423D2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951225B0-E0C4-B057-68BA-1C6FE7D09E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057FF9-8B9C-473F-918D-2A10E69BC4BD}" type="datetimeFigureOut">
              <a:rPr lang="es-ES" smtClean="0"/>
              <a:t>13/09/2026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E3E52CB0-23A1-34E4-74C2-6B5E412017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990DBC43-36A5-2E76-2673-6D9AD2BBBC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08B9C2-8BC7-4B1B-BF5E-F269DBC37FA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1745743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A801476-4004-D5A8-1511-CDA01E0AD7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7CDC663F-0104-19E0-B192-A2D8C49B6A2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9848E19-9994-1A13-9FAF-B29E16B361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057FF9-8B9C-473F-918D-2A10E69BC4BD}" type="datetimeFigureOut">
              <a:rPr lang="es-ES" smtClean="0"/>
              <a:t>13/09/2026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A61AAD14-19C2-AF1C-4099-7A5EAD20C4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FAE6304B-39E9-1143-2C3E-E1B2A10F1E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08B9C2-8BC7-4B1B-BF5E-F269DBC37FA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4598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B103BC7B-FEC0-FC5B-52E8-1997368D81D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8C82ACB5-F9EB-AE7D-4FF9-143407316D9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C4589F9C-46C0-5E77-599E-7437FE5F56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057FF9-8B9C-473F-918D-2A10E69BC4BD}" type="datetimeFigureOut">
              <a:rPr lang="es-ES" smtClean="0"/>
              <a:t>13/09/2026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464511A5-D9FB-AA88-9794-93BA52A9B0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4C18FF7-742A-FB32-28EE-5D4DBC91DA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08B9C2-8BC7-4B1B-BF5E-F269DBC37FA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529368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0506F8D2-15F5-D281-EA1C-6EE9F961D4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628FF1D2-709F-B329-6DA8-A256CD36F47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4186BE8E-5263-2C03-E44F-EB98DCF6EE1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3E4F31-4823-4263-8A21-29E1012D371B}" type="datetimeFigureOut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13/09/2026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89694960-1D83-E0C2-BAF9-6515EC1DEC9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58F413CF-8CB5-88B9-8A5D-B71DC5E108D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956A43F-B320-485C-8455-E41819125410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294298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EF9C2CCC-B09C-3D18-FA9B-83C216CD18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9A568D5D-0468-06D1-3D32-6EFD023BF67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595AC3EA-6176-0042-BAB7-5077EFAF079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A057FF9-8B9C-473F-918D-2A10E69BC4BD}" type="datetimeFigureOut">
              <a:rPr lang="es-ES" smtClean="0"/>
              <a:t>13/09/2026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B6AE9D4C-17FD-9998-0774-A73D367AE82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BB06E17E-993D-6F2B-861E-E970FD9AADF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708B9C2-8BC7-4B1B-BF5E-F269DBC37FA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385520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jpeg"/><Relationship Id="rId7" Type="http://schemas.openxmlformats.org/officeDocument/2006/relationships/image" Target="../media/image7.png"/><Relationship Id="rId12" Type="http://schemas.openxmlformats.org/officeDocument/2006/relationships/image" Target="../media/image1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11" Type="http://schemas.openxmlformats.org/officeDocument/2006/relationships/image" Target="../media/image11.png"/><Relationship Id="rId5" Type="http://schemas.openxmlformats.org/officeDocument/2006/relationships/image" Target="../media/image5.jpeg"/><Relationship Id="rId10" Type="http://schemas.openxmlformats.org/officeDocument/2006/relationships/image" Target="../media/image10.png"/><Relationship Id="rId4" Type="http://schemas.openxmlformats.org/officeDocument/2006/relationships/image" Target="../media/image4.jpeg"/><Relationship Id="rId9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3" Type="http://schemas.openxmlformats.org/officeDocument/2006/relationships/image" Target="../media/image15.png"/><Relationship Id="rId7" Type="http://schemas.openxmlformats.org/officeDocument/2006/relationships/image" Target="../media/image1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jpeg"/><Relationship Id="rId5" Type="http://schemas.openxmlformats.org/officeDocument/2006/relationships/image" Target="../media/image16.jpeg"/><Relationship Id="rId10" Type="http://schemas.openxmlformats.org/officeDocument/2006/relationships/image" Target="../media/image20.png"/><Relationship Id="rId4" Type="http://schemas.microsoft.com/office/2007/relationships/hdphoto" Target="../media/hdphoto1.wdp"/><Relationship Id="rId9" Type="http://schemas.openxmlformats.org/officeDocument/2006/relationships/image" Target="../media/image19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jpeg"/><Relationship Id="rId3" Type="http://schemas.openxmlformats.org/officeDocument/2006/relationships/image" Target="../media/image21.jpg"/><Relationship Id="rId7" Type="http://schemas.openxmlformats.org/officeDocument/2006/relationships/image" Target="../media/image2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.jpeg"/><Relationship Id="rId5" Type="http://schemas.openxmlformats.org/officeDocument/2006/relationships/image" Target="../media/image22.jpeg"/><Relationship Id="rId4" Type="http://schemas.openxmlformats.org/officeDocument/2006/relationships/image" Target="../media/image16.jpeg"/><Relationship Id="rId9" Type="http://schemas.openxmlformats.org/officeDocument/2006/relationships/image" Target="../media/image26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8.png"/></Relationships>
</file>

<file path=ppt/slides/_rels/slide8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29.jpg"/><Relationship Id="rId7" Type="http://schemas.openxmlformats.org/officeDocument/2006/relationships/image" Target="../media/image3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2.jpeg"/><Relationship Id="rId5" Type="http://schemas.openxmlformats.org/officeDocument/2006/relationships/image" Target="../media/image31.jpeg"/><Relationship Id="rId4" Type="http://schemas.openxmlformats.org/officeDocument/2006/relationships/image" Target="../media/image30.jpeg"/><Relationship Id="rId9" Type="http://schemas.openxmlformats.org/officeDocument/2006/relationships/image" Target="../media/image34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7" Type="http://schemas.openxmlformats.org/officeDocument/2006/relationships/image" Target="../media/image38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7.jpeg"/><Relationship Id="rId5" Type="http://schemas.microsoft.com/office/2007/relationships/hdphoto" Target="../media/hdphoto4.wdp"/><Relationship Id="rId4" Type="http://schemas.openxmlformats.org/officeDocument/2006/relationships/image" Target="../media/image36.png"/></Relationships>
</file>

<file path=ppt/slides/_rels/slide10.xml.rels><?xml version="1.0" encoding="UTF-8" standalone="yes"?>
<Relationships xmlns="http://schemas.openxmlformats.org/package/2006/relationships"><Relationship Id="rId8" Type="http://schemas.microsoft.com/office/2007/relationships/hdphoto" Target="../media/hdphoto5.wdp"/><Relationship Id="rId3" Type="http://schemas.openxmlformats.org/officeDocument/2006/relationships/image" Target="../media/image35.jpeg"/><Relationship Id="rId7" Type="http://schemas.openxmlformats.org/officeDocument/2006/relationships/image" Target="../media/image4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9.jpeg"/><Relationship Id="rId5" Type="http://schemas.microsoft.com/office/2007/relationships/hdphoto" Target="../media/hdphoto4.wdp"/><Relationship Id="rId10" Type="http://schemas.microsoft.com/office/2007/relationships/hdphoto" Target="../media/hdphoto6.wdp"/><Relationship Id="rId4" Type="http://schemas.openxmlformats.org/officeDocument/2006/relationships/image" Target="../media/image36.png"/><Relationship Id="rId9" Type="http://schemas.openxmlformats.org/officeDocument/2006/relationships/image" Target="../media/image41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4" name="Rectangle 45">
            <a:extLst>
              <a:ext uri="{FF2B5EF4-FFF2-40B4-BE49-F238E27FC236}">
                <a16:creationId xmlns:a16="http://schemas.microsoft.com/office/drawing/2014/main" id="{AB8C311F-7253-4AED-9701-7FC0708C41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5" name="Rectangle 47">
            <a:extLst>
              <a:ext uri="{FF2B5EF4-FFF2-40B4-BE49-F238E27FC236}">
                <a16:creationId xmlns:a16="http://schemas.microsoft.com/office/drawing/2014/main" id="{E2384209-CB15-4CDF-9D31-C44FD9A3F2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2666617" y="-2666188"/>
            <a:ext cx="6858000" cy="12191233"/>
          </a:xfrm>
          <a:prstGeom prst="rect">
            <a:avLst/>
          </a:prstGeom>
          <a:gradFill>
            <a:gsLst>
              <a:gs pos="8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lin ang="12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6" name="Rectangle 49">
            <a:extLst>
              <a:ext uri="{FF2B5EF4-FFF2-40B4-BE49-F238E27FC236}">
                <a16:creationId xmlns:a16="http://schemas.microsoft.com/office/drawing/2014/main" id="{2633B3B5-CC90-43F0-8714-D31D1F3F02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2311" y="0"/>
            <a:ext cx="9070846" cy="6857572"/>
          </a:xfrm>
          <a:prstGeom prst="rect">
            <a:avLst/>
          </a:prstGeom>
          <a:gradFill>
            <a:gsLst>
              <a:gs pos="8000">
                <a:srgbClr val="000000">
                  <a:alpha val="52000"/>
                </a:srgbClr>
              </a:gs>
              <a:gs pos="100000">
                <a:schemeClr val="accent1"/>
              </a:gs>
            </a:gsLst>
            <a:lin ang="4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7" name="Rectangle 51">
            <a:extLst>
              <a:ext uri="{FF2B5EF4-FFF2-40B4-BE49-F238E27FC236}">
                <a16:creationId xmlns:a16="http://schemas.microsoft.com/office/drawing/2014/main" id="{A8D57A06-A426-446D-B02C-A2DC6B62E4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3649491" y="-1685840"/>
            <a:ext cx="4894564" cy="12193546"/>
          </a:xfrm>
          <a:prstGeom prst="rect">
            <a:avLst/>
          </a:prstGeom>
          <a:gradFill>
            <a:gsLst>
              <a:gs pos="0">
                <a:schemeClr val="accent5">
                  <a:lumMod val="60000"/>
                  <a:lumOff val="40000"/>
                  <a:alpha val="0"/>
                </a:schemeClr>
              </a:gs>
              <a:gs pos="100000">
                <a:srgbClr val="000000">
                  <a:alpha val="46000"/>
                </a:srgbClr>
              </a:gs>
            </a:gsLst>
            <a:lin ang="1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96F46502-3920-3223-CAE3-A10BEBF3D4E5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684"/>
          <a:stretch>
            <a:fillRect/>
          </a:stretch>
        </p:blipFill>
        <p:spPr>
          <a:xfrm>
            <a:off x="322759" y="714375"/>
            <a:ext cx="11546481" cy="6143625"/>
          </a:xfrm>
          <a:prstGeom prst="rect">
            <a:avLst/>
          </a:prstGeom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BFA6DEEF-235D-5308-DA9A-23D0BBBB63E8}"/>
              </a:ext>
            </a:extLst>
          </p:cNvPr>
          <p:cNvSpPr txBox="1"/>
          <p:nvPr/>
        </p:nvSpPr>
        <p:spPr>
          <a:xfrm>
            <a:off x="0" y="-4441"/>
            <a:ext cx="1219123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1200" cap="none" spc="0" normalizeH="0" baseline="0" noProof="0" dirty="0">
                <a:ln w="6600">
                  <a:solidFill>
                    <a:srgbClr val="F4642A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rgbClr val="F4642A"/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BARSIISOTA SOBDUU WAJJIN FALMUU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D1C3CEF0-01F0-BE67-7E12-53D9F5BFAD16}"/>
              </a:ext>
            </a:extLst>
          </p:cNvPr>
          <p:cNvSpPr txBox="1"/>
          <p:nvPr/>
        </p:nvSpPr>
        <p:spPr>
          <a:xfrm rot="16200000">
            <a:off x="-2795302" y="3616696"/>
            <a:ext cx="614319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91E2E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Barnoota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91E2E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 12, </a:t>
            </a:r>
            <a:r>
              <a:rPr kumimoji="0" lang="en-US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91E2E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Fulbaana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91E2E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 19, 2026</a:t>
            </a:r>
          </a:p>
        </p:txBody>
      </p:sp>
    </p:spTree>
    <p:extLst>
      <p:ext uri="{BB962C8B-B14F-4D97-AF65-F5344CB8AC3E}">
        <p14:creationId xmlns:p14="http://schemas.microsoft.com/office/powerpoint/2010/main" val="4702365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03EF38F6-F56D-52F5-A0DB-C1FF53AC92C3}"/>
              </a:ext>
            </a:extLst>
          </p:cNvPr>
          <p:cNvSpPr txBox="1"/>
          <p:nvPr/>
        </p:nvSpPr>
        <p:spPr>
          <a:xfrm>
            <a:off x="0" y="88379"/>
            <a:ext cx="6409765" cy="1785104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 contourW="25400">
              <a:bevelT w="38100" h="38100"/>
              <a:contourClr>
                <a:srgbClr val="F4DCAC"/>
              </a:contourClr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000" b="1" i="0" u="none" strike="noStrike" kern="1200" cap="none" spc="0" normalizeH="0" baseline="0" noProof="0" dirty="0">
                <a:ln w="12700">
                  <a:noFill/>
                  <a:prstDash val="solid"/>
                </a:ln>
                <a:solidFill>
                  <a:srgbClr val="7255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“</a:t>
            </a:r>
            <a:r>
              <a:rPr kumimoji="0" lang="en-US" sz="3000" b="1" i="0" u="none" strike="noStrike" kern="1200" cap="none" spc="0" normalizeH="0" baseline="0" noProof="0" dirty="0" err="1">
                <a:ln w="12700">
                  <a:noFill/>
                  <a:prstDash val="solid"/>
                </a:ln>
                <a:solidFill>
                  <a:srgbClr val="7255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Mi’i</a:t>
            </a:r>
            <a:r>
              <a:rPr kumimoji="0" lang="en-US" sz="3000" b="1" i="0" u="none" strike="noStrike" kern="1200" cap="none" spc="0" normalizeH="0" baseline="0" noProof="0" dirty="0">
                <a:ln w="12700">
                  <a:noFill/>
                  <a:prstDash val="solid"/>
                </a:ln>
                <a:solidFill>
                  <a:srgbClr val="7255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n-US" sz="3000" b="1" i="0" u="none" strike="noStrike" kern="1200" cap="none" spc="0" normalizeH="0" baseline="0" noProof="0" dirty="0" err="1">
                <a:ln w="12700">
                  <a:noFill/>
                  <a:prstDash val="solid"/>
                </a:ln>
                <a:solidFill>
                  <a:srgbClr val="7255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waraanaa</a:t>
            </a:r>
            <a:r>
              <a:rPr kumimoji="0" lang="en-US" sz="3000" b="1" i="0" u="none" strike="noStrike" kern="1200" cap="none" spc="0" normalizeH="0" baseline="0" noProof="0" dirty="0">
                <a:ln w="12700">
                  <a:noFill/>
                  <a:prstDash val="solid"/>
                </a:ln>
                <a:solidFill>
                  <a:srgbClr val="7255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n-US" sz="3000" b="1" i="0" u="none" strike="noStrike" kern="1200" cap="none" spc="0" normalizeH="0" baseline="0" noProof="0" dirty="0" err="1">
                <a:ln w="12700">
                  <a:noFill/>
                  <a:prstDash val="solid"/>
                </a:ln>
                <a:solidFill>
                  <a:srgbClr val="7255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keenya</a:t>
            </a:r>
            <a:r>
              <a:rPr kumimoji="0" lang="en-US" sz="3000" b="1" i="0" u="none" strike="noStrike" kern="1200" cap="none" spc="0" normalizeH="0" baseline="0" noProof="0" dirty="0">
                <a:ln w="12700">
                  <a:noFill/>
                  <a:prstDash val="solid"/>
                </a:ln>
                <a:solidFill>
                  <a:srgbClr val="7255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n-US" sz="3000" b="1" i="0" u="none" strike="noStrike" kern="1200" cap="none" spc="0" normalizeH="0" baseline="0" noProof="0" dirty="0" err="1">
                <a:ln w="12700">
                  <a:noFill/>
                  <a:prstDash val="solid"/>
                </a:ln>
                <a:solidFill>
                  <a:srgbClr val="7255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mi’a</a:t>
            </a:r>
            <a:r>
              <a:rPr kumimoji="0" lang="en-US" sz="3000" b="1" i="0" u="none" strike="noStrike" kern="1200" cap="none" spc="0" normalizeH="0" baseline="0" noProof="0" dirty="0">
                <a:ln w="12700">
                  <a:noFill/>
                  <a:prstDash val="solid"/>
                </a:ln>
                <a:solidFill>
                  <a:srgbClr val="7255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n-US" sz="3000" b="1" i="0" u="none" strike="noStrike" kern="1200" cap="none" spc="0" normalizeH="0" baseline="0" noProof="0" dirty="0" err="1">
                <a:ln w="12700">
                  <a:noFill/>
                  <a:prstDash val="solid"/>
                </a:ln>
                <a:solidFill>
                  <a:srgbClr val="7255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da’oo</a:t>
            </a:r>
            <a:r>
              <a:rPr kumimoji="0" lang="en-US" sz="3000" b="1" i="0" u="none" strike="noStrike" kern="1200" cap="none" spc="0" normalizeH="0" baseline="0" noProof="0" dirty="0">
                <a:ln w="12700">
                  <a:noFill/>
                  <a:prstDash val="solid"/>
                </a:ln>
                <a:solidFill>
                  <a:srgbClr val="7255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n-US" sz="3000" b="1" i="0" u="none" strike="noStrike" kern="1200" cap="none" spc="0" normalizeH="0" baseline="0" noProof="0" dirty="0" err="1">
                <a:ln w="12700">
                  <a:noFill/>
                  <a:prstDash val="solid"/>
                </a:ln>
                <a:solidFill>
                  <a:srgbClr val="7255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jajjabaa</a:t>
            </a:r>
            <a:r>
              <a:rPr kumimoji="0" lang="en-US" sz="3000" b="1" i="0" u="none" strike="noStrike" kern="1200" cap="none" spc="0" normalizeH="0" baseline="0" noProof="0" dirty="0">
                <a:ln w="12700">
                  <a:noFill/>
                  <a:prstDash val="solid"/>
                </a:ln>
                <a:solidFill>
                  <a:srgbClr val="7255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n-US" sz="3000" b="1" i="0" u="none" strike="noStrike" kern="1200" cap="none" spc="0" normalizeH="0" baseline="0" noProof="0" dirty="0" err="1">
                <a:ln w="12700">
                  <a:noFill/>
                  <a:prstDash val="solid"/>
                </a:ln>
                <a:solidFill>
                  <a:srgbClr val="7255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jigsuudhaaf</a:t>
            </a:r>
            <a:r>
              <a:rPr kumimoji="0" lang="en-US" sz="3000" b="1" i="0" u="none" strike="noStrike" kern="1200" cap="none" spc="0" normalizeH="0" baseline="0" noProof="0" dirty="0">
                <a:ln w="12700">
                  <a:noFill/>
                  <a:prstDash val="solid"/>
                </a:ln>
                <a:solidFill>
                  <a:srgbClr val="7255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n-US" sz="3000" b="1" i="0" u="none" strike="noStrike" kern="1200" cap="none" spc="0" normalizeH="0" baseline="0" noProof="0" dirty="0" err="1">
                <a:ln w="12700">
                  <a:noFill/>
                  <a:prstDash val="solid"/>
                </a:ln>
                <a:solidFill>
                  <a:srgbClr val="7255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Waaqayyoof</a:t>
            </a:r>
            <a:r>
              <a:rPr kumimoji="0" lang="en-US" sz="3000" b="1" i="0" u="none" strike="noStrike" kern="1200" cap="none" spc="0" normalizeH="0" baseline="0" noProof="0" dirty="0">
                <a:ln w="12700">
                  <a:noFill/>
                  <a:prstDash val="solid"/>
                </a:ln>
                <a:solidFill>
                  <a:srgbClr val="7255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n-US" sz="3000" b="1" i="0" u="none" strike="noStrike" kern="1200" cap="none" spc="0" normalizeH="0" baseline="0" noProof="0" dirty="0" err="1">
                <a:ln w="12700">
                  <a:noFill/>
                  <a:prstDash val="solid"/>
                </a:ln>
                <a:solidFill>
                  <a:srgbClr val="7255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hojjechuu</a:t>
            </a:r>
            <a:r>
              <a:rPr kumimoji="0" lang="en-US" sz="3000" b="1" i="0" u="none" strike="noStrike" kern="1200" cap="none" spc="0" normalizeH="0" baseline="0" noProof="0" dirty="0">
                <a:ln w="12700">
                  <a:noFill/>
                  <a:prstDash val="solid"/>
                </a:ln>
                <a:solidFill>
                  <a:srgbClr val="7255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n-US" sz="3000" b="1" i="0" u="none" strike="noStrike" kern="1200" cap="none" spc="0" normalizeH="0" baseline="0" noProof="0" dirty="0" err="1">
                <a:ln w="12700">
                  <a:noFill/>
                  <a:prstDash val="solid"/>
                </a:ln>
                <a:solidFill>
                  <a:srgbClr val="7255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danda’uu</a:t>
            </a:r>
            <a:r>
              <a:rPr kumimoji="0" lang="en-US" sz="3000" b="1" i="0" u="none" strike="noStrike" kern="1200" cap="none" spc="0" normalizeH="0" baseline="0" noProof="0" dirty="0">
                <a:ln w="12700">
                  <a:noFill/>
                  <a:prstDash val="solid"/>
                </a:ln>
                <a:solidFill>
                  <a:srgbClr val="7255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n-US" sz="3000" b="1" i="0" u="none" strike="noStrike" kern="1200" cap="none" spc="0" normalizeH="0" baseline="0" noProof="0" dirty="0" err="1">
                <a:ln w="12700">
                  <a:noFill/>
                  <a:prstDash val="solid"/>
                </a:ln>
                <a:solidFill>
                  <a:srgbClr val="7255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dha</a:t>
            </a:r>
            <a:r>
              <a:rPr kumimoji="0" lang="en-US" sz="3000" b="1" i="0" u="none" strike="noStrike" kern="1200" cap="none" spc="0" normalizeH="0" baseline="0" noProof="0" dirty="0">
                <a:ln w="12700">
                  <a:noFill/>
                  <a:prstDash val="solid"/>
                </a:ln>
                <a:solidFill>
                  <a:srgbClr val="7255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…”         </a:t>
            </a:r>
            <a:r>
              <a:rPr kumimoji="0" lang="en-US" sz="2000" b="1" i="0" u="none" strike="noStrike" kern="1200" cap="none" spc="0" normalizeH="0" baseline="0" noProof="0" dirty="0">
                <a:ln w="12700">
                  <a:noFill/>
                  <a:prstDash val="solid"/>
                </a:ln>
                <a:solidFill>
                  <a:srgbClr val="7255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(2 </a:t>
            </a:r>
            <a:r>
              <a:rPr kumimoji="0" lang="en-US" sz="2000" b="1" i="0" u="none" strike="noStrike" kern="1200" cap="none" spc="0" normalizeH="0" baseline="0" noProof="0" dirty="0" err="1">
                <a:ln w="12700">
                  <a:noFill/>
                  <a:prstDash val="solid"/>
                </a:ln>
                <a:solidFill>
                  <a:srgbClr val="7255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Qoront</a:t>
            </a:r>
            <a:r>
              <a:rPr kumimoji="0" lang="en-US" sz="2000" b="1" i="0" u="none" strike="noStrike" kern="1200" cap="none" spc="0" normalizeH="0" baseline="0" noProof="0" dirty="0">
                <a:ln w="12700">
                  <a:noFill/>
                  <a:prstDash val="solid"/>
                </a:ln>
                <a:solidFill>
                  <a:srgbClr val="7255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. 10:4)</a:t>
            </a:r>
            <a:endParaRPr kumimoji="0" lang="en-US" sz="3200" b="1" i="0" u="none" strike="noStrike" kern="1200" cap="none" spc="0" normalizeH="0" baseline="0" noProof="0" dirty="0">
              <a:ln w="12700">
                <a:noFill/>
                <a:prstDash val="solid"/>
              </a:ln>
              <a:solidFill>
                <a:srgbClr val="7255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609526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ADD46BF9-794B-C264-4321-9D5E3F54A78B}"/>
              </a:ext>
            </a:extLst>
          </p:cNvPr>
          <p:cNvSpPr txBox="1"/>
          <p:nvPr/>
        </p:nvSpPr>
        <p:spPr>
          <a:xfrm>
            <a:off x="3981451" y="3933229"/>
            <a:ext cx="7896224" cy="2708434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B7101D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Lola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B7101D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hafuuraa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B7101D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:</a:t>
            </a:r>
          </a:p>
          <a:p>
            <a:pPr marL="457200" marR="0" lvl="1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Meeshaa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lolaa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(2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Qoront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. 10:1-11)</a:t>
            </a:r>
          </a:p>
          <a:p>
            <a:pPr marL="457200" marR="0" lvl="1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Tooftaa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of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irraa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qolachuu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sirrii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(2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Qoront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. 10:12-18)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0E40AC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Barsiisota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E40AC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0E40AC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sobduu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E40AC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0E40AC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wajjin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E40AC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0E40AC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falmuu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E40AC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:</a:t>
            </a:r>
          </a:p>
          <a:p>
            <a:pPr marL="457200" marR="0" lvl="1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Gowwomsitoonni</a:t>
            </a:r>
            <a:r>
              <a:rPr kumimoji="0" lang="en-US" sz="20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akka</a:t>
            </a:r>
            <a:r>
              <a:rPr kumimoji="0" lang="en-US" sz="20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ergamootaatti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(2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Qor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. 11:1-15)</a:t>
            </a:r>
          </a:p>
          <a:p>
            <a:pPr marL="457200" marR="0" lvl="1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Phaawuloosii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fi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barsiisota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sobduu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(2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Qor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. 11:16-31)</a:t>
            </a:r>
          </a:p>
          <a:p>
            <a:pPr marL="457200" marR="0" lvl="1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Of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qoruu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fi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injifannoo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(2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Qor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. 12:14-13:10)</a:t>
            </a: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009C3AF5-6EAA-92C7-8865-8FD7DFF74333}"/>
              </a:ext>
            </a:extLst>
          </p:cNvPr>
          <p:cNvSpPr txBox="1"/>
          <p:nvPr/>
        </p:nvSpPr>
        <p:spPr>
          <a:xfrm>
            <a:off x="304800" y="19405"/>
            <a:ext cx="678425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Phaawuloos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erga</a:t>
            </a:r>
            <a:r>
              <a:rPr lang="en-US" sz="2000" b="1" dirty="0">
                <a:solidFill>
                  <a:prstClr val="black"/>
                </a:solidFill>
                <a:latin typeface="Aptos" panose="02110004020202020204"/>
              </a:rPr>
              <a:t>ma </a:t>
            </a:r>
            <a:r>
              <a:rPr lang="en-US" sz="2000" b="1" dirty="0" err="1">
                <a:solidFill>
                  <a:prstClr val="black"/>
                </a:solidFill>
                <a:latin typeface="Aptos" panose="02110004020202020204"/>
              </a:rPr>
              <a:t>isaa</a:t>
            </a:r>
            <a:r>
              <a:rPr lang="en-US" sz="2000" b="1" dirty="0">
                <a:solidFill>
                  <a:prstClr val="black"/>
                </a:solidFill>
                <a:latin typeface="Aptos" panose="02110004020202020204"/>
              </a:rPr>
              <a:t> </a:t>
            </a:r>
            <a:r>
              <a:rPr lang="en-US" sz="2000" b="1" dirty="0" err="1">
                <a:solidFill>
                  <a:prstClr val="black"/>
                </a:solidFill>
                <a:latin typeface="Aptos" panose="02110004020202020204"/>
              </a:rPr>
              <a:t>keessatti</a:t>
            </a:r>
            <a:r>
              <a:rPr lang="en-US" sz="2000" b="1" dirty="0">
                <a:solidFill>
                  <a:prstClr val="black"/>
                </a:solidFill>
                <a:latin typeface="Aptos" panose="02110004020202020204"/>
              </a:rPr>
              <a:t> </a:t>
            </a:r>
            <a:r>
              <a:rPr lang="en-US" sz="2000" b="1" dirty="0" err="1">
                <a:solidFill>
                  <a:prstClr val="black"/>
                </a:solidFill>
                <a:latin typeface="Aptos" panose="02110004020202020204"/>
              </a:rPr>
              <a:t>waa’ee</a:t>
            </a:r>
            <a:r>
              <a:rPr lang="en-US" sz="2000" b="1" dirty="0">
                <a:solidFill>
                  <a:prstClr val="black"/>
                </a:solidFill>
                <a:latin typeface="Aptos" panose="02110004020202020204"/>
              </a:rPr>
              <a:t> </a:t>
            </a:r>
            <a:r>
              <a:rPr lang="en-US" sz="2000" b="1" dirty="0" err="1">
                <a:solidFill>
                  <a:prstClr val="black"/>
                </a:solidFill>
                <a:latin typeface="Aptos" panose="02110004020202020204"/>
              </a:rPr>
              <a:t>waldootaa</a:t>
            </a:r>
            <a:r>
              <a:rPr lang="en-US" sz="2000" b="1" dirty="0">
                <a:solidFill>
                  <a:prstClr val="black"/>
                </a:solidFill>
                <a:latin typeface="Aptos" panose="02110004020202020204"/>
              </a:rPr>
              <a:t> </a:t>
            </a:r>
            <a:r>
              <a:rPr lang="en-US" sz="2000" b="1" dirty="0" err="1">
                <a:solidFill>
                  <a:prstClr val="black"/>
                </a:solidFill>
                <a:latin typeface="Aptos" panose="02110004020202020204"/>
              </a:rPr>
              <a:t>odeeffannoo</a:t>
            </a:r>
            <a:r>
              <a:rPr lang="en-US" sz="2000" b="1" dirty="0">
                <a:solidFill>
                  <a:prstClr val="black"/>
                </a:solidFill>
                <a:latin typeface="Aptos" panose="02110004020202020204"/>
              </a:rPr>
              <a:t> </a:t>
            </a:r>
            <a:r>
              <a:rPr lang="en-US" sz="2000" b="1" dirty="0" err="1">
                <a:solidFill>
                  <a:prstClr val="black"/>
                </a:solidFill>
                <a:latin typeface="Aptos" panose="02110004020202020204"/>
              </a:rPr>
              <a:t>guutuu</a:t>
            </a:r>
            <a:r>
              <a:rPr lang="en-US" sz="2000" b="1" dirty="0">
                <a:solidFill>
                  <a:prstClr val="black"/>
                </a:solidFill>
                <a:latin typeface="Aptos" panose="02110004020202020204"/>
              </a:rPr>
              <a:t> </a:t>
            </a:r>
            <a:r>
              <a:rPr lang="en-US" sz="2000" b="1" dirty="0" err="1">
                <a:solidFill>
                  <a:prstClr val="black"/>
                </a:solidFill>
                <a:latin typeface="Aptos" panose="02110004020202020204"/>
              </a:rPr>
              <a:t>qabaachaa</a:t>
            </a:r>
            <a:r>
              <a:rPr lang="en-US" sz="2000" b="1" dirty="0">
                <a:solidFill>
                  <a:prstClr val="black"/>
                </a:solidFill>
                <a:latin typeface="Aptos" panose="02110004020202020204"/>
              </a:rPr>
              <a:t> </a:t>
            </a:r>
            <a:r>
              <a:rPr lang="en-US" sz="2000" b="1" dirty="0" err="1">
                <a:solidFill>
                  <a:prstClr val="black"/>
                </a:solidFill>
                <a:latin typeface="Aptos" panose="02110004020202020204"/>
              </a:rPr>
              <a:t>ture</a:t>
            </a:r>
            <a:r>
              <a:rPr lang="en-US" sz="2000" b="1" dirty="0">
                <a:solidFill>
                  <a:prstClr val="black"/>
                </a:solidFill>
                <a:latin typeface="Aptos" panose="02110004020202020204"/>
              </a:rPr>
              <a:t>.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Maaliif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?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Gargaarsa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barbaadu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yoo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ta’e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beekuuf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,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daawwachuuf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,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jajjabeessuuf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ykn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jabina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kennuufiif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jedheeti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(2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Qor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. 11:28).</a:t>
            </a: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AD7D0D9F-5277-DBD2-BA1D-DFC35CA8D06E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244420" y="216337"/>
            <a:ext cx="4642780" cy="350318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chemeClr val="accent3">
                <a:lumMod val="20000"/>
                <a:lumOff val="80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CAEFB7C3-9495-6372-A4D7-3FC84B85D45B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304800" y="3848100"/>
            <a:ext cx="3029763" cy="2793563"/>
          </a:xfrm>
          <a:prstGeom prst="rect">
            <a:avLst/>
          </a:prstGeom>
          <a:ln w="88900" cap="sq" cmpd="thickThin">
            <a:solidFill>
              <a:srgbClr val="092A75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15" name="Imagen 14">
            <a:extLst>
              <a:ext uri="{FF2B5EF4-FFF2-40B4-BE49-F238E27FC236}">
                <a16:creationId xmlns:a16="http://schemas.microsoft.com/office/drawing/2014/main" id="{6D468FDE-7E9C-88EA-5B8C-CB1B4B9112C2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583820" y="4007886"/>
            <a:ext cx="397631" cy="319524"/>
          </a:xfrm>
          <a:prstGeom prst="rect">
            <a:avLst/>
          </a:prstGeom>
        </p:spPr>
      </p:pic>
      <p:pic>
        <p:nvPicPr>
          <p:cNvPr id="25" name="Imagen 24">
            <a:extLst>
              <a:ext uri="{FF2B5EF4-FFF2-40B4-BE49-F238E27FC236}">
                <a16:creationId xmlns:a16="http://schemas.microsoft.com/office/drawing/2014/main" id="{BBFB7045-8462-97E7-5D89-E576C0C31F75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583820" y="5165006"/>
            <a:ext cx="397631" cy="319524"/>
          </a:xfrm>
          <a:prstGeom prst="rect">
            <a:avLst/>
          </a:prstGeom>
        </p:spPr>
      </p:pic>
      <p:pic>
        <p:nvPicPr>
          <p:cNvPr id="33" name="Imagen 32">
            <a:extLst>
              <a:ext uri="{FF2B5EF4-FFF2-40B4-BE49-F238E27FC236}">
                <a16:creationId xmlns:a16="http://schemas.microsoft.com/office/drawing/2014/main" id="{E379F395-A757-5893-A878-408C1C42EEEB}"/>
              </a:ext>
            </a:extLst>
          </p:cNvPr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55603" y="5541881"/>
            <a:ext cx="254214" cy="215083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37" name="Imagen 36">
            <a:extLst>
              <a:ext uri="{FF2B5EF4-FFF2-40B4-BE49-F238E27FC236}">
                <a16:creationId xmlns:a16="http://schemas.microsoft.com/office/drawing/2014/main" id="{2EF76D55-E8D8-0D13-A8FE-E549A40AD6F9}"/>
              </a:ext>
            </a:extLst>
          </p:cNvPr>
          <p:cNvPicPr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55603" y="5933857"/>
            <a:ext cx="254214" cy="215083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41" name="Imagen 40">
            <a:extLst>
              <a:ext uri="{FF2B5EF4-FFF2-40B4-BE49-F238E27FC236}">
                <a16:creationId xmlns:a16="http://schemas.microsoft.com/office/drawing/2014/main" id="{ADD2664E-BA70-1FB1-F99C-93120EF33740}"/>
              </a:ext>
            </a:extLst>
          </p:cNvPr>
          <p:cNvPicPr>
            <a:picLocks noChangeAspect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55603" y="6316720"/>
            <a:ext cx="254214" cy="215083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43" name="Imagen 42">
            <a:extLst>
              <a:ext uri="{FF2B5EF4-FFF2-40B4-BE49-F238E27FC236}">
                <a16:creationId xmlns:a16="http://schemas.microsoft.com/office/drawing/2014/main" id="{EF9D4B9D-418D-2CDA-0DAD-1248FF60B12D}"/>
              </a:ext>
            </a:extLst>
          </p:cNvPr>
          <p:cNvPicPr>
            <a:picLocks noChangeAspect="1"/>
          </p:cNvPicPr>
          <p:nvPr/>
        </p:nvPicPr>
        <p:blipFill>
          <a:blip r:embed="rId1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55603" y="4403896"/>
            <a:ext cx="254214" cy="215083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47" name="Imagen 46">
            <a:extLst>
              <a:ext uri="{FF2B5EF4-FFF2-40B4-BE49-F238E27FC236}">
                <a16:creationId xmlns:a16="http://schemas.microsoft.com/office/drawing/2014/main" id="{2F1C5BDA-30E9-E113-F776-7E2312E8C875}"/>
              </a:ext>
            </a:extLst>
          </p:cNvPr>
          <p:cNvPicPr>
            <a:picLocks noChangeAspect="1"/>
          </p:cNvPicPr>
          <p:nvPr/>
        </p:nvPicPr>
        <p:blipFill>
          <a:blip r:embed="rId1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55603" y="4777294"/>
            <a:ext cx="254214" cy="215083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BA42D08E-BF43-BFAB-3230-75D84BEBC010}"/>
              </a:ext>
            </a:extLst>
          </p:cNvPr>
          <p:cNvSpPr txBox="1"/>
          <p:nvPr/>
        </p:nvSpPr>
        <p:spPr>
          <a:xfrm>
            <a:off x="304800" y="2324226"/>
            <a:ext cx="6784256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Xumura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xalayaa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isaatii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isa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lammaffaa</a:t>
            </a:r>
            <a:r>
              <a:rPr kumimoji="0" lang="en-US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warra</a:t>
            </a:r>
            <a:r>
              <a:rPr kumimoji="0" lang="en-US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Qorontoosiif</a:t>
            </a:r>
            <a:r>
              <a:rPr kumimoji="0" lang="en-US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barreessee</a:t>
            </a:r>
            <a:r>
              <a:rPr kumimoji="0" lang="en-US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keessatti</a:t>
            </a:r>
            <a:r>
              <a:rPr kumimoji="0" lang="en-US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, </a:t>
            </a:r>
            <a:r>
              <a:rPr kumimoji="0" lang="en-US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waa’ee</a:t>
            </a:r>
            <a:r>
              <a:rPr kumimoji="0" lang="en-US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rakkina</a:t>
            </a:r>
            <a:r>
              <a:rPr kumimoji="0" lang="en-US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barsiisota</a:t>
            </a:r>
            <a:r>
              <a:rPr kumimoji="0" lang="en-US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sobduu</a:t>
            </a:r>
            <a:r>
              <a:rPr kumimoji="0" lang="en-US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kanaa</a:t>
            </a:r>
            <a:r>
              <a:rPr kumimoji="0" lang="en-US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dubbata</a:t>
            </a:r>
            <a:r>
              <a:rPr kumimoji="0" lang="en-US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. </a:t>
            </a:r>
            <a:r>
              <a:rPr kumimoji="0" lang="en-US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Akamitti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adda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isaan</a:t>
            </a:r>
            <a:r>
              <a:rPr kumimoji="0" lang="en-US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baasuu</a:t>
            </a:r>
            <a:r>
              <a:rPr kumimoji="0" lang="en-US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dandeenya</a:t>
            </a:r>
            <a:r>
              <a:rPr kumimoji="0" lang="en-US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?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Lola </a:t>
            </a:r>
            <a:r>
              <a:rPr kumimoji="0" lang="en-US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hafuuraa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kana </a:t>
            </a:r>
            <a:r>
              <a:rPr kumimoji="0" lang="en-US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keessatti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akkamitti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isaan</a:t>
            </a:r>
            <a:r>
              <a:rPr kumimoji="0" lang="en-US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loluu</a:t>
            </a:r>
            <a:r>
              <a:rPr kumimoji="0" lang="en-US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dandeenya</a:t>
            </a:r>
            <a:r>
              <a:rPr kumimoji="0" lang="en-US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? </a:t>
            </a:r>
            <a:r>
              <a:rPr kumimoji="0" lang="en-US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Akkamitti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mo’uu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dandeenya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?</a:t>
            </a: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B8B55E42-6DFD-5C3C-BDB6-4A8B87498040}"/>
              </a:ext>
            </a:extLst>
          </p:cNvPr>
          <p:cNvSpPr txBox="1"/>
          <p:nvPr/>
        </p:nvSpPr>
        <p:spPr>
          <a:xfrm>
            <a:off x="304799" y="1325703"/>
            <a:ext cx="6784257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Si’a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tokko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tokko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waa’ee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barsiisota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sobduu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warra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amantoota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amanamoo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dogoggorsantu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itti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himama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.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Yeroo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kun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ta’u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Phaawuloos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aariidhaan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guutama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(2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Qor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. 11:29).</a:t>
            </a:r>
          </a:p>
        </p:txBody>
      </p:sp>
    </p:spTree>
    <p:extLst>
      <p:ext uri="{BB962C8B-B14F-4D97-AF65-F5344CB8AC3E}">
        <p14:creationId xmlns:p14="http://schemas.microsoft.com/office/powerpoint/2010/main" val="10595901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90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9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3" presetClass="entr" presetSubtype="28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00"/>
                            </p:stCondLst>
                            <p:childTnLst>
                              <p:par>
                                <p:cTn id="4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000"/>
                            </p:stCondLst>
                            <p:childTnLst>
                              <p:par>
                                <p:cTn id="4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1500"/>
                            </p:stCondLst>
                            <p:childTnLst>
                              <p:par>
                                <p:cTn id="5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2000"/>
                            </p:stCondLst>
                            <p:childTnLst>
                              <p:par>
                                <p:cTn id="56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2500"/>
                            </p:stCondLst>
                            <p:childTnLst>
                              <p:par>
                                <p:cTn id="6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3" presetClass="entr" presetSubtype="28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500"/>
                            </p:stCondLst>
                            <p:childTnLst>
                              <p:par>
                                <p:cTn id="7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5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1000"/>
                            </p:stCondLst>
                            <p:childTnLst>
                              <p:par>
                                <p:cTn id="77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1500"/>
                            </p:stCondLst>
                            <p:childTnLst>
                              <p:par>
                                <p:cTn id="8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6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2000"/>
                            </p:stCondLst>
                            <p:childTnLst>
                              <p:par>
                                <p:cTn id="88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2500"/>
                            </p:stCondLst>
                            <p:childTnLst>
                              <p:par>
                                <p:cTn id="9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7" dur="5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3000"/>
                            </p:stCondLst>
                            <p:childTnLst>
                              <p:par>
                                <p:cTn id="99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5" fill="hold">
                            <p:stCondLst>
                              <p:cond delay="3500"/>
                            </p:stCondLst>
                            <p:childTnLst>
                              <p:par>
                                <p:cTn id="10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8" dur="5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  <p:bldP spid="3" grpId="0"/>
      <p:bldP spid="6" grpId="0"/>
      <p:bldP spid="9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62B83D52-DB68-0B7F-4104-CB380543A9E3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574706" y="502920"/>
            <a:ext cx="4389120" cy="585216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4">
                <a:lumMod val="40000"/>
                <a:lumOff val="60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id="{18895131-D436-8349-72A9-17C30C44EAB6}"/>
              </a:ext>
            </a:extLst>
          </p:cNvPr>
          <p:cNvSpPr txBox="1"/>
          <p:nvPr/>
        </p:nvSpPr>
        <p:spPr>
          <a:xfrm>
            <a:off x="1" y="2028617"/>
            <a:ext cx="7574705" cy="2800767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800" b="1" i="0" u="none" strike="noStrike" kern="1200" cap="none" spc="0" normalizeH="0" baseline="0" noProof="0" dirty="0">
                <a:ln/>
                <a:solidFill>
                  <a:srgbClr val="9722AA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LOLA HAFUURAA</a:t>
            </a:r>
          </a:p>
        </p:txBody>
      </p:sp>
    </p:spTree>
    <p:extLst>
      <p:ext uri="{BB962C8B-B14F-4D97-AF65-F5344CB8AC3E}">
        <p14:creationId xmlns:p14="http://schemas.microsoft.com/office/powerpoint/2010/main" val="21934626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ángulo 14">
            <a:extLst>
              <a:ext uri="{FF2B5EF4-FFF2-40B4-BE49-F238E27FC236}">
                <a16:creationId xmlns:a16="http://schemas.microsoft.com/office/drawing/2014/main" id="{951B6ABD-71EA-3AE3-63D9-69970A24E5B9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0"/>
            <a:ext cx="12192000" cy="1613118"/>
          </a:xfrm>
          <a:prstGeom prst="rect">
            <a:avLst/>
          </a:prstGeom>
          <a:blipFill dpi="0" rotWithShape="1"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A8BFC9F7-699D-A3A7-C575-E4DD1EE7214F}"/>
              </a:ext>
            </a:extLst>
          </p:cNvPr>
          <p:cNvSpPr txBox="1"/>
          <p:nvPr/>
        </p:nvSpPr>
        <p:spPr>
          <a:xfrm>
            <a:off x="1374658" y="0"/>
            <a:ext cx="9442967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400" b="1" spc="300" noProof="0" dirty="0">
                <a:ln w="10160">
                  <a:solidFill>
                    <a:srgbClr val="C953DD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76000"/>
                    </a:srgbClr>
                  </a:outerShdw>
                </a:effectLst>
                <a:latin typeface="Aptos" panose="02110004020202020204"/>
              </a:rPr>
              <a:t>MEESHAA LOLAA</a:t>
            </a:r>
            <a:endParaRPr kumimoji="0" lang="en-US" sz="4400" b="1" i="0" u="none" strike="noStrike" kern="1200" cap="none" spc="300" normalizeH="0" baseline="0" noProof="0" dirty="0">
              <a:ln w="10160">
                <a:solidFill>
                  <a:srgbClr val="C953DD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76000"/>
                  </a:srgbClr>
                </a:outerShdw>
              </a:effectLst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E03311FF-6BDC-180C-0DAF-42E82ED22DD1}"/>
              </a:ext>
            </a:extLst>
          </p:cNvPr>
          <p:cNvSpPr txBox="1"/>
          <p:nvPr/>
        </p:nvSpPr>
        <p:spPr>
          <a:xfrm>
            <a:off x="1747837" y="812967"/>
            <a:ext cx="8696325" cy="646331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19050"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 algn="ctr"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C953DD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“</a:t>
            </a:r>
            <a:r>
              <a:rPr lang="en-US" b="1" noProof="0" dirty="0" err="1">
                <a:solidFill>
                  <a:srgbClr val="C953DD">
                    <a:lumMod val="50000"/>
                  </a:srgbClr>
                </a:solidFill>
                <a:latin typeface="Comic Sans MS" panose="030F0702030302020204" pitchFamily="66" charset="0"/>
              </a:rPr>
              <a:t>Mi’i</a:t>
            </a:r>
            <a:r>
              <a:rPr lang="en-US" b="1" noProof="0" dirty="0">
                <a:solidFill>
                  <a:srgbClr val="C953DD">
                    <a:lumMod val="50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en-US" b="1" noProof="0" dirty="0" err="1">
                <a:solidFill>
                  <a:srgbClr val="C953DD">
                    <a:lumMod val="50000"/>
                  </a:srgbClr>
                </a:solidFill>
                <a:latin typeface="Comic Sans MS" panose="030F0702030302020204" pitchFamily="66" charset="0"/>
              </a:rPr>
              <a:t>waraanaa</a:t>
            </a:r>
            <a:r>
              <a:rPr lang="en-US" b="1" noProof="0" dirty="0">
                <a:solidFill>
                  <a:srgbClr val="C953DD">
                    <a:lumMod val="50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en-US" b="1" noProof="0" dirty="0" err="1">
                <a:solidFill>
                  <a:srgbClr val="C953DD">
                    <a:lumMod val="50000"/>
                  </a:srgbClr>
                </a:solidFill>
                <a:latin typeface="Comic Sans MS" panose="030F0702030302020204" pitchFamily="66" charset="0"/>
              </a:rPr>
              <a:t>keenya</a:t>
            </a:r>
            <a:r>
              <a:rPr lang="en-US" b="1" noProof="0" dirty="0">
                <a:solidFill>
                  <a:srgbClr val="C953DD">
                    <a:lumMod val="50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en-US" b="1" noProof="0" dirty="0" err="1">
                <a:solidFill>
                  <a:srgbClr val="C953DD">
                    <a:lumMod val="50000"/>
                  </a:srgbClr>
                </a:solidFill>
                <a:latin typeface="Comic Sans MS" panose="030F0702030302020204" pitchFamily="66" charset="0"/>
              </a:rPr>
              <a:t>mi’a</a:t>
            </a:r>
            <a:r>
              <a:rPr lang="en-US" b="1" noProof="0" dirty="0">
                <a:solidFill>
                  <a:srgbClr val="C953DD">
                    <a:lumMod val="50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en-US" b="1" noProof="0" dirty="0" err="1">
                <a:solidFill>
                  <a:srgbClr val="C953DD">
                    <a:lumMod val="50000"/>
                  </a:srgbClr>
                </a:solidFill>
                <a:latin typeface="Comic Sans MS" panose="030F0702030302020204" pitchFamily="66" charset="0"/>
              </a:rPr>
              <a:t>da’oo</a:t>
            </a:r>
            <a:r>
              <a:rPr lang="en-US" b="1" noProof="0" dirty="0">
                <a:solidFill>
                  <a:srgbClr val="C953DD">
                    <a:lumMod val="50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en-US" b="1" noProof="0" dirty="0" err="1">
                <a:solidFill>
                  <a:srgbClr val="C953DD">
                    <a:lumMod val="50000"/>
                  </a:srgbClr>
                </a:solidFill>
                <a:latin typeface="Comic Sans MS" panose="030F0702030302020204" pitchFamily="66" charset="0"/>
              </a:rPr>
              <a:t>jajjabaa</a:t>
            </a:r>
            <a:r>
              <a:rPr lang="en-US" b="1" noProof="0" dirty="0">
                <a:solidFill>
                  <a:srgbClr val="C953DD">
                    <a:lumMod val="50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en-US" b="1" noProof="0" dirty="0" err="1">
                <a:solidFill>
                  <a:srgbClr val="C953DD">
                    <a:lumMod val="50000"/>
                  </a:srgbClr>
                </a:solidFill>
                <a:latin typeface="Comic Sans MS" panose="030F0702030302020204" pitchFamily="66" charset="0"/>
              </a:rPr>
              <a:t>jigsuudhaaf</a:t>
            </a:r>
            <a:r>
              <a:rPr lang="en-US" b="1" noProof="0" dirty="0">
                <a:solidFill>
                  <a:srgbClr val="C953DD">
                    <a:lumMod val="50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en-US" b="1" noProof="0" dirty="0" err="1">
                <a:solidFill>
                  <a:srgbClr val="C953DD">
                    <a:lumMod val="50000"/>
                  </a:srgbClr>
                </a:solidFill>
                <a:latin typeface="Comic Sans MS" panose="030F0702030302020204" pitchFamily="66" charset="0"/>
              </a:rPr>
              <a:t>Waaqayyoof</a:t>
            </a:r>
            <a:r>
              <a:rPr lang="en-US" b="1" noProof="0" dirty="0">
                <a:solidFill>
                  <a:srgbClr val="C953DD">
                    <a:lumMod val="50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en-US" b="1" noProof="0" dirty="0" err="1">
                <a:solidFill>
                  <a:srgbClr val="C953DD">
                    <a:lumMod val="50000"/>
                  </a:srgbClr>
                </a:solidFill>
                <a:latin typeface="Comic Sans MS" panose="030F0702030302020204" pitchFamily="66" charset="0"/>
              </a:rPr>
              <a:t>hojjechuu</a:t>
            </a:r>
            <a:r>
              <a:rPr lang="en-US" b="1" noProof="0" dirty="0">
                <a:solidFill>
                  <a:srgbClr val="C953DD">
                    <a:lumMod val="50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en-US" b="1" noProof="0" dirty="0" err="1">
                <a:solidFill>
                  <a:srgbClr val="C953DD">
                    <a:lumMod val="50000"/>
                  </a:srgbClr>
                </a:solidFill>
                <a:latin typeface="Comic Sans MS" panose="030F0702030302020204" pitchFamily="66" charset="0"/>
              </a:rPr>
              <a:t>danda’uu</a:t>
            </a:r>
            <a:r>
              <a:rPr lang="en-US" b="1" noProof="0" dirty="0">
                <a:solidFill>
                  <a:srgbClr val="C953DD">
                    <a:lumMod val="50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en-US" b="1" noProof="0" dirty="0" err="1">
                <a:solidFill>
                  <a:srgbClr val="C953DD">
                    <a:lumMod val="50000"/>
                  </a:srgbClr>
                </a:solidFill>
                <a:latin typeface="Comic Sans MS" panose="030F0702030302020204" pitchFamily="66" charset="0"/>
              </a:rPr>
              <a:t>dha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C953DD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” 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C953DD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(2 </a:t>
            </a:r>
            <a:r>
              <a:rPr kumimoji="0" lang="en-US" sz="1400" b="1" i="0" u="none" strike="noStrike" kern="1200" cap="none" spc="0" normalizeH="0" baseline="0" noProof="0" dirty="0" err="1">
                <a:ln>
                  <a:noFill/>
                </a:ln>
                <a:solidFill>
                  <a:srgbClr val="C953DD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Qoron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C953DD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. 10:4)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4EBFE470-AD3D-D929-3C34-95C149DBA24C}"/>
              </a:ext>
            </a:extLst>
          </p:cNvPr>
          <p:cNvSpPr txBox="1"/>
          <p:nvPr/>
        </p:nvSpPr>
        <p:spPr>
          <a:xfrm>
            <a:off x="146339" y="1613118"/>
            <a:ext cx="779751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Phaawuloos</a:t>
            </a:r>
            <a:r>
              <a:rPr lang="en-US" b="1" dirty="0">
                <a:solidFill>
                  <a:prstClr val="black"/>
                </a:solidFill>
                <a:latin typeface="Aptos" panose="02110004020202020204"/>
              </a:rPr>
              <a:t>, </a:t>
            </a:r>
            <a:r>
              <a:rPr lang="en-US" b="1" dirty="0" err="1">
                <a:solidFill>
                  <a:prstClr val="black"/>
                </a:solidFill>
                <a:latin typeface="Aptos" panose="02110004020202020204"/>
              </a:rPr>
              <a:t>xalayaa</a:t>
            </a:r>
            <a:r>
              <a:rPr lang="en-US" b="1" dirty="0">
                <a:solidFill>
                  <a:prstClr val="black"/>
                </a:solidFill>
                <a:latin typeface="Aptos" panose="02110004020202020204"/>
              </a:rPr>
              <a:t> </a:t>
            </a:r>
            <a:r>
              <a:rPr lang="en-US" b="1" dirty="0" err="1">
                <a:solidFill>
                  <a:prstClr val="black"/>
                </a:solidFill>
                <a:latin typeface="Aptos" panose="02110004020202020204"/>
              </a:rPr>
              <a:t>isaatiin</a:t>
            </a:r>
            <a:r>
              <a:rPr lang="en-US" b="1" dirty="0">
                <a:solidFill>
                  <a:prstClr val="black"/>
                </a:solidFill>
                <a:latin typeface="Aptos" panose="02110004020202020204"/>
              </a:rPr>
              <a:t> </a:t>
            </a:r>
            <a:r>
              <a:rPr lang="en-US" b="1" dirty="0" err="1">
                <a:solidFill>
                  <a:prstClr val="black"/>
                </a:solidFill>
                <a:latin typeface="Aptos" panose="02110004020202020204"/>
              </a:rPr>
              <a:t>dubbii</a:t>
            </a:r>
            <a:r>
              <a:rPr lang="en-US" b="1" dirty="0">
                <a:solidFill>
                  <a:prstClr val="black"/>
                </a:solidFill>
                <a:latin typeface="Aptos" panose="02110004020202020204"/>
              </a:rPr>
              <a:t> </a:t>
            </a:r>
            <a:r>
              <a:rPr lang="en-US" b="1" dirty="0" err="1">
                <a:solidFill>
                  <a:prstClr val="black"/>
                </a:solidFill>
                <a:latin typeface="Aptos" panose="02110004020202020204"/>
              </a:rPr>
              <a:t>dhimma</a:t>
            </a:r>
            <a:r>
              <a:rPr lang="en-US" b="1" dirty="0">
                <a:solidFill>
                  <a:prstClr val="black"/>
                </a:solidFill>
                <a:latin typeface="Aptos" panose="02110004020202020204"/>
              </a:rPr>
              <a:t> </a:t>
            </a:r>
            <a:r>
              <a:rPr lang="en-US" b="1" dirty="0" err="1">
                <a:solidFill>
                  <a:prstClr val="black"/>
                </a:solidFill>
                <a:latin typeface="Aptos" panose="02110004020202020204"/>
              </a:rPr>
              <a:t>baasuu</a:t>
            </a:r>
            <a:r>
              <a:rPr lang="en-US" b="1" dirty="0">
                <a:solidFill>
                  <a:prstClr val="black"/>
                </a:solidFill>
                <a:latin typeface="Aptos" panose="02110004020202020204"/>
              </a:rPr>
              <a:t> fi </a:t>
            </a:r>
            <a:r>
              <a:rPr lang="en-US" b="1" dirty="0" err="1">
                <a:solidFill>
                  <a:prstClr val="black"/>
                </a:solidFill>
                <a:latin typeface="Aptos" panose="02110004020202020204"/>
              </a:rPr>
              <a:t>jajjabaa</a:t>
            </a:r>
            <a:r>
              <a:rPr lang="en-US" b="1" dirty="0">
                <a:solidFill>
                  <a:prstClr val="black"/>
                </a:solidFill>
                <a:latin typeface="Aptos" panose="02110004020202020204"/>
              </a:rPr>
              <a:t> </a:t>
            </a:r>
            <a:r>
              <a:rPr lang="en-US" b="1" dirty="0" err="1">
                <a:solidFill>
                  <a:prstClr val="black"/>
                </a:solidFill>
                <a:latin typeface="Aptos" panose="02110004020202020204"/>
              </a:rPr>
              <a:t>barreessa</a:t>
            </a:r>
            <a:r>
              <a:rPr lang="en-US" b="1" dirty="0">
                <a:solidFill>
                  <a:prstClr val="black"/>
                </a:solidFill>
                <a:latin typeface="Aptos" panose="02110004020202020204"/>
              </a:rPr>
              <a:t>, </a:t>
            </a:r>
            <a:r>
              <a:rPr lang="en-US" b="1" dirty="0" err="1">
                <a:solidFill>
                  <a:prstClr val="black"/>
                </a:solidFill>
                <a:latin typeface="Aptos" panose="02110004020202020204"/>
              </a:rPr>
              <a:t>yommuu</a:t>
            </a:r>
            <a:r>
              <a:rPr lang="en-US" b="1" dirty="0">
                <a:solidFill>
                  <a:prstClr val="black"/>
                </a:solidFill>
                <a:latin typeface="Aptos" panose="02110004020202020204"/>
              </a:rPr>
              <a:t> </a:t>
            </a:r>
            <a:r>
              <a:rPr lang="en-US" b="1" dirty="0" err="1">
                <a:solidFill>
                  <a:prstClr val="black"/>
                </a:solidFill>
                <a:latin typeface="Aptos" panose="02110004020202020204"/>
              </a:rPr>
              <a:t>qaamaan</a:t>
            </a:r>
            <a:r>
              <a:rPr lang="en-US" b="1" dirty="0">
                <a:solidFill>
                  <a:prstClr val="black"/>
                </a:solidFill>
                <a:latin typeface="Aptos" panose="02110004020202020204"/>
              </a:rPr>
              <a:t> </a:t>
            </a:r>
            <a:r>
              <a:rPr lang="en-US" b="1" dirty="0" err="1">
                <a:solidFill>
                  <a:prstClr val="black"/>
                </a:solidFill>
                <a:latin typeface="Aptos" panose="02110004020202020204"/>
              </a:rPr>
              <a:t>dhufee</a:t>
            </a:r>
            <a:r>
              <a:rPr lang="en-US" b="1" dirty="0">
                <a:solidFill>
                  <a:prstClr val="black"/>
                </a:solidFill>
                <a:latin typeface="Aptos" panose="02110004020202020204"/>
              </a:rPr>
              <a:t> </a:t>
            </a:r>
            <a:r>
              <a:rPr lang="en-US" b="1" dirty="0" err="1">
                <a:solidFill>
                  <a:prstClr val="black"/>
                </a:solidFill>
                <a:latin typeface="Aptos" panose="02110004020202020204"/>
              </a:rPr>
              <a:t>dubbatummoo</a:t>
            </a:r>
            <a:r>
              <a:rPr lang="en-US" b="1" dirty="0">
                <a:solidFill>
                  <a:prstClr val="black"/>
                </a:solidFill>
                <a:latin typeface="Aptos" panose="02110004020202020204"/>
              </a:rPr>
              <a:t> </a:t>
            </a:r>
            <a:r>
              <a:rPr lang="en-US" b="1" dirty="0" err="1">
                <a:solidFill>
                  <a:prstClr val="black"/>
                </a:solidFill>
                <a:latin typeface="Aptos" panose="02110004020202020204"/>
              </a:rPr>
              <a:t>dadhabaa</a:t>
            </a:r>
            <a:r>
              <a:rPr lang="en-US" b="1" dirty="0">
                <a:solidFill>
                  <a:prstClr val="black"/>
                </a:solidFill>
                <a:latin typeface="Aptos" panose="02110004020202020204"/>
              </a:rPr>
              <a:t> </a:t>
            </a:r>
            <a:r>
              <a:rPr lang="en-US" b="1" dirty="0" err="1">
                <a:solidFill>
                  <a:prstClr val="black"/>
                </a:solidFill>
                <a:latin typeface="Aptos" panose="02110004020202020204"/>
              </a:rPr>
              <a:t>dha</a:t>
            </a:r>
            <a:r>
              <a:rPr lang="en-US" b="1" dirty="0">
                <a:solidFill>
                  <a:prstClr val="black"/>
                </a:solidFill>
                <a:latin typeface="Aptos" panose="02110004020202020204"/>
              </a:rPr>
              <a:t> </a:t>
            </a:r>
            <a:r>
              <a:rPr lang="en-US" b="1" dirty="0" err="1">
                <a:solidFill>
                  <a:prstClr val="black"/>
                </a:solidFill>
                <a:latin typeface="Aptos" panose="02110004020202020204"/>
              </a:rPr>
              <a:t>jedhamee</a:t>
            </a:r>
            <a:r>
              <a:rPr lang="en-US" b="1" dirty="0">
                <a:solidFill>
                  <a:prstClr val="black"/>
                </a:solidFill>
                <a:latin typeface="Aptos" panose="02110004020202020204"/>
              </a:rPr>
              <a:t> </a:t>
            </a:r>
            <a:r>
              <a:rPr lang="en-US" b="1" dirty="0" err="1">
                <a:solidFill>
                  <a:prstClr val="black"/>
                </a:solidFill>
                <a:latin typeface="Aptos" panose="02110004020202020204"/>
              </a:rPr>
              <a:t>komatama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 (2 </a:t>
            </a:r>
            <a:r>
              <a:rPr kumimoji="0" lang="en-US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Qor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. 10:10).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0F1DC871-7277-EBD7-3B44-8F41ADC73105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251031" y="1718294"/>
            <a:ext cx="3794630" cy="5029027"/>
          </a:xfrm>
          <a:prstGeom prst="snip2DiagRect">
            <a:avLst>
              <a:gd name="adj1" fmla="val 12561"/>
              <a:gd name="adj2" fmla="val 12822"/>
            </a:avLst>
          </a:prstGeom>
          <a:solidFill>
            <a:srgbClr val="FFFFFF">
              <a:shade val="85000"/>
            </a:srgbClr>
          </a:solidFill>
          <a:ln w="28575" cap="sq">
            <a:solidFill>
              <a:schemeClr val="accent1">
                <a:lumMod val="75000"/>
              </a:schemeClr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8" name="CuadroTexto 7">
            <a:extLst>
              <a:ext uri="{FF2B5EF4-FFF2-40B4-BE49-F238E27FC236}">
                <a16:creationId xmlns:a16="http://schemas.microsoft.com/office/drawing/2014/main" id="{3BF3FE66-205A-8490-4C0A-ECC411EC8CBA}"/>
              </a:ext>
            </a:extLst>
          </p:cNvPr>
          <p:cNvSpPr txBox="1"/>
          <p:nvPr/>
        </p:nvSpPr>
        <p:spPr>
          <a:xfrm>
            <a:off x="4363639" y="5303728"/>
            <a:ext cx="3676653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Aboon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 </a:t>
            </a:r>
            <a:r>
              <a:rPr kumimoji="0" lang="en-US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Phaawuloos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 </a:t>
            </a:r>
            <a:r>
              <a:rPr kumimoji="0" lang="en-US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qabu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 </a:t>
            </a:r>
            <a:r>
              <a:rPr kumimoji="0" lang="en-US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Kiristoosiin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 </a:t>
            </a:r>
            <a:r>
              <a:rPr kumimoji="0" lang="en-US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isaaf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 </a:t>
            </a:r>
            <a:r>
              <a:rPr kumimoji="0" lang="en-US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kenname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, </a:t>
            </a:r>
            <a:r>
              <a:rPr kumimoji="0" lang="en-US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kanaaf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 </a:t>
            </a:r>
            <a:r>
              <a:rPr kumimoji="0" lang="en-US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inni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 </a:t>
            </a:r>
            <a:r>
              <a:rPr kumimoji="0" lang="en-US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yeroo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 </a:t>
            </a:r>
            <a:r>
              <a:rPr kumimoji="0" lang="en-US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hundumaa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 </a:t>
            </a:r>
            <a:r>
              <a:rPr lang="en-US" b="1" dirty="0" err="1">
                <a:solidFill>
                  <a:prstClr val="black"/>
                </a:solidFill>
                <a:latin typeface="Aptos" panose="02110004020202020204"/>
              </a:rPr>
              <a:t>ittiin</a:t>
            </a:r>
            <a:r>
              <a:rPr lang="en-US" b="1" dirty="0">
                <a:solidFill>
                  <a:prstClr val="black"/>
                </a:solidFill>
                <a:latin typeface="Aptos" panose="02110004020202020204"/>
              </a:rPr>
              <a:t> </a:t>
            </a:r>
            <a:r>
              <a:rPr lang="en-US" b="1" dirty="0" err="1">
                <a:solidFill>
                  <a:prstClr val="black"/>
                </a:solidFill>
                <a:latin typeface="Aptos" panose="02110004020202020204"/>
              </a:rPr>
              <a:t>ijaaruuf</a:t>
            </a:r>
            <a:r>
              <a:rPr lang="en-US" b="1" dirty="0">
                <a:solidFill>
                  <a:prstClr val="black"/>
                </a:solidFill>
                <a:latin typeface="Aptos" panose="02110004020202020204"/>
              </a:rPr>
              <a:t> </a:t>
            </a:r>
            <a:r>
              <a:rPr lang="en-US" b="1" dirty="0" err="1">
                <a:solidFill>
                  <a:prstClr val="black"/>
                </a:solidFill>
                <a:latin typeface="Aptos" panose="02110004020202020204"/>
              </a:rPr>
              <a:t>malee</a:t>
            </a:r>
            <a:r>
              <a:rPr lang="en-US" b="1" dirty="0">
                <a:solidFill>
                  <a:prstClr val="black"/>
                </a:solidFill>
                <a:latin typeface="Aptos" panose="02110004020202020204"/>
              </a:rPr>
              <a:t> </a:t>
            </a:r>
            <a:r>
              <a:rPr lang="en-US" b="1" dirty="0" err="1">
                <a:solidFill>
                  <a:prstClr val="black"/>
                </a:solidFill>
                <a:latin typeface="Aptos" panose="02110004020202020204"/>
              </a:rPr>
              <a:t>ittiin</a:t>
            </a:r>
            <a:r>
              <a:rPr lang="en-US" b="1" dirty="0">
                <a:solidFill>
                  <a:prstClr val="black"/>
                </a:solidFill>
                <a:latin typeface="Aptos" panose="02110004020202020204"/>
              </a:rPr>
              <a:t> </a:t>
            </a:r>
            <a:r>
              <a:rPr lang="en-US" b="1" dirty="0" err="1">
                <a:solidFill>
                  <a:prstClr val="black"/>
                </a:solidFill>
                <a:latin typeface="Aptos" panose="02110004020202020204"/>
              </a:rPr>
              <a:t>diiguuf</a:t>
            </a:r>
            <a:r>
              <a:rPr lang="en-US" b="1" dirty="0">
                <a:solidFill>
                  <a:prstClr val="black"/>
                </a:solidFill>
                <a:latin typeface="Aptos" panose="02110004020202020204"/>
              </a:rPr>
              <a:t> </a:t>
            </a:r>
            <a:r>
              <a:rPr lang="en-US" b="1" dirty="0" err="1">
                <a:solidFill>
                  <a:prstClr val="black"/>
                </a:solidFill>
                <a:latin typeface="Aptos" panose="02110004020202020204"/>
              </a:rPr>
              <a:t>dhimma</a:t>
            </a:r>
            <a:r>
              <a:rPr lang="en-US" b="1" dirty="0">
                <a:solidFill>
                  <a:prstClr val="black"/>
                </a:solidFill>
                <a:latin typeface="Aptos" panose="02110004020202020204"/>
              </a:rPr>
              <a:t> </a:t>
            </a:r>
            <a:r>
              <a:rPr lang="en-US" b="1" dirty="0" err="1">
                <a:solidFill>
                  <a:prstClr val="black"/>
                </a:solidFill>
                <a:latin typeface="Aptos" panose="02110004020202020204"/>
              </a:rPr>
              <a:t>itti</a:t>
            </a:r>
            <a:r>
              <a:rPr lang="en-US" b="1" dirty="0">
                <a:solidFill>
                  <a:prstClr val="black"/>
                </a:solidFill>
                <a:latin typeface="Aptos" panose="02110004020202020204"/>
              </a:rPr>
              <a:t> </a:t>
            </a:r>
            <a:r>
              <a:rPr lang="en-US" b="1" dirty="0" err="1">
                <a:solidFill>
                  <a:prstClr val="black"/>
                </a:solidFill>
                <a:latin typeface="Aptos" panose="02110004020202020204"/>
              </a:rPr>
              <a:t>hin</a:t>
            </a:r>
            <a:r>
              <a:rPr lang="en-US" b="1" dirty="0">
                <a:solidFill>
                  <a:prstClr val="black"/>
                </a:solidFill>
                <a:latin typeface="Aptos" panose="02110004020202020204"/>
              </a:rPr>
              <a:t> </a:t>
            </a:r>
            <a:r>
              <a:rPr lang="en-US" b="1" dirty="0" err="1">
                <a:solidFill>
                  <a:prstClr val="black"/>
                </a:solidFill>
                <a:latin typeface="Aptos" panose="02110004020202020204"/>
              </a:rPr>
              <a:t>ba’u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 (2 </a:t>
            </a:r>
            <a:r>
              <a:rPr kumimoji="0" lang="en-US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Qor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. 10:8).</a:t>
            </a:r>
          </a:p>
        </p:txBody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id="{72F1D50E-087E-23CC-E9CA-8F7B18126374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email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r="-59"/>
          <a:stretch>
            <a:fillRect/>
          </a:stretch>
        </p:blipFill>
        <p:spPr>
          <a:xfrm>
            <a:off x="146339" y="5314138"/>
            <a:ext cx="4006561" cy="1424197"/>
          </a:xfrm>
          <a:prstGeom prst="rect">
            <a:avLst/>
          </a:prstGeom>
          <a:ln w="38100" cap="sq">
            <a:solidFill>
              <a:schemeClr val="accent6">
                <a:lumMod val="50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A872E937-4C45-7297-BD75-12E2AF94D253}"/>
              </a:ext>
            </a:extLst>
          </p:cNvPr>
          <p:cNvPicPr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213013" y="100519"/>
            <a:ext cx="1161645" cy="1452056"/>
          </a:xfrm>
          <a:prstGeom prst="snip2DiagRect">
            <a:avLst>
              <a:gd name="adj1" fmla="val 16748"/>
              <a:gd name="adj2" fmla="val 0"/>
            </a:avLst>
          </a:prstGeom>
          <a:solidFill>
            <a:srgbClr val="FFFFFF">
              <a:shade val="85000"/>
            </a:srgbClr>
          </a:solidFill>
          <a:ln w="3175" cap="sq">
            <a:solidFill>
              <a:schemeClr val="accent4">
                <a:lumMod val="60000"/>
                <a:lumOff val="40000"/>
              </a:schemeClr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4" name="Imagen 13">
            <a:extLst>
              <a:ext uri="{FF2B5EF4-FFF2-40B4-BE49-F238E27FC236}">
                <a16:creationId xmlns:a16="http://schemas.microsoft.com/office/drawing/2014/main" id="{F5FD91CA-2BDF-46A3-3047-A8244DDE3DED}"/>
              </a:ext>
            </a:extLst>
          </p:cNvPr>
          <p:cNvPicPr>
            <a:picLocks noChangeAspect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817625" y="100519"/>
            <a:ext cx="1161362" cy="1452056"/>
          </a:xfrm>
          <a:prstGeom prst="snip2DiagRect">
            <a:avLst>
              <a:gd name="adj1" fmla="val 16752"/>
              <a:gd name="adj2" fmla="val 0"/>
            </a:avLst>
          </a:prstGeom>
          <a:solidFill>
            <a:srgbClr val="FFFFFF">
              <a:shade val="85000"/>
            </a:srgbClr>
          </a:solidFill>
          <a:ln w="3175" cap="sq">
            <a:solidFill>
              <a:schemeClr val="accent4">
                <a:lumMod val="60000"/>
                <a:lumOff val="40000"/>
              </a:schemeClr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41FC56FE-707E-4312-E3FC-4E3E1B873067}"/>
              </a:ext>
            </a:extLst>
          </p:cNvPr>
          <p:cNvSpPr txBox="1"/>
          <p:nvPr/>
        </p:nvSpPr>
        <p:spPr>
          <a:xfrm>
            <a:off x="146338" y="4073524"/>
            <a:ext cx="7797511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1" dirty="0">
                <a:solidFill>
                  <a:prstClr val="black"/>
                </a:solidFill>
                <a:latin typeface="Aptos" panose="02110004020202020204"/>
              </a:rPr>
              <a:t>“</a:t>
            </a:r>
            <a:r>
              <a:rPr lang="en-US" b="1" dirty="0" err="1">
                <a:solidFill>
                  <a:prstClr val="black"/>
                </a:solidFill>
                <a:latin typeface="Aptos" panose="02110004020202020204"/>
              </a:rPr>
              <a:t>Meeshaaleen</a:t>
            </a:r>
            <a:r>
              <a:rPr lang="en-US" b="1" dirty="0">
                <a:solidFill>
                  <a:prstClr val="black"/>
                </a:solidFill>
                <a:latin typeface="Aptos" panose="02110004020202020204"/>
              </a:rPr>
              <a:t>” </a:t>
            </a:r>
            <a:r>
              <a:rPr lang="en-US" b="1" dirty="0" err="1">
                <a:solidFill>
                  <a:prstClr val="black"/>
                </a:solidFill>
                <a:latin typeface="Aptos" panose="02110004020202020204"/>
              </a:rPr>
              <a:t>kun</a:t>
            </a:r>
            <a:r>
              <a:rPr lang="en-US" b="1" dirty="0">
                <a:solidFill>
                  <a:prstClr val="black"/>
                </a:solidFill>
                <a:latin typeface="Aptos" panose="02110004020202020204"/>
              </a:rPr>
              <a:t> </a:t>
            </a:r>
            <a:r>
              <a:rPr lang="en-US" b="1" dirty="0" err="1">
                <a:solidFill>
                  <a:prstClr val="black"/>
                </a:solidFill>
                <a:latin typeface="Aptos" panose="02110004020202020204"/>
              </a:rPr>
              <a:t>gadi</a:t>
            </a:r>
            <a:r>
              <a:rPr lang="en-US" b="1" dirty="0">
                <a:solidFill>
                  <a:prstClr val="black"/>
                </a:solidFill>
                <a:latin typeface="Aptos" panose="02110004020202020204"/>
              </a:rPr>
              <a:t> of </a:t>
            </a:r>
            <a:r>
              <a:rPr lang="en-US" b="1" dirty="0" err="1">
                <a:solidFill>
                  <a:prstClr val="black"/>
                </a:solidFill>
                <a:latin typeface="Aptos" panose="02110004020202020204"/>
              </a:rPr>
              <a:t>deebisuu</a:t>
            </a:r>
            <a:r>
              <a:rPr lang="en-US" b="1" dirty="0">
                <a:solidFill>
                  <a:prstClr val="black"/>
                </a:solidFill>
                <a:latin typeface="Aptos" panose="02110004020202020204"/>
              </a:rPr>
              <a:t> fi </a:t>
            </a:r>
            <a:r>
              <a:rPr lang="en-US" b="1" dirty="0" err="1">
                <a:solidFill>
                  <a:prstClr val="black"/>
                </a:solidFill>
                <a:latin typeface="Aptos" panose="02110004020202020204"/>
              </a:rPr>
              <a:t>gaarummaa</a:t>
            </a:r>
            <a:r>
              <a:rPr lang="en-US" b="1" dirty="0">
                <a:solidFill>
                  <a:prstClr val="black"/>
                </a:solidFill>
                <a:latin typeface="Aptos" panose="02110004020202020204"/>
              </a:rPr>
              <a:t> </a:t>
            </a:r>
            <a:r>
              <a:rPr lang="en-US" b="1" dirty="0" err="1">
                <a:solidFill>
                  <a:prstClr val="black"/>
                </a:solidFill>
                <a:latin typeface="Aptos" panose="02110004020202020204"/>
              </a:rPr>
              <a:t>Kiristoosiin</a:t>
            </a:r>
            <a:r>
              <a:rPr lang="en-US" b="1" dirty="0">
                <a:solidFill>
                  <a:prstClr val="black"/>
                </a:solidFill>
                <a:latin typeface="Aptos" panose="02110004020202020204"/>
              </a:rPr>
              <a:t> </a:t>
            </a:r>
            <a:r>
              <a:rPr lang="en-US" b="1" dirty="0" err="1">
                <a:solidFill>
                  <a:prstClr val="black"/>
                </a:solidFill>
                <a:latin typeface="Aptos" panose="02110004020202020204"/>
              </a:rPr>
              <a:t>hojjechuu</a:t>
            </a:r>
            <a:r>
              <a:rPr lang="en-US" b="1" dirty="0">
                <a:solidFill>
                  <a:prstClr val="black"/>
                </a:solidFill>
                <a:latin typeface="Aptos" panose="02110004020202020204"/>
              </a:rPr>
              <a:t> </a:t>
            </a:r>
            <a:r>
              <a:rPr lang="en-US" b="1" dirty="0" err="1">
                <a:solidFill>
                  <a:prstClr val="black"/>
                </a:solidFill>
                <a:latin typeface="Aptos" panose="02110004020202020204"/>
              </a:rPr>
              <a:t>dabalatu</a:t>
            </a:r>
            <a:r>
              <a:rPr lang="en-US" b="1" dirty="0">
                <a:solidFill>
                  <a:prstClr val="black"/>
                </a:solidFill>
                <a:latin typeface="Aptos" panose="02110004020202020204"/>
              </a:rPr>
              <a:t> 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(Maat. 11:29). </a:t>
            </a:r>
            <a:r>
              <a:rPr kumimoji="0" lang="en-US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Garuu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 </a:t>
            </a:r>
            <a:r>
              <a:rPr kumimoji="0" lang="en-US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gochaa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 </a:t>
            </a:r>
            <a:r>
              <a:rPr kumimoji="0" lang="en-US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dogoggoraa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 dura </a:t>
            </a:r>
            <a:r>
              <a:rPr kumimoji="0" lang="en-US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jabaatanii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 </a:t>
            </a:r>
            <a:r>
              <a:rPr lang="en-US" b="1" dirty="0" err="1">
                <a:solidFill>
                  <a:prstClr val="black"/>
                </a:solidFill>
                <a:latin typeface="Aptos" panose="02110004020202020204"/>
              </a:rPr>
              <a:t>akkuma</a:t>
            </a:r>
            <a:r>
              <a:rPr lang="en-US" b="1" dirty="0">
                <a:solidFill>
                  <a:prstClr val="black"/>
                </a:solidFill>
                <a:latin typeface="Aptos" panose="02110004020202020204"/>
              </a:rPr>
              <a:t> </a:t>
            </a:r>
            <a:r>
              <a:rPr lang="en-US" b="1" dirty="0" err="1">
                <a:solidFill>
                  <a:prstClr val="black"/>
                </a:solidFill>
                <a:latin typeface="Aptos" panose="02110004020202020204"/>
              </a:rPr>
              <a:t>Yesuus</a:t>
            </a:r>
            <a:r>
              <a:rPr lang="en-US" b="1" dirty="0">
                <a:solidFill>
                  <a:prstClr val="black"/>
                </a:solidFill>
                <a:latin typeface="Aptos" panose="02110004020202020204"/>
              </a:rPr>
              <a:t> </a:t>
            </a:r>
            <a:r>
              <a:rPr lang="en-US" b="1" dirty="0" err="1">
                <a:solidFill>
                  <a:prstClr val="black"/>
                </a:solidFill>
                <a:latin typeface="Aptos" panose="02110004020202020204"/>
              </a:rPr>
              <a:t>dhaabate</a:t>
            </a:r>
            <a:r>
              <a:rPr lang="en-US" b="1" dirty="0">
                <a:solidFill>
                  <a:prstClr val="black"/>
                </a:solidFill>
                <a:latin typeface="Aptos" panose="02110004020202020204"/>
              </a:rPr>
              <a:t> </a:t>
            </a:r>
            <a:r>
              <a:rPr lang="en-US" b="1" dirty="0" err="1">
                <a:solidFill>
                  <a:prstClr val="black"/>
                </a:solidFill>
                <a:latin typeface="Aptos" panose="02110004020202020204"/>
              </a:rPr>
              <a:t>dhaabachuu</a:t>
            </a:r>
            <a:r>
              <a:rPr lang="en-US" b="1" dirty="0">
                <a:solidFill>
                  <a:prstClr val="black"/>
                </a:solidFill>
                <a:latin typeface="Aptos" panose="02110004020202020204"/>
              </a:rPr>
              <a:t> 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(Maat. 21:12-13), </a:t>
            </a:r>
            <a:r>
              <a:rPr kumimoji="0" lang="en-US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ykn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 </a:t>
            </a:r>
            <a:r>
              <a:rPr kumimoji="0" lang="en-US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yeroo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 </a:t>
            </a:r>
            <a:r>
              <a:rPr kumimoji="0" lang="en-US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barbaachisaatti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 </a:t>
            </a:r>
            <a:r>
              <a:rPr kumimoji="0" lang="en-US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sirriitti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 </a:t>
            </a:r>
            <a:r>
              <a:rPr kumimoji="0" lang="en-US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dubbachuu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 </a:t>
            </a:r>
            <a:r>
              <a:rPr kumimoji="0" lang="en-US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dabalata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 (Maat. 23:23-27).</a:t>
            </a: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923984BA-14BF-A5F8-C2D0-31D748CA437A}"/>
              </a:ext>
            </a:extLst>
          </p:cNvPr>
          <p:cNvSpPr txBox="1"/>
          <p:nvPr/>
        </p:nvSpPr>
        <p:spPr>
          <a:xfrm>
            <a:off x="146337" y="2566322"/>
            <a:ext cx="7797511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kumimoji="0" lang="en-US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Dubbii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 </a:t>
            </a:r>
            <a:r>
              <a:rPr kumimoji="0" lang="en-US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kanaaf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 </a:t>
            </a:r>
            <a:r>
              <a:rPr kumimoji="0" lang="en-US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yeroo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 </a:t>
            </a:r>
            <a:r>
              <a:rPr kumimoji="0" lang="en-US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deebii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 </a:t>
            </a:r>
            <a:r>
              <a:rPr lang="en-US" b="1" dirty="0" err="1">
                <a:solidFill>
                  <a:prstClr val="black"/>
                </a:solidFill>
                <a:latin typeface="Aptos" panose="02110004020202020204"/>
              </a:rPr>
              <a:t>kennu</a:t>
            </a:r>
            <a:r>
              <a:rPr lang="en-US" b="1" dirty="0">
                <a:solidFill>
                  <a:prstClr val="black"/>
                </a:solidFill>
                <a:latin typeface="Aptos" panose="02110004020202020204"/>
              </a:rPr>
              <a:t>, </a:t>
            </a:r>
            <a:r>
              <a:rPr lang="en-US" b="1" dirty="0" err="1">
                <a:solidFill>
                  <a:prstClr val="black"/>
                </a:solidFill>
                <a:latin typeface="Aptos" panose="02110004020202020204"/>
              </a:rPr>
              <a:t>Phaawuloos</a:t>
            </a:r>
            <a:r>
              <a:rPr lang="en-US" b="1" dirty="0">
                <a:solidFill>
                  <a:prstClr val="black"/>
                </a:solidFill>
                <a:latin typeface="Aptos" panose="02110004020202020204"/>
              </a:rPr>
              <a:t> </a:t>
            </a:r>
            <a:r>
              <a:rPr lang="en-US" b="1" dirty="0" err="1">
                <a:solidFill>
                  <a:prstClr val="black"/>
                </a:solidFill>
                <a:latin typeface="Aptos" panose="02110004020202020204"/>
              </a:rPr>
              <a:t>yeroo</a:t>
            </a:r>
            <a:r>
              <a:rPr lang="en-US" b="1" dirty="0">
                <a:solidFill>
                  <a:prstClr val="black"/>
                </a:solidFill>
                <a:latin typeface="Aptos" panose="02110004020202020204"/>
              </a:rPr>
              <a:t> </a:t>
            </a:r>
            <a:r>
              <a:rPr lang="en-US" b="1" dirty="0" err="1">
                <a:solidFill>
                  <a:prstClr val="black"/>
                </a:solidFill>
                <a:latin typeface="Aptos" panose="02110004020202020204"/>
              </a:rPr>
              <a:t>qaamaa</a:t>
            </a:r>
            <a:r>
              <a:rPr lang="en-US" b="1" dirty="0">
                <a:solidFill>
                  <a:prstClr val="black"/>
                </a:solidFill>
                <a:latin typeface="Aptos" panose="02110004020202020204"/>
              </a:rPr>
              <a:t> </a:t>
            </a:r>
            <a:r>
              <a:rPr lang="en-US" b="1" dirty="0" err="1">
                <a:solidFill>
                  <a:prstClr val="black"/>
                </a:solidFill>
                <a:latin typeface="Aptos" panose="02110004020202020204"/>
              </a:rPr>
              <a:t>argamu</a:t>
            </a:r>
            <a:r>
              <a:rPr lang="en-US" b="1" dirty="0">
                <a:solidFill>
                  <a:prstClr val="black"/>
                </a:solidFill>
                <a:latin typeface="Aptos" panose="02110004020202020204"/>
              </a:rPr>
              <a:t> </a:t>
            </a:r>
            <a:r>
              <a:rPr lang="en-US" b="1" dirty="0" err="1">
                <a:solidFill>
                  <a:prstClr val="black"/>
                </a:solidFill>
                <a:latin typeface="Aptos" panose="02110004020202020204"/>
              </a:rPr>
              <a:t>akkuma</a:t>
            </a:r>
            <a:r>
              <a:rPr lang="en-US" b="1" dirty="0">
                <a:solidFill>
                  <a:prstClr val="black"/>
                </a:solidFill>
                <a:latin typeface="Aptos" panose="02110004020202020204"/>
              </a:rPr>
              <a:t> </a:t>
            </a:r>
            <a:r>
              <a:rPr lang="en-US" b="1" dirty="0" err="1">
                <a:solidFill>
                  <a:prstClr val="black"/>
                </a:solidFill>
                <a:latin typeface="Aptos" panose="02110004020202020204"/>
              </a:rPr>
              <a:t>xalayaa</a:t>
            </a:r>
            <a:r>
              <a:rPr lang="en-US" b="1" dirty="0">
                <a:solidFill>
                  <a:prstClr val="black"/>
                </a:solidFill>
                <a:latin typeface="Aptos" panose="02110004020202020204"/>
              </a:rPr>
              <a:t> </a:t>
            </a:r>
            <a:r>
              <a:rPr lang="en-US" b="1" dirty="0" err="1">
                <a:solidFill>
                  <a:prstClr val="black"/>
                </a:solidFill>
                <a:latin typeface="Aptos" panose="02110004020202020204"/>
              </a:rPr>
              <a:t>isaa</a:t>
            </a:r>
            <a:r>
              <a:rPr lang="en-US" b="1" dirty="0">
                <a:solidFill>
                  <a:prstClr val="black"/>
                </a:solidFill>
                <a:latin typeface="Aptos" panose="02110004020202020204"/>
              </a:rPr>
              <a:t> </a:t>
            </a:r>
            <a:r>
              <a:rPr lang="en-US" b="1" dirty="0" err="1">
                <a:solidFill>
                  <a:prstClr val="black"/>
                </a:solidFill>
                <a:latin typeface="Aptos" panose="02110004020202020204"/>
              </a:rPr>
              <a:t>keessatti</a:t>
            </a:r>
            <a:r>
              <a:rPr lang="en-US" b="1" dirty="0">
                <a:solidFill>
                  <a:prstClr val="black"/>
                </a:solidFill>
                <a:latin typeface="Aptos" panose="02110004020202020204"/>
              </a:rPr>
              <a:t> </a:t>
            </a:r>
            <a:r>
              <a:rPr lang="en-US" b="1" dirty="0" err="1">
                <a:solidFill>
                  <a:prstClr val="black"/>
                </a:solidFill>
                <a:latin typeface="Aptos" panose="02110004020202020204"/>
              </a:rPr>
              <a:t>barreessu</a:t>
            </a:r>
            <a:r>
              <a:rPr lang="en-US" b="1" dirty="0">
                <a:solidFill>
                  <a:prstClr val="black"/>
                </a:solidFill>
                <a:latin typeface="Aptos" panose="02110004020202020204"/>
              </a:rPr>
              <a:t> </a:t>
            </a:r>
            <a:r>
              <a:rPr lang="en-US" b="1" dirty="0" err="1">
                <a:solidFill>
                  <a:prstClr val="black"/>
                </a:solidFill>
                <a:latin typeface="Aptos" panose="02110004020202020204"/>
              </a:rPr>
              <a:t>sana</a:t>
            </a:r>
            <a:r>
              <a:rPr lang="en-US" b="1" dirty="0">
                <a:solidFill>
                  <a:prstClr val="black"/>
                </a:solidFill>
                <a:latin typeface="Aptos" panose="02110004020202020204"/>
              </a:rPr>
              <a:t> </a:t>
            </a:r>
            <a:r>
              <a:rPr lang="en-US" b="1" dirty="0" err="1">
                <a:solidFill>
                  <a:prstClr val="black"/>
                </a:solidFill>
                <a:latin typeface="Aptos" panose="02110004020202020204"/>
              </a:rPr>
              <a:t>akka</a:t>
            </a:r>
            <a:r>
              <a:rPr lang="en-US" b="1" dirty="0">
                <a:solidFill>
                  <a:prstClr val="black"/>
                </a:solidFill>
                <a:latin typeface="Aptos" panose="02110004020202020204"/>
              </a:rPr>
              <a:t> </a:t>
            </a:r>
            <a:r>
              <a:rPr lang="en-US" b="1" dirty="0" err="1">
                <a:solidFill>
                  <a:prstClr val="black"/>
                </a:solidFill>
                <a:latin typeface="Aptos" panose="02110004020202020204"/>
              </a:rPr>
              <a:t>ta’e</a:t>
            </a:r>
            <a:r>
              <a:rPr lang="en-US" b="1" dirty="0">
                <a:solidFill>
                  <a:prstClr val="black"/>
                </a:solidFill>
                <a:latin typeface="Aptos" panose="02110004020202020204"/>
              </a:rPr>
              <a:t> </a:t>
            </a:r>
            <a:r>
              <a:rPr lang="en-US" b="1" dirty="0" err="1">
                <a:solidFill>
                  <a:prstClr val="black"/>
                </a:solidFill>
                <a:latin typeface="Aptos" panose="02110004020202020204"/>
              </a:rPr>
              <a:t>sirriitti</a:t>
            </a:r>
            <a:r>
              <a:rPr lang="en-US" b="1" dirty="0">
                <a:solidFill>
                  <a:prstClr val="black"/>
                </a:solidFill>
                <a:latin typeface="Aptos" panose="02110004020202020204"/>
              </a:rPr>
              <a:t> </a:t>
            </a:r>
            <a:r>
              <a:rPr lang="en-US" b="1" dirty="0" err="1">
                <a:solidFill>
                  <a:prstClr val="black"/>
                </a:solidFill>
                <a:latin typeface="Aptos" panose="02110004020202020204"/>
              </a:rPr>
              <a:t>agarsiisa</a:t>
            </a:r>
            <a:r>
              <a:rPr lang="en-US" b="1" dirty="0">
                <a:solidFill>
                  <a:prstClr val="black"/>
                </a:solidFill>
                <a:latin typeface="Aptos" panose="02110004020202020204"/>
              </a:rPr>
              <a:t>, </a:t>
            </a:r>
            <a:r>
              <a:rPr lang="en-US" b="1" dirty="0" err="1">
                <a:solidFill>
                  <a:prstClr val="black"/>
                </a:solidFill>
                <a:latin typeface="Aptos" panose="02110004020202020204"/>
              </a:rPr>
              <a:t>garuu</a:t>
            </a:r>
            <a:r>
              <a:rPr lang="en-US" b="1" dirty="0">
                <a:solidFill>
                  <a:prstClr val="black"/>
                </a:solidFill>
                <a:latin typeface="Aptos" panose="02110004020202020204"/>
              </a:rPr>
              <a:t> “</a:t>
            </a:r>
            <a:r>
              <a:rPr lang="en-US" b="1" dirty="0" err="1">
                <a:solidFill>
                  <a:prstClr val="black"/>
                </a:solidFill>
                <a:latin typeface="Aptos" panose="02110004020202020204"/>
              </a:rPr>
              <a:t>meeshaa</a:t>
            </a:r>
            <a:r>
              <a:rPr lang="en-US" b="1" dirty="0">
                <a:solidFill>
                  <a:prstClr val="black"/>
                </a:solidFill>
                <a:latin typeface="Aptos" panose="02110004020202020204"/>
              </a:rPr>
              <a:t> </a:t>
            </a:r>
            <a:r>
              <a:rPr lang="en-US" b="1" dirty="0" err="1">
                <a:solidFill>
                  <a:prstClr val="black"/>
                </a:solidFill>
                <a:latin typeface="Aptos" panose="02110004020202020204"/>
              </a:rPr>
              <a:t>foonii</a:t>
            </a:r>
            <a:r>
              <a:rPr lang="en-US" b="1" dirty="0">
                <a:solidFill>
                  <a:prstClr val="black"/>
                </a:solidFill>
                <a:latin typeface="Aptos" panose="02110004020202020204"/>
              </a:rPr>
              <a:t>” (</a:t>
            </a:r>
            <a:r>
              <a:rPr lang="en-US" b="1" dirty="0" err="1">
                <a:solidFill>
                  <a:prstClr val="black"/>
                </a:solidFill>
                <a:latin typeface="Aptos" panose="02110004020202020204"/>
              </a:rPr>
              <a:t>kan</a:t>
            </a:r>
            <a:r>
              <a:rPr lang="en-US" b="1" dirty="0">
                <a:solidFill>
                  <a:prstClr val="black"/>
                </a:solidFill>
                <a:latin typeface="Aptos" panose="02110004020202020204"/>
              </a:rPr>
              <a:t> </a:t>
            </a:r>
            <a:r>
              <a:rPr lang="en-US" b="1" dirty="0" err="1">
                <a:solidFill>
                  <a:prstClr val="black"/>
                </a:solidFill>
                <a:latin typeface="Aptos" panose="02110004020202020204"/>
              </a:rPr>
              <a:t>akka</a:t>
            </a:r>
            <a:r>
              <a:rPr lang="en-US" b="1" dirty="0">
                <a:solidFill>
                  <a:prstClr val="black"/>
                </a:solidFill>
                <a:latin typeface="Aptos" panose="02110004020202020204"/>
              </a:rPr>
              <a:t> </a:t>
            </a:r>
            <a:r>
              <a:rPr lang="en-US" b="1" dirty="0" err="1">
                <a:solidFill>
                  <a:prstClr val="black"/>
                </a:solidFill>
                <a:latin typeface="Aptos" panose="02110004020202020204"/>
              </a:rPr>
              <a:t>aboo</a:t>
            </a:r>
            <a:r>
              <a:rPr lang="en-US" b="1" dirty="0">
                <a:solidFill>
                  <a:prstClr val="black"/>
                </a:solidFill>
                <a:latin typeface="Aptos" panose="02110004020202020204"/>
              </a:rPr>
              <a:t>, </a:t>
            </a:r>
            <a:r>
              <a:rPr lang="en-US" b="1" dirty="0" err="1">
                <a:solidFill>
                  <a:prstClr val="black"/>
                </a:solidFill>
                <a:latin typeface="Aptos" panose="02110004020202020204"/>
              </a:rPr>
              <a:t>adaba</a:t>
            </a:r>
            <a:r>
              <a:rPr lang="en-US" b="1" dirty="0">
                <a:solidFill>
                  <a:prstClr val="black"/>
                </a:solidFill>
                <a:latin typeface="Aptos" panose="02110004020202020204"/>
              </a:rPr>
              <a:t> </a:t>
            </a:r>
            <a:r>
              <a:rPr lang="en-US" b="1" dirty="0" err="1">
                <a:solidFill>
                  <a:prstClr val="black"/>
                </a:solidFill>
                <a:latin typeface="Aptos" panose="02110004020202020204"/>
              </a:rPr>
              <a:t>qaamaa</a:t>
            </a:r>
            <a:r>
              <a:rPr lang="en-US" b="1" dirty="0">
                <a:solidFill>
                  <a:prstClr val="black"/>
                </a:solidFill>
                <a:latin typeface="Aptos" panose="02110004020202020204"/>
              </a:rPr>
              <a:t> </a:t>
            </a:r>
            <a:r>
              <a:rPr lang="en-US" b="1" dirty="0" err="1">
                <a:solidFill>
                  <a:prstClr val="black"/>
                </a:solidFill>
                <a:latin typeface="Aptos" panose="02110004020202020204"/>
              </a:rPr>
              <a:t>ykn</a:t>
            </a:r>
            <a:r>
              <a:rPr lang="en-US" b="1" dirty="0">
                <a:solidFill>
                  <a:prstClr val="black"/>
                </a:solidFill>
                <a:latin typeface="Aptos" panose="02110004020202020204"/>
              </a:rPr>
              <a:t> of </a:t>
            </a:r>
            <a:r>
              <a:rPr lang="en-US" b="1" dirty="0" err="1">
                <a:solidFill>
                  <a:prstClr val="black"/>
                </a:solidFill>
                <a:latin typeface="Aptos" panose="02110004020202020204"/>
              </a:rPr>
              <a:t>jajuu</a:t>
            </a:r>
            <a:r>
              <a:rPr lang="en-US" b="1" dirty="0">
                <a:solidFill>
                  <a:prstClr val="black"/>
                </a:solidFill>
                <a:latin typeface="Aptos" panose="02110004020202020204"/>
              </a:rPr>
              <a:t>), </a:t>
            </a:r>
            <a:r>
              <a:rPr lang="en-US" b="1" dirty="0" err="1">
                <a:solidFill>
                  <a:prstClr val="black"/>
                </a:solidFill>
                <a:latin typeface="Aptos" panose="02110004020202020204"/>
              </a:rPr>
              <a:t>qooda</a:t>
            </a:r>
            <a:r>
              <a:rPr lang="en-US" b="1" dirty="0">
                <a:solidFill>
                  <a:prstClr val="black"/>
                </a:solidFill>
                <a:latin typeface="Aptos" panose="02110004020202020204"/>
              </a:rPr>
              <a:t> </a:t>
            </a:r>
            <a:r>
              <a:rPr lang="en-US" b="1" dirty="0" err="1">
                <a:solidFill>
                  <a:prstClr val="black"/>
                </a:solidFill>
                <a:latin typeface="Aptos" panose="02110004020202020204"/>
              </a:rPr>
              <a:t>kanaa</a:t>
            </a:r>
            <a:r>
              <a:rPr lang="en-US" b="1" dirty="0">
                <a:solidFill>
                  <a:prstClr val="black"/>
                </a:solidFill>
                <a:latin typeface="Aptos" panose="02110004020202020204"/>
              </a:rPr>
              <a:t> </a:t>
            </a:r>
            <a:r>
              <a:rPr lang="en-US" b="1" dirty="0" err="1">
                <a:solidFill>
                  <a:prstClr val="black"/>
                </a:solidFill>
                <a:latin typeface="Aptos" panose="02110004020202020204"/>
              </a:rPr>
              <a:t>meeshaalee</a:t>
            </a:r>
            <a:r>
              <a:rPr lang="en-US" b="1" dirty="0">
                <a:solidFill>
                  <a:prstClr val="black"/>
                </a:solidFill>
                <a:latin typeface="Aptos" panose="02110004020202020204"/>
              </a:rPr>
              <a:t> </a:t>
            </a:r>
            <a:r>
              <a:rPr lang="en-US" b="1" dirty="0" err="1">
                <a:solidFill>
                  <a:prstClr val="black"/>
                </a:solidFill>
                <a:latin typeface="Aptos" panose="02110004020202020204"/>
              </a:rPr>
              <a:t>waraanaa</a:t>
            </a:r>
            <a:r>
              <a:rPr lang="en-US" b="1" dirty="0">
                <a:solidFill>
                  <a:prstClr val="black"/>
                </a:solidFill>
                <a:latin typeface="Aptos" panose="02110004020202020204"/>
              </a:rPr>
              <a:t> “</a:t>
            </a:r>
            <a:r>
              <a:rPr lang="en-US" b="1" dirty="0" err="1">
                <a:solidFill>
                  <a:prstClr val="black"/>
                </a:solidFill>
                <a:latin typeface="Aptos" panose="02110004020202020204"/>
              </a:rPr>
              <a:t>jajjaboo</a:t>
            </a:r>
            <a:r>
              <a:rPr lang="en-US" b="1" dirty="0">
                <a:solidFill>
                  <a:prstClr val="black"/>
                </a:solidFill>
                <a:latin typeface="Aptos" panose="02110004020202020204"/>
              </a:rPr>
              <a:t> </a:t>
            </a:r>
            <a:r>
              <a:rPr lang="en-US" b="1" dirty="0" err="1">
                <a:solidFill>
                  <a:prstClr val="black"/>
                </a:solidFill>
                <a:latin typeface="Aptos" panose="02110004020202020204"/>
              </a:rPr>
              <a:t>isa</a:t>
            </a:r>
            <a:r>
              <a:rPr lang="en-US" b="1" dirty="0">
                <a:solidFill>
                  <a:prstClr val="black"/>
                </a:solidFill>
                <a:latin typeface="Aptos" panose="02110004020202020204"/>
              </a:rPr>
              <a:t> </a:t>
            </a:r>
            <a:r>
              <a:rPr lang="en-US" b="1" dirty="0" err="1">
                <a:solidFill>
                  <a:prstClr val="black"/>
                </a:solidFill>
                <a:latin typeface="Aptos" panose="02110004020202020204"/>
              </a:rPr>
              <a:t>kan</a:t>
            </a:r>
            <a:r>
              <a:rPr lang="en-US" b="1" dirty="0">
                <a:solidFill>
                  <a:prstClr val="black"/>
                </a:solidFill>
                <a:latin typeface="Aptos" panose="02110004020202020204"/>
              </a:rPr>
              <a:t> </a:t>
            </a:r>
            <a:r>
              <a:rPr lang="en-US" b="1" dirty="0" err="1">
                <a:solidFill>
                  <a:prstClr val="black"/>
                </a:solidFill>
                <a:latin typeface="Aptos" panose="02110004020202020204"/>
              </a:rPr>
              <a:t>Waaqaa</a:t>
            </a:r>
            <a:r>
              <a:rPr lang="en-US" b="1" dirty="0">
                <a:solidFill>
                  <a:prstClr val="black"/>
                </a:solidFill>
                <a:latin typeface="Aptos" panose="02110004020202020204"/>
              </a:rPr>
              <a:t>” </a:t>
            </a:r>
            <a:r>
              <a:rPr lang="en-US" b="1" dirty="0" err="1">
                <a:solidFill>
                  <a:prstClr val="black"/>
                </a:solidFill>
                <a:latin typeface="Aptos" panose="02110004020202020204"/>
              </a:rPr>
              <a:t>qofa</a:t>
            </a:r>
            <a:r>
              <a:rPr lang="en-US" b="1" dirty="0">
                <a:solidFill>
                  <a:prstClr val="black"/>
                </a:solidFill>
                <a:latin typeface="Aptos" panose="02110004020202020204"/>
              </a:rPr>
              <a:t> </a:t>
            </a:r>
            <a:r>
              <a:rPr lang="en-US" b="1" dirty="0" err="1">
                <a:solidFill>
                  <a:prstClr val="black"/>
                </a:solidFill>
                <a:latin typeface="Aptos" panose="02110004020202020204"/>
              </a:rPr>
              <a:t>akka</a:t>
            </a:r>
            <a:r>
              <a:rPr lang="en-US" b="1" dirty="0">
                <a:solidFill>
                  <a:prstClr val="black"/>
                </a:solidFill>
                <a:latin typeface="Aptos" panose="02110004020202020204"/>
              </a:rPr>
              <a:t> </a:t>
            </a:r>
            <a:r>
              <a:rPr lang="en-US" b="1" dirty="0" err="1">
                <a:solidFill>
                  <a:prstClr val="black"/>
                </a:solidFill>
                <a:latin typeface="Aptos" panose="02110004020202020204"/>
              </a:rPr>
              <a:t>fayyadamu</a:t>
            </a:r>
            <a:r>
              <a:rPr lang="en-US" b="1" dirty="0">
                <a:solidFill>
                  <a:prstClr val="black"/>
                </a:solidFill>
                <a:latin typeface="Aptos" panose="02110004020202020204"/>
              </a:rPr>
              <a:t> </a:t>
            </a:r>
            <a:r>
              <a:rPr lang="en-US" b="1" dirty="0" err="1">
                <a:solidFill>
                  <a:prstClr val="black"/>
                </a:solidFill>
                <a:latin typeface="Aptos" panose="02110004020202020204"/>
              </a:rPr>
              <a:t>dubbata</a:t>
            </a:r>
            <a:r>
              <a:rPr lang="en-US" b="1" dirty="0">
                <a:solidFill>
                  <a:prstClr val="black"/>
                </a:solidFill>
                <a:latin typeface="Aptos" panose="02110004020202020204"/>
              </a:rPr>
              <a:t> 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(2 </a:t>
            </a:r>
            <a:r>
              <a:rPr kumimoji="0" lang="en-US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Qor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. 10:2-4).</a:t>
            </a:r>
          </a:p>
        </p:txBody>
      </p:sp>
    </p:spTree>
    <p:extLst>
      <p:ext uri="{BB962C8B-B14F-4D97-AF65-F5344CB8AC3E}">
        <p14:creationId xmlns:p14="http://schemas.microsoft.com/office/powerpoint/2010/main" val="23207430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17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17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8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39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750"/>
                            </p:stCondLst>
                            <p:childTnLst>
                              <p:par>
                                <p:cTn id="4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 animBg="1"/>
      <p:bldP spid="6" grpId="0"/>
      <p:bldP spid="8" grpId="0"/>
      <p:bldP spid="7" grpId="0"/>
      <p:bldP spid="11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ángulo 28">
            <a:extLst>
              <a:ext uri="{FF2B5EF4-FFF2-40B4-BE49-F238E27FC236}">
                <a16:creationId xmlns:a16="http://schemas.microsoft.com/office/drawing/2014/main" id="{CA590638-CF8E-6552-2064-5746F5356094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0"/>
            <a:ext cx="12191999" cy="1032004"/>
          </a:xfrm>
          <a:prstGeom prst="rect">
            <a:avLst/>
          </a:prstGeom>
          <a:blipFill>
            <a:blip r:embed="rId4" cstate="email">
              <a:duotone>
                <a:schemeClr val="accent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D198D94D-7AB9-E415-A4EC-5104664FE90D}"/>
              </a:ext>
            </a:extLst>
          </p:cNvPr>
          <p:cNvSpPr txBox="1"/>
          <p:nvPr/>
        </p:nvSpPr>
        <p:spPr>
          <a:xfrm>
            <a:off x="0" y="-86026"/>
            <a:ext cx="1219200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600" normalizeH="0" baseline="0" noProof="0" dirty="0">
                <a:ln w="12700" cmpd="sng">
                  <a:solidFill>
                    <a:srgbClr val="FBD805"/>
                  </a:solidFill>
                  <a:prstDash val="solid"/>
                </a:ln>
                <a:gradFill>
                  <a:gsLst>
                    <a:gs pos="0">
                      <a:srgbClr val="FBD805"/>
                    </a:gs>
                    <a:gs pos="4000">
                      <a:srgbClr val="FBD805">
                        <a:lumMod val="60000"/>
                        <a:lumOff val="40000"/>
                      </a:srgbClr>
                    </a:gs>
                    <a:gs pos="87000">
                      <a:srgbClr val="FBD805">
                        <a:lumMod val="20000"/>
                        <a:lumOff val="80000"/>
                      </a:srgbClr>
                    </a:gs>
                  </a:gsLst>
                  <a:lin ang="5400000"/>
                </a:gradFill>
                <a:effectLst>
                  <a:outerShdw blurRad="50800" dist="25400" dir="5400000" algn="ctr" rotWithShape="0">
                    <a:prstClr val="black"/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TOOFTAA OF IRRAA QOLACHUU SIRRII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77FE35BA-0EDB-0FCE-18F7-11334B0C4401}"/>
              </a:ext>
            </a:extLst>
          </p:cNvPr>
          <p:cNvSpPr txBox="1"/>
          <p:nvPr/>
        </p:nvSpPr>
        <p:spPr>
          <a:xfrm>
            <a:off x="0" y="614032"/>
            <a:ext cx="12191999" cy="52322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lvl="0" algn="ctr"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C7440F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“</a:t>
            </a:r>
            <a:r>
              <a:rPr lang="en-US" sz="1600" b="1" noProof="0" dirty="0">
                <a:solidFill>
                  <a:srgbClr val="C7440F"/>
                </a:solidFill>
                <a:latin typeface="Comic Sans MS" panose="030F0702030302020204" pitchFamily="66" charset="0"/>
              </a:rPr>
              <a:t>Nama </a:t>
            </a:r>
            <a:r>
              <a:rPr lang="en-US" sz="1600" b="1" noProof="0" dirty="0" err="1">
                <a:solidFill>
                  <a:srgbClr val="C7440F"/>
                </a:solidFill>
                <a:latin typeface="Comic Sans MS" panose="030F0702030302020204" pitchFamily="66" charset="0"/>
              </a:rPr>
              <a:t>Gooftaan</a:t>
            </a:r>
            <a:r>
              <a:rPr lang="en-US" sz="1600" b="1" noProof="0" dirty="0">
                <a:solidFill>
                  <a:srgbClr val="C7440F"/>
                </a:solidFill>
                <a:latin typeface="Comic Sans MS" panose="030F0702030302020204" pitchFamily="66" charset="0"/>
              </a:rPr>
              <a:t> </a:t>
            </a:r>
            <a:r>
              <a:rPr lang="en-US" sz="1600" b="1" noProof="0" dirty="0" err="1">
                <a:solidFill>
                  <a:srgbClr val="C7440F"/>
                </a:solidFill>
                <a:latin typeface="Comic Sans MS" panose="030F0702030302020204" pitchFamily="66" charset="0"/>
              </a:rPr>
              <a:t>dubbatuuftu</a:t>
            </a:r>
            <a:r>
              <a:rPr lang="en-US" sz="1600" b="1" noProof="0" dirty="0">
                <a:solidFill>
                  <a:srgbClr val="C7440F"/>
                </a:solidFill>
                <a:latin typeface="Comic Sans MS" panose="030F0702030302020204" pitchFamily="66" charset="0"/>
              </a:rPr>
              <a:t> </a:t>
            </a:r>
            <a:r>
              <a:rPr lang="en-US" sz="1600" b="1" noProof="0" dirty="0" err="1">
                <a:solidFill>
                  <a:srgbClr val="C7440F"/>
                </a:solidFill>
                <a:latin typeface="Comic Sans MS" panose="030F0702030302020204" pitchFamily="66" charset="0"/>
              </a:rPr>
              <a:t>fudhatamaa</a:t>
            </a:r>
            <a:r>
              <a:rPr lang="en-US" sz="1600" b="1" noProof="0" dirty="0">
                <a:solidFill>
                  <a:srgbClr val="C7440F"/>
                </a:solidFill>
                <a:latin typeface="Comic Sans MS" panose="030F0702030302020204" pitchFamily="66" charset="0"/>
              </a:rPr>
              <a:t> </a:t>
            </a:r>
            <a:r>
              <a:rPr lang="en-US" sz="1600" b="1" noProof="0" dirty="0" err="1">
                <a:solidFill>
                  <a:srgbClr val="C7440F"/>
                </a:solidFill>
                <a:latin typeface="Comic Sans MS" panose="030F0702030302020204" pitchFamily="66" charset="0"/>
              </a:rPr>
              <a:t>ta’uu</a:t>
            </a:r>
            <a:r>
              <a:rPr lang="en-US" sz="1600" b="1" noProof="0" dirty="0">
                <a:solidFill>
                  <a:srgbClr val="C7440F"/>
                </a:solidFill>
                <a:latin typeface="Comic Sans MS" panose="030F0702030302020204" pitchFamily="66" charset="0"/>
              </a:rPr>
              <a:t> </a:t>
            </a:r>
            <a:r>
              <a:rPr lang="en-US" sz="1600" b="1" noProof="0" dirty="0" err="1">
                <a:solidFill>
                  <a:srgbClr val="C7440F"/>
                </a:solidFill>
                <a:latin typeface="Comic Sans MS" panose="030F0702030302020204" pitchFamily="66" charset="0"/>
              </a:rPr>
              <a:t>danda’a</a:t>
            </a:r>
            <a:r>
              <a:rPr lang="en-US" sz="1600" b="1" noProof="0" dirty="0">
                <a:solidFill>
                  <a:srgbClr val="C7440F"/>
                </a:solidFill>
                <a:latin typeface="Comic Sans MS" panose="030F0702030302020204" pitchFamily="66" charset="0"/>
              </a:rPr>
              <a:t> </a:t>
            </a:r>
            <a:r>
              <a:rPr lang="en-US" sz="1600" b="1" noProof="0" dirty="0" err="1">
                <a:solidFill>
                  <a:srgbClr val="C7440F"/>
                </a:solidFill>
                <a:latin typeface="Comic Sans MS" panose="030F0702030302020204" pitchFamily="66" charset="0"/>
              </a:rPr>
              <a:t>malee</a:t>
            </a:r>
            <a:r>
              <a:rPr lang="en-US" sz="1600" b="1" dirty="0">
                <a:solidFill>
                  <a:srgbClr val="C7440F"/>
                </a:solidFill>
                <a:latin typeface="Comic Sans MS" panose="030F0702030302020204" pitchFamily="66" charset="0"/>
              </a:rPr>
              <a:t>, </a:t>
            </a:r>
            <a:r>
              <a:rPr lang="en-US" sz="1600" b="1" dirty="0" err="1">
                <a:solidFill>
                  <a:srgbClr val="C7440F"/>
                </a:solidFill>
                <a:latin typeface="Comic Sans MS" panose="030F0702030302020204" pitchFamily="66" charset="0"/>
              </a:rPr>
              <a:t>namni</a:t>
            </a:r>
            <a:r>
              <a:rPr lang="en-US" sz="1600" b="1" dirty="0">
                <a:solidFill>
                  <a:srgbClr val="C7440F"/>
                </a:solidFill>
                <a:latin typeface="Comic Sans MS" panose="030F0702030302020204" pitchFamily="66" charset="0"/>
              </a:rPr>
              <a:t> </a:t>
            </a:r>
            <a:r>
              <a:rPr lang="en-US" sz="1600" b="1" dirty="0" err="1">
                <a:solidFill>
                  <a:srgbClr val="C7440F"/>
                </a:solidFill>
                <a:latin typeface="Comic Sans MS" panose="030F0702030302020204" pitchFamily="66" charset="0"/>
              </a:rPr>
              <a:t>ofiif</a:t>
            </a:r>
            <a:r>
              <a:rPr lang="en-US" sz="1600" b="1" dirty="0">
                <a:solidFill>
                  <a:srgbClr val="C7440F"/>
                </a:solidFill>
                <a:latin typeface="Comic Sans MS" panose="030F0702030302020204" pitchFamily="66" charset="0"/>
              </a:rPr>
              <a:t> </a:t>
            </a:r>
            <a:r>
              <a:rPr lang="en-US" sz="1600" b="1" dirty="0" err="1">
                <a:solidFill>
                  <a:srgbClr val="C7440F"/>
                </a:solidFill>
                <a:latin typeface="Comic Sans MS" panose="030F0702030302020204" pitchFamily="66" charset="0"/>
              </a:rPr>
              <a:t>dubbatu</a:t>
            </a:r>
            <a:r>
              <a:rPr lang="en-US" sz="1600" b="1" dirty="0">
                <a:solidFill>
                  <a:srgbClr val="C7440F"/>
                </a:solidFill>
                <a:latin typeface="Comic Sans MS" panose="030F0702030302020204" pitchFamily="66" charset="0"/>
              </a:rPr>
              <a:t> </a:t>
            </a:r>
            <a:r>
              <a:rPr lang="en-US" sz="1600" b="1" dirty="0" err="1">
                <a:solidFill>
                  <a:srgbClr val="C7440F"/>
                </a:solidFill>
                <a:latin typeface="Comic Sans MS" panose="030F0702030302020204" pitchFamily="66" charset="0"/>
              </a:rPr>
              <a:t>fudhatamaa</a:t>
            </a:r>
            <a:r>
              <a:rPr lang="en-US" sz="1600" b="1" dirty="0">
                <a:solidFill>
                  <a:srgbClr val="C7440F"/>
                </a:solidFill>
                <a:latin typeface="Comic Sans MS" panose="030F0702030302020204" pitchFamily="66" charset="0"/>
              </a:rPr>
              <a:t> </a:t>
            </a:r>
            <a:r>
              <a:rPr lang="en-US" sz="1600" b="1" dirty="0" err="1">
                <a:solidFill>
                  <a:srgbClr val="C7440F"/>
                </a:solidFill>
                <a:latin typeface="Comic Sans MS" panose="030F0702030302020204" pitchFamily="66" charset="0"/>
              </a:rPr>
              <a:t>ta’uu</a:t>
            </a:r>
            <a:r>
              <a:rPr lang="en-US" sz="1600" b="1" dirty="0">
                <a:solidFill>
                  <a:srgbClr val="C7440F"/>
                </a:solidFill>
                <a:latin typeface="Comic Sans MS" panose="030F0702030302020204" pitchFamily="66" charset="0"/>
              </a:rPr>
              <a:t> </a:t>
            </a:r>
            <a:r>
              <a:rPr lang="en-US" sz="1600" b="1" dirty="0" err="1">
                <a:solidFill>
                  <a:srgbClr val="C7440F"/>
                </a:solidFill>
                <a:latin typeface="Comic Sans MS" panose="030F0702030302020204" pitchFamily="66" charset="0"/>
              </a:rPr>
              <a:t>hin</a:t>
            </a:r>
            <a:r>
              <a:rPr lang="en-US" sz="1600" b="1" dirty="0">
                <a:solidFill>
                  <a:srgbClr val="C7440F"/>
                </a:solidFill>
                <a:latin typeface="Comic Sans MS" panose="030F0702030302020204" pitchFamily="66" charset="0"/>
              </a:rPr>
              <a:t> </a:t>
            </a:r>
            <a:r>
              <a:rPr lang="en-US" sz="1600" b="1" dirty="0" err="1">
                <a:solidFill>
                  <a:srgbClr val="C7440F"/>
                </a:solidFill>
                <a:latin typeface="Comic Sans MS" panose="030F0702030302020204" pitchFamily="66" charset="0"/>
              </a:rPr>
              <a:t>danda’u</a:t>
            </a:r>
            <a:r>
              <a:rPr lang="en-US" sz="1600" b="1" dirty="0">
                <a:solidFill>
                  <a:srgbClr val="C7440F"/>
                </a:solidFill>
                <a:latin typeface="Comic Sans MS" panose="030F0702030302020204" pitchFamily="66" charset="0"/>
              </a:rPr>
              <a:t>.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C7440F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”       </a:t>
            </a: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C7440F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(2 </a:t>
            </a:r>
            <a:r>
              <a:rPr kumimoji="0" lang="en-US" sz="1200" b="1" i="0" u="none" strike="noStrike" kern="1200" cap="none" spc="0" normalizeH="0" baseline="0" noProof="0" dirty="0" err="1">
                <a:ln>
                  <a:noFill/>
                </a:ln>
                <a:solidFill>
                  <a:srgbClr val="C7440F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Qor</a:t>
            </a: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C7440F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. 10:18)</a:t>
            </a:r>
            <a:endParaRPr kumimoji="0" lang="en-US" sz="1600" b="1" i="0" u="none" strike="noStrike" kern="1200" cap="none" spc="0" normalizeH="0" baseline="0" noProof="0" dirty="0">
              <a:ln>
                <a:noFill/>
              </a:ln>
              <a:solidFill>
                <a:srgbClr val="C7440F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1E027BFB-5546-F015-F7CD-B4EA3844679A}"/>
              </a:ext>
            </a:extLst>
          </p:cNvPr>
          <p:cNvSpPr txBox="1"/>
          <p:nvPr/>
        </p:nvSpPr>
        <p:spPr>
          <a:xfrm>
            <a:off x="60695" y="1133475"/>
            <a:ext cx="7813034" cy="18466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9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Falaasfonni</a:t>
            </a:r>
            <a:r>
              <a:rPr kumimoji="0" lang="en-US" sz="19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 </a:t>
            </a:r>
            <a:r>
              <a:rPr kumimoji="0" lang="en-US" sz="19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Giriik</a:t>
            </a:r>
            <a:r>
              <a:rPr kumimoji="0" lang="en-US" sz="19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, </a:t>
            </a:r>
            <a:r>
              <a:rPr kumimoji="0" lang="en-US" sz="19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barattoota</a:t>
            </a:r>
            <a:r>
              <a:rPr kumimoji="0" lang="en-US" sz="19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 </a:t>
            </a:r>
            <a:r>
              <a:rPr kumimoji="0" lang="en-US" sz="19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isaan</a:t>
            </a:r>
            <a:r>
              <a:rPr kumimoji="0" lang="en-US" sz="19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 </a:t>
            </a:r>
            <a:r>
              <a:rPr kumimoji="0" lang="en-US" sz="19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irraa</a:t>
            </a:r>
            <a:r>
              <a:rPr kumimoji="0" lang="en-US" sz="19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 </a:t>
            </a:r>
            <a:r>
              <a:rPr kumimoji="0" lang="en-US" sz="19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barachuu</a:t>
            </a:r>
            <a:r>
              <a:rPr kumimoji="0" lang="en-US" sz="19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 </a:t>
            </a:r>
            <a:r>
              <a:rPr kumimoji="0" lang="en-US" sz="19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barbaadan</a:t>
            </a:r>
            <a:r>
              <a:rPr kumimoji="0" lang="en-US" sz="19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 </a:t>
            </a:r>
            <a:r>
              <a:rPr kumimoji="0" lang="en-US" sz="19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maallaqa</a:t>
            </a:r>
            <a:r>
              <a:rPr kumimoji="0" lang="en-US" sz="19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 </a:t>
            </a:r>
            <a:r>
              <a:rPr kumimoji="0" lang="en-US" sz="19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guddaa</a:t>
            </a:r>
            <a:r>
              <a:rPr kumimoji="0" lang="en-US" sz="19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 </a:t>
            </a:r>
            <a:r>
              <a:rPr lang="en-US" sz="1900" b="1" dirty="0" err="1">
                <a:solidFill>
                  <a:prstClr val="black"/>
                </a:solidFill>
                <a:latin typeface="Aptos" panose="02110004020202020204"/>
              </a:rPr>
              <a:t>kaffalchiisaa</a:t>
            </a:r>
            <a:r>
              <a:rPr lang="en-US" sz="1900" b="1" dirty="0">
                <a:solidFill>
                  <a:prstClr val="black"/>
                </a:solidFill>
                <a:latin typeface="Aptos" panose="02110004020202020204"/>
              </a:rPr>
              <a:t> </a:t>
            </a:r>
            <a:r>
              <a:rPr lang="en-US" sz="1900" b="1" dirty="0" err="1">
                <a:solidFill>
                  <a:prstClr val="black"/>
                </a:solidFill>
                <a:latin typeface="Aptos" panose="02110004020202020204"/>
              </a:rPr>
              <a:t>turan</a:t>
            </a:r>
            <a:r>
              <a:rPr lang="en-US" sz="1900" b="1" dirty="0">
                <a:solidFill>
                  <a:prstClr val="black"/>
                </a:solidFill>
                <a:latin typeface="Aptos" panose="02110004020202020204"/>
              </a:rPr>
              <a:t>. </a:t>
            </a:r>
            <a:r>
              <a:rPr kumimoji="0" lang="en-US" sz="19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Barattoota</a:t>
            </a:r>
            <a:r>
              <a:rPr kumimoji="0" lang="en-US" sz="19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 kana </a:t>
            </a:r>
            <a:r>
              <a:rPr kumimoji="0" lang="en-US" sz="19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hawwachuuf</a:t>
            </a:r>
            <a:r>
              <a:rPr kumimoji="0" lang="en-US" sz="19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, </a:t>
            </a:r>
            <a:r>
              <a:rPr kumimoji="0" lang="en-US" sz="19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waa’ee</a:t>
            </a:r>
            <a:r>
              <a:rPr kumimoji="0" lang="en-US" sz="19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 </a:t>
            </a:r>
            <a:r>
              <a:rPr kumimoji="0" lang="en-US" sz="19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beekumsa</a:t>
            </a:r>
            <a:r>
              <a:rPr kumimoji="0" lang="en-US" sz="19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 </a:t>
            </a:r>
            <a:r>
              <a:rPr kumimoji="0" lang="en-US" sz="19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isaaniitiin</a:t>
            </a:r>
            <a:r>
              <a:rPr kumimoji="0" lang="en-US" sz="19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 of </a:t>
            </a:r>
            <a:r>
              <a:rPr kumimoji="0" lang="en-US" sz="19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jaju</a:t>
            </a:r>
            <a:r>
              <a:rPr kumimoji="0" lang="en-US" sz="19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, </a:t>
            </a:r>
            <a:r>
              <a:rPr kumimoji="0" lang="en-US" sz="19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dhaabbannaa</a:t>
            </a:r>
            <a:r>
              <a:rPr kumimoji="0" lang="en-US" sz="19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 </a:t>
            </a:r>
            <a:r>
              <a:rPr kumimoji="0" lang="en-US" sz="19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hawaasummaa</a:t>
            </a:r>
            <a:r>
              <a:rPr kumimoji="0" lang="en-US" sz="19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 </a:t>
            </a:r>
            <a:r>
              <a:rPr kumimoji="0" lang="en-US" sz="19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isaanii</a:t>
            </a:r>
            <a:r>
              <a:rPr kumimoji="0" lang="en-US" sz="19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 </a:t>
            </a:r>
            <a:r>
              <a:rPr kumimoji="0" lang="en-US" sz="19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ykn</a:t>
            </a:r>
            <a:r>
              <a:rPr kumimoji="0" lang="en-US" sz="19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 </a:t>
            </a:r>
            <a:r>
              <a:rPr kumimoji="0" lang="en-US" sz="1900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immoo</a:t>
            </a:r>
            <a:r>
              <a:rPr kumimoji="0" lang="en-US" sz="19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 </a:t>
            </a:r>
            <a:r>
              <a:rPr kumimoji="0" lang="en-US" sz="1900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namoota</a:t>
            </a:r>
            <a:r>
              <a:rPr kumimoji="0" lang="en-US" sz="19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 </a:t>
            </a:r>
            <a:r>
              <a:rPr kumimoji="0" lang="en-US" sz="1900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bebbeekamoo</a:t>
            </a:r>
            <a:r>
              <a:rPr kumimoji="0" lang="en-US" sz="19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 </a:t>
            </a:r>
            <a:r>
              <a:rPr kumimoji="0" lang="en-US" sz="1900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isaaniin</a:t>
            </a:r>
            <a:r>
              <a:rPr kumimoji="0" lang="en-US" sz="19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 </a:t>
            </a:r>
            <a:r>
              <a:rPr kumimoji="0" lang="en-US" sz="1900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beekanii</a:t>
            </a:r>
            <a:r>
              <a:rPr kumimoji="0" lang="en-US" sz="19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 fi </a:t>
            </a:r>
            <a:r>
              <a:rPr kumimoji="0" lang="en-US" sz="1900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kabajaniin</a:t>
            </a:r>
            <a:r>
              <a:rPr kumimoji="0" lang="en-US" sz="19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 of </a:t>
            </a:r>
            <a:r>
              <a:rPr kumimoji="0" lang="en-US" sz="1900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jaju</a:t>
            </a:r>
            <a:r>
              <a:rPr kumimoji="0" lang="en-US" sz="19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. </a:t>
            </a:r>
            <a:r>
              <a:rPr kumimoji="0" lang="en-US" sz="1900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Shaakalli</a:t>
            </a:r>
            <a:r>
              <a:rPr kumimoji="0" lang="en-US" sz="19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 </a:t>
            </a:r>
            <a:r>
              <a:rPr kumimoji="0" lang="en-US" sz="1900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barsiisota</a:t>
            </a:r>
            <a:r>
              <a:rPr kumimoji="0" lang="en-US" sz="19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 </a:t>
            </a:r>
            <a:r>
              <a:rPr kumimoji="0" lang="en-US" sz="1900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sobduu</a:t>
            </a:r>
            <a:r>
              <a:rPr kumimoji="0" lang="en-US" sz="19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 </a:t>
            </a:r>
            <a:r>
              <a:rPr kumimoji="0" lang="en-US" sz="1900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warra</a:t>
            </a:r>
            <a:r>
              <a:rPr kumimoji="0" lang="en-US" sz="19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 </a:t>
            </a:r>
            <a:r>
              <a:rPr kumimoji="0" lang="en-US" sz="1900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Qorontoos</a:t>
            </a:r>
            <a:r>
              <a:rPr kumimoji="0" lang="en-US" sz="19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 </a:t>
            </a:r>
            <a:r>
              <a:rPr kumimoji="0" lang="en-US" sz="1900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keessa</a:t>
            </a:r>
            <a:r>
              <a:rPr kumimoji="0" lang="en-US" sz="19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 </a:t>
            </a:r>
            <a:r>
              <a:rPr kumimoji="0" lang="en-US" sz="1900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miliqanii</a:t>
            </a:r>
            <a:r>
              <a:rPr kumimoji="0" lang="en-US" sz="19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 </a:t>
            </a:r>
            <a:r>
              <a:rPr kumimoji="0" lang="en-US" sz="1900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seenaniis</a:t>
            </a:r>
            <a:r>
              <a:rPr kumimoji="0" lang="en-US" sz="19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 </a:t>
            </a:r>
            <a:r>
              <a:rPr kumimoji="0" lang="en-US" sz="1900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akkasuma</a:t>
            </a:r>
            <a:r>
              <a:rPr kumimoji="0" lang="en-US" sz="19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 </a:t>
            </a:r>
            <a:r>
              <a:rPr kumimoji="0" lang="en-US" sz="1900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ture</a:t>
            </a:r>
            <a:r>
              <a:rPr lang="en-US" sz="1900" b="1" dirty="0">
                <a:solidFill>
                  <a:prstClr val="black"/>
                </a:solidFill>
                <a:latin typeface="Aptos" panose="02110004020202020204"/>
              </a:rPr>
              <a:t> (2Qor. </a:t>
            </a:r>
            <a:r>
              <a:rPr kumimoji="0" lang="en-US" sz="19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10:12; 11:19-20).</a:t>
            </a:r>
          </a:p>
        </p:txBody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id="{EDCE89EE-A381-7ED9-5FD8-45665B0A86DB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694" y="2994047"/>
            <a:ext cx="3838953" cy="1801495"/>
          </a:xfrm>
          <a:prstGeom prst="rect">
            <a:avLst/>
          </a:prstGeom>
          <a:ln>
            <a:noFill/>
          </a:ln>
          <a:effectLst/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sp>
        <p:nvSpPr>
          <p:cNvPr id="12" name="CuadroTexto 11">
            <a:extLst>
              <a:ext uri="{FF2B5EF4-FFF2-40B4-BE49-F238E27FC236}">
                <a16:creationId xmlns:a16="http://schemas.microsoft.com/office/drawing/2014/main" id="{5E8DC957-78B4-BF64-E6B3-6FF718656D8B}"/>
              </a:ext>
            </a:extLst>
          </p:cNvPr>
          <p:cNvSpPr txBox="1"/>
          <p:nvPr/>
        </p:nvSpPr>
        <p:spPr>
          <a:xfrm>
            <a:off x="3516549" y="2951845"/>
            <a:ext cx="4357180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Garuu</a:t>
            </a:r>
            <a:r>
              <a:rPr kumimoji="0" lang="en-US" sz="20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Phaawuloos</a:t>
            </a:r>
            <a:r>
              <a:rPr kumimoji="0" lang="en-US" sz="20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beekumsa</a:t>
            </a:r>
            <a:r>
              <a:rPr kumimoji="0" lang="en-US" sz="20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isaa</a:t>
            </a:r>
            <a:r>
              <a:rPr kumimoji="0" lang="en-US" sz="20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qooduufii</a:t>
            </a:r>
            <a:r>
              <a:rPr kumimoji="0" lang="en-US" sz="20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isaatiif</a:t>
            </a:r>
            <a:r>
              <a:rPr kumimoji="0" lang="en-US" sz="20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hin</a:t>
            </a:r>
            <a:r>
              <a:rPr kumimoji="0" lang="en-US" sz="20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kaffalchiifne</a:t>
            </a:r>
            <a:r>
              <a:rPr kumimoji="0" lang="en-US" sz="20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, </a:t>
            </a:r>
            <a:r>
              <a:rPr lang="en-US" sz="2000" b="1" dirty="0" err="1">
                <a:solidFill>
                  <a:prstClr val="black"/>
                </a:solidFill>
                <a:latin typeface="Aptos" panose="02110004020202020204"/>
              </a:rPr>
              <a:t>xalayaa</a:t>
            </a:r>
            <a:r>
              <a:rPr lang="en-US" sz="2000" b="1" dirty="0">
                <a:solidFill>
                  <a:prstClr val="black"/>
                </a:solidFill>
                <a:latin typeface="Aptos" panose="02110004020202020204"/>
              </a:rPr>
              <a:t> </a:t>
            </a:r>
            <a:r>
              <a:rPr lang="en-US" sz="2000" b="1" dirty="0" err="1">
                <a:solidFill>
                  <a:prstClr val="black"/>
                </a:solidFill>
                <a:latin typeface="Aptos" panose="02110004020202020204"/>
              </a:rPr>
              <a:t>galataas</a:t>
            </a:r>
            <a:r>
              <a:rPr lang="en-US" sz="2000" b="1" dirty="0">
                <a:solidFill>
                  <a:prstClr val="black"/>
                </a:solidFill>
                <a:latin typeface="Aptos" panose="02110004020202020204"/>
              </a:rPr>
              <a:t> </a:t>
            </a:r>
            <a:r>
              <a:rPr lang="en-US" sz="2000" b="1" dirty="0" err="1">
                <a:solidFill>
                  <a:prstClr val="black"/>
                </a:solidFill>
                <a:latin typeface="Aptos" panose="02110004020202020204"/>
              </a:rPr>
              <a:t>hin</a:t>
            </a:r>
            <a:r>
              <a:rPr lang="en-US" sz="2000" b="1" dirty="0">
                <a:solidFill>
                  <a:prstClr val="black"/>
                </a:solidFill>
                <a:latin typeface="Aptos" panose="02110004020202020204"/>
              </a:rPr>
              <a:t> </a:t>
            </a:r>
            <a:r>
              <a:rPr lang="en-US" sz="2000" b="1" dirty="0" err="1">
                <a:solidFill>
                  <a:prstClr val="black"/>
                </a:solidFill>
                <a:latin typeface="Aptos" panose="02110004020202020204"/>
              </a:rPr>
              <a:t>dhiheessin</a:t>
            </a:r>
            <a:r>
              <a:rPr lang="en-US" sz="2000" b="1" dirty="0">
                <a:solidFill>
                  <a:prstClr val="black"/>
                </a:solidFill>
                <a:latin typeface="Aptos" panose="02110004020202020204"/>
              </a:rPr>
              <a:t>, </a:t>
            </a:r>
            <a:r>
              <a:rPr lang="en-US" sz="2000" b="1" dirty="0" err="1">
                <a:solidFill>
                  <a:prstClr val="black"/>
                </a:solidFill>
                <a:latin typeface="Aptos" panose="02110004020202020204"/>
              </a:rPr>
              <a:t>waa’ee</a:t>
            </a:r>
            <a:r>
              <a:rPr lang="en-US" sz="2000" b="1" dirty="0">
                <a:solidFill>
                  <a:prstClr val="black"/>
                </a:solidFill>
                <a:latin typeface="Aptos" panose="02110004020202020204"/>
              </a:rPr>
              <a:t> </a:t>
            </a:r>
            <a:r>
              <a:rPr lang="en-US" sz="2000" b="1" dirty="0" err="1">
                <a:solidFill>
                  <a:prstClr val="black"/>
                </a:solidFill>
                <a:latin typeface="Aptos" panose="02110004020202020204"/>
              </a:rPr>
              <a:t>ofii</a:t>
            </a:r>
            <a:r>
              <a:rPr lang="en-US" sz="2000" b="1" dirty="0">
                <a:solidFill>
                  <a:prstClr val="black"/>
                </a:solidFill>
                <a:latin typeface="Aptos" panose="02110004020202020204"/>
              </a:rPr>
              <a:t> </a:t>
            </a:r>
            <a:r>
              <a:rPr lang="en-US" sz="2000" b="1" dirty="0" err="1">
                <a:solidFill>
                  <a:prstClr val="black"/>
                </a:solidFill>
                <a:latin typeface="Aptos" panose="02110004020202020204"/>
              </a:rPr>
              <a:t>isaatiis</a:t>
            </a:r>
            <a:r>
              <a:rPr lang="en-US" sz="2000" b="1" dirty="0">
                <a:solidFill>
                  <a:prstClr val="black"/>
                </a:solidFill>
                <a:latin typeface="Aptos" panose="02110004020202020204"/>
              </a:rPr>
              <a:t> of </a:t>
            </a:r>
            <a:r>
              <a:rPr lang="en-US" sz="2000" b="1" dirty="0" err="1">
                <a:solidFill>
                  <a:prstClr val="black"/>
                </a:solidFill>
                <a:latin typeface="Aptos" panose="02110004020202020204"/>
              </a:rPr>
              <a:t>hin</a:t>
            </a:r>
            <a:r>
              <a:rPr lang="en-US" sz="2000" b="1" dirty="0">
                <a:solidFill>
                  <a:prstClr val="black"/>
                </a:solidFill>
                <a:latin typeface="Aptos" panose="02110004020202020204"/>
              </a:rPr>
              <a:t> </a:t>
            </a:r>
            <a:r>
              <a:rPr lang="en-US" sz="2000" b="1" dirty="0" err="1">
                <a:solidFill>
                  <a:prstClr val="black"/>
                </a:solidFill>
                <a:latin typeface="Aptos" panose="02110004020202020204"/>
              </a:rPr>
              <a:t>jajne</a:t>
            </a:r>
            <a:r>
              <a:rPr lang="en-US" sz="2000" b="1" dirty="0">
                <a:solidFill>
                  <a:prstClr val="black"/>
                </a:solidFill>
                <a:latin typeface="Aptos" panose="02110004020202020204"/>
              </a:rPr>
              <a:t>. Kana </a:t>
            </a:r>
            <a:r>
              <a:rPr lang="en-US" sz="2000" b="1" dirty="0" err="1">
                <a:solidFill>
                  <a:prstClr val="black"/>
                </a:solidFill>
                <a:latin typeface="Aptos" panose="02110004020202020204"/>
              </a:rPr>
              <a:t>gochuu</a:t>
            </a:r>
            <a:r>
              <a:rPr lang="en-US" sz="2000" b="1" dirty="0">
                <a:solidFill>
                  <a:prstClr val="black"/>
                </a:solidFill>
                <a:latin typeface="Aptos" panose="02110004020202020204"/>
              </a:rPr>
              <a:t> </a:t>
            </a:r>
            <a:r>
              <a:rPr lang="en-US" sz="2000" b="1" dirty="0" err="1">
                <a:solidFill>
                  <a:prstClr val="black"/>
                </a:solidFill>
                <a:latin typeface="Aptos" panose="02110004020202020204"/>
              </a:rPr>
              <a:t>isaatiin</a:t>
            </a:r>
            <a:r>
              <a:rPr lang="en-US" sz="2000" b="1" dirty="0">
                <a:solidFill>
                  <a:prstClr val="black"/>
                </a:solidFill>
                <a:latin typeface="Aptos" panose="02110004020202020204"/>
              </a:rPr>
              <a:t> </a:t>
            </a:r>
            <a:r>
              <a:rPr lang="en-US" sz="2000" b="1" dirty="0" err="1">
                <a:solidFill>
                  <a:prstClr val="black"/>
                </a:solidFill>
                <a:latin typeface="Aptos" panose="02110004020202020204"/>
              </a:rPr>
              <a:t>immoo</a:t>
            </a:r>
            <a:r>
              <a:rPr lang="en-US" sz="2000" b="1" dirty="0">
                <a:solidFill>
                  <a:prstClr val="black"/>
                </a:solidFill>
                <a:latin typeface="Aptos" panose="02110004020202020204"/>
              </a:rPr>
              <a:t> in </a:t>
            </a:r>
            <a:r>
              <a:rPr lang="en-US" sz="2000" b="1" dirty="0" err="1">
                <a:solidFill>
                  <a:prstClr val="black"/>
                </a:solidFill>
                <a:latin typeface="Aptos" panose="02110004020202020204"/>
              </a:rPr>
              <a:t>tuffatame</a:t>
            </a:r>
            <a:r>
              <a:rPr lang="en-US" sz="2000" b="1" dirty="0">
                <a:solidFill>
                  <a:prstClr val="black"/>
                </a:solidFill>
                <a:latin typeface="Aptos" panose="02110004020202020204"/>
              </a:rPr>
              <a:t>!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Akkamitti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ofii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isaaf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falmata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?</a:t>
            </a:r>
          </a:p>
        </p:txBody>
      </p:sp>
      <p:pic>
        <p:nvPicPr>
          <p:cNvPr id="14" name="Imagen 13">
            <a:extLst>
              <a:ext uri="{FF2B5EF4-FFF2-40B4-BE49-F238E27FC236}">
                <a16:creationId xmlns:a16="http://schemas.microsoft.com/office/drawing/2014/main" id="{9C3D933A-8661-E7E4-A8FB-A1D0EDCE9125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9983718" y="5496127"/>
            <a:ext cx="1998326" cy="1263405"/>
          </a:xfrm>
          <a:prstGeom prst="round2DiagRect">
            <a:avLst>
              <a:gd name="adj1" fmla="val 16667"/>
              <a:gd name="adj2" fmla="val 0"/>
            </a:avLst>
          </a:prstGeom>
          <a:ln w="38100" cap="sq">
            <a:solidFill>
              <a:srgbClr val="CC99FF"/>
            </a:solidFill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8" name="CuadroTexto 17">
            <a:extLst>
              <a:ext uri="{FF2B5EF4-FFF2-40B4-BE49-F238E27FC236}">
                <a16:creationId xmlns:a16="http://schemas.microsoft.com/office/drawing/2014/main" id="{609FCF71-B2EB-63FB-598C-945EE06B6695}"/>
              </a:ext>
            </a:extLst>
          </p:cNvPr>
          <p:cNvSpPr txBox="1"/>
          <p:nvPr/>
        </p:nvSpPr>
        <p:spPr>
          <a:xfrm>
            <a:off x="60694" y="4862548"/>
            <a:ext cx="7645129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Warra</a:t>
            </a:r>
            <a:r>
              <a:rPr kumimoji="0" lang="en-US" sz="20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Qorontoos</a:t>
            </a:r>
            <a:r>
              <a:rPr kumimoji="0" lang="en-US" sz="20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lang="en-US" sz="2000" b="1" dirty="0" err="1">
                <a:solidFill>
                  <a:prstClr val="black"/>
                </a:solidFill>
                <a:latin typeface="Aptos" panose="02110004020202020204"/>
              </a:rPr>
              <a:t>biratti</a:t>
            </a:r>
            <a:r>
              <a:rPr lang="en-US" sz="2000" b="1" dirty="0">
                <a:solidFill>
                  <a:prstClr val="black"/>
                </a:solidFill>
                <a:latin typeface="Aptos" panose="02110004020202020204"/>
              </a:rPr>
              <a:t> </a:t>
            </a:r>
            <a:r>
              <a:rPr lang="en-US" sz="2000" b="1" dirty="0" err="1">
                <a:solidFill>
                  <a:prstClr val="black"/>
                </a:solidFill>
                <a:latin typeface="Aptos" panose="02110004020202020204"/>
              </a:rPr>
              <a:t>fudhatama</a:t>
            </a:r>
            <a:r>
              <a:rPr lang="en-US" sz="2000" b="1" dirty="0">
                <a:solidFill>
                  <a:prstClr val="black"/>
                </a:solidFill>
                <a:latin typeface="Aptos" panose="02110004020202020204"/>
              </a:rPr>
              <a:t> </a:t>
            </a:r>
            <a:r>
              <a:rPr lang="en-US" sz="2000" b="1" dirty="0" err="1">
                <a:solidFill>
                  <a:prstClr val="black"/>
                </a:solidFill>
                <a:latin typeface="Aptos" panose="02110004020202020204"/>
              </a:rPr>
              <a:t>argachuuf</a:t>
            </a:r>
            <a:r>
              <a:rPr lang="en-US" sz="2000" b="1" dirty="0">
                <a:solidFill>
                  <a:prstClr val="black"/>
                </a:solidFill>
                <a:latin typeface="Aptos" panose="02110004020202020204"/>
              </a:rPr>
              <a:t> </a:t>
            </a:r>
            <a:r>
              <a:rPr lang="en-US" sz="2000" b="1" dirty="0" err="1">
                <a:solidFill>
                  <a:prstClr val="black"/>
                </a:solidFill>
                <a:latin typeface="Aptos" panose="02110004020202020204"/>
              </a:rPr>
              <a:t>waan</a:t>
            </a:r>
            <a:r>
              <a:rPr lang="en-US" sz="2000" b="1" dirty="0">
                <a:solidFill>
                  <a:prstClr val="black"/>
                </a:solidFill>
                <a:latin typeface="Aptos" panose="02110004020202020204"/>
              </a:rPr>
              <a:t> </a:t>
            </a:r>
            <a:r>
              <a:rPr lang="en-US" sz="2000" b="1" dirty="0" err="1">
                <a:solidFill>
                  <a:prstClr val="black"/>
                </a:solidFill>
                <a:latin typeface="Aptos" panose="02110004020202020204"/>
              </a:rPr>
              <a:t>jajamuu</a:t>
            </a:r>
            <a:r>
              <a:rPr lang="en-US" sz="2000" b="1" dirty="0">
                <a:solidFill>
                  <a:prstClr val="black"/>
                </a:solidFill>
                <a:latin typeface="Aptos" panose="02110004020202020204"/>
              </a:rPr>
              <a:t> </a:t>
            </a:r>
            <a:r>
              <a:rPr lang="en-US" sz="2000" b="1" dirty="0" err="1">
                <a:solidFill>
                  <a:prstClr val="black"/>
                </a:solidFill>
                <a:latin typeface="Aptos" panose="02110004020202020204"/>
              </a:rPr>
              <a:t>barbaade</a:t>
            </a:r>
            <a:r>
              <a:rPr lang="en-US" sz="2000" b="1" dirty="0">
                <a:solidFill>
                  <a:prstClr val="black"/>
                </a:solidFill>
                <a:latin typeface="Aptos" panose="02110004020202020204"/>
              </a:rPr>
              <a:t> </a:t>
            </a:r>
            <a:r>
              <a:rPr lang="en-US" sz="2000" b="1" dirty="0" err="1">
                <a:solidFill>
                  <a:prstClr val="black"/>
                </a:solidFill>
                <a:latin typeface="Aptos" panose="02110004020202020204"/>
              </a:rPr>
              <a:t>fakkaata</a:t>
            </a:r>
            <a:r>
              <a:rPr lang="en-US" sz="2000" b="1" dirty="0">
                <a:solidFill>
                  <a:prstClr val="black"/>
                </a:solidFill>
                <a:latin typeface="Aptos" panose="02110004020202020204"/>
              </a:rPr>
              <a:t>. </a:t>
            </a:r>
            <a:r>
              <a:rPr lang="en-US" sz="2000" b="1" dirty="0" err="1">
                <a:solidFill>
                  <a:prstClr val="black"/>
                </a:solidFill>
                <a:latin typeface="Aptos" panose="02110004020202020204"/>
              </a:rPr>
              <a:t>Garuu</a:t>
            </a:r>
            <a:r>
              <a:rPr lang="en-US" sz="2000" b="1" dirty="0">
                <a:solidFill>
                  <a:prstClr val="black"/>
                </a:solidFill>
                <a:latin typeface="Aptos" panose="02110004020202020204"/>
              </a:rPr>
              <a:t> </a:t>
            </a:r>
            <a:r>
              <a:rPr lang="en-US" sz="2000" b="1" dirty="0" err="1">
                <a:solidFill>
                  <a:prstClr val="black"/>
                </a:solidFill>
                <a:latin typeface="Aptos" panose="02110004020202020204"/>
              </a:rPr>
              <a:t>isa</a:t>
            </a:r>
            <a:r>
              <a:rPr lang="en-US" sz="2000" b="1" dirty="0">
                <a:solidFill>
                  <a:prstClr val="black"/>
                </a:solidFill>
                <a:latin typeface="Aptos" panose="02110004020202020204"/>
              </a:rPr>
              <a:t> </a:t>
            </a:r>
            <a:r>
              <a:rPr lang="en-US" sz="2000" b="1" dirty="0" err="1">
                <a:solidFill>
                  <a:prstClr val="black"/>
                </a:solidFill>
                <a:latin typeface="Aptos" panose="02110004020202020204"/>
              </a:rPr>
              <a:t>miti</a:t>
            </a:r>
            <a:r>
              <a:rPr lang="en-US" sz="2000" b="1" dirty="0">
                <a:solidFill>
                  <a:prstClr val="black"/>
                </a:solidFill>
                <a:latin typeface="Aptos" panose="02110004020202020204"/>
              </a:rPr>
              <a:t> </a:t>
            </a:r>
            <a:r>
              <a:rPr lang="en-US" sz="2000" b="1" dirty="0" err="1">
                <a:solidFill>
                  <a:prstClr val="black"/>
                </a:solidFill>
                <a:latin typeface="Aptos" panose="02110004020202020204"/>
              </a:rPr>
              <a:t>kan</a:t>
            </a:r>
            <a:r>
              <a:rPr lang="en-US" sz="2000" b="1" dirty="0">
                <a:solidFill>
                  <a:prstClr val="black"/>
                </a:solidFill>
                <a:latin typeface="Aptos" panose="02110004020202020204"/>
              </a:rPr>
              <a:t> of </a:t>
            </a:r>
            <a:r>
              <a:rPr lang="en-US" sz="2000" b="1" dirty="0" err="1">
                <a:solidFill>
                  <a:prstClr val="black"/>
                </a:solidFill>
                <a:latin typeface="Aptos" panose="02110004020202020204"/>
              </a:rPr>
              <a:t>jaju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(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Fakk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. 27:2). </a:t>
            </a:r>
            <a:r>
              <a:rPr lang="en-US" sz="2000" b="1" dirty="0" err="1">
                <a:solidFill>
                  <a:prstClr val="black"/>
                </a:solidFill>
                <a:latin typeface="Aptos" panose="02110004020202020204"/>
              </a:rPr>
              <a:t>Phaawuloos</a:t>
            </a:r>
            <a:r>
              <a:rPr lang="en-US" sz="2000" b="1" dirty="0">
                <a:solidFill>
                  <a:prstClr val="black"/>
                </a:solidFill>
                <a:latin typeface="Aptos" panose="02110004020202020204"/>
              </a:rPr>
              <a:t> </a:t>
            </a:r>
            <a:r>
              <a:rPr lang="en-US" sz="2000" b="1" dirty="0" err="1">
                <a:solidFill>
                  <a:prstClr val="black"/>
                </a:solidFill>
                <a:latin typeface="Aptos" panose="02110004020202020204"/>
              </a:rPr>
              <a:t>Waaqayyo</a:t>
            </a:r>
            <a:r>
              <a:rPr lang="en-US" sz="2000" b="1" dirty="0">
                <a:solidFill>
                  <a:prstClr val="black"/>
                </a:solidFill>
                <a:latin typeface="Aptos" panose="02110004020202020204"/>
              </a:rPr>
              <a:t> </a:t>
            </a:r>
            <a:r>
              <a:rPr lang="en-US" sz="2000" b="1" dirty="0" err="1">
                <a:solidFill>
                  <a:prstClr val="black"/>
                </a:solidFill>
                <a:latin typeface="Aptos" panose="02110004020202020204"/>
              </a:rPr>
              <a:t>akka</a:t>
            </a:r>
            <a:r>
              <a:rPr lang="en-US" sz="2000" b="1" dirty="0">
                <a:solidFill>
                  <a:prstClr val="black"/>
                </a:solidFill>
                <a:latin typeface="Aptos" panose="02110004020202020204"/>
              </a:rPr>
              <a:t> </a:t>
            </a:r>
            <a:r>
              <a:rPr lang="en-US" sz="2000" b="1" dirty="0" err="1">
                <a:solidFill>
                  <a:prstClr val="black"/>
                </a:solidFill>
                <a:latin typeface="Aptos" panose="02110004020202020204"/>
              </a:rPr>
              <a:t>isa</a:t>
            </a:r>
            <a:r>
              <a:rPr lang="en-US" sz="2000" b="1" dirty="0">
                <a:solidFill>
                  <a:prstClr val="black"/>
                </a:solidFill>
                <a:latin typeface="Aptos" panose="02110004020202020204"/>
              </a:rPr>
              <a:t> </a:t>
            </a:r>
            <a:r>
              <a:rPr lang="en-US" sz="2000" b="1" dirty="0" err="1">
                <a:solidFill>
                  <a:prstClr val="black"/>
                </a:solidFill>
                <a:latin typeface="Aptos" panose="02110004020202020204"/>
              </a:rPr>
              <a:t>jaju</a:t>
            </a:r>
            <a:r>
              <a:rPr lang="en-US" sz="2000" b="1" dirty="0">
                <a:solidFill>
                  <a:prstClr val="black"/>
                </a:solidFill>
                <a:latin typeface="Aptos" panose="02110004020202020204"/>
              </a:rPr>
              <a:t> </a:t>
            </a:r>
            <a:r>
              <a:rPr lang="en-US" sz="2000" b="1" dirty="0" err="1">
                <a:solidFill>
                  <a:prstClr val="black"/>
                </a:solidFill>
                <a:latin typeface="Aptos" panose="02110004020202020204"/>
              </a:rPr>
              <a:t>godhe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(2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Qor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. 10:18).</a:t>
            </a:r>
          </a:p>
        </p:txBody>
      </p:sp>
      <p:grpSp>
        <p:nvGrpSpPr>
          <p:cNvPr id="24" name="Grupo 23">
            <a:extLst>
              <a:ext uri="{FF2B5EF4-FFF2-40B4-BE49-F238E27FC236}">
                <a16:creationId xmlns:a16="http://schemas.microsoft.com/office/drawing/2014/main" id="{4E922FCF-0527-9F2A-9081-3F084BBE24E6}"/>
              </a:ext>
            </a:extLst>
          </p:cNvPr>
          <p:cNvGrpSpPr/>
          <p:nvPr/>
        </p:nvGrpSpPr>
        <p:grpSpPr>
          <a:xfrm>
            <a:off x="7873729" y="1133475"/>
            <a:ext cx="4108315" cy="2310927"/>
            <a:chOff x="7873729" y="1133475"/>
            <a:chExt cx="4108315" cy="2310927"/>
          </a:xfrm>
        </p:grpSpPr>
        <p:pic>
          <p:nvPicPr>
            <p:cNvPr id="16" name="Imagen 15">
              <a:extLst>
                <a:ext uri="{FF2B5EF4-FFF2-40B4-BE49-F238E27FC236}">
                  <a16:creationId xmlns:a16="http://schemas.microsoft.com/office/drawing/2014/main" id="{49FF073A-150B-A508-59F5-CC0F232B077D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873729" y="1133475"/>
              <a:ext cx="4108315" cy="2310927"/>
            </a:xfrm>
            <a:prstGeom prst="roundRect">
              <a:avLst>
                <a:gd name="adj" fmla="val 9090"/>
              </a:avLst>
            </a:prstGeom>
            <a:ln>
              <a:noFill/>
            </a:ln>
            <a:effectLst>
              <a:outerShdw blurRad="76200" dist="38100" dir="78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contrasting" dir="t">
                <a:rot lat="0" lon="0" rev="4200000"/>
              </a:lightRig>
            </a:scene3d>
            <a:sp3d prstMaterial="plastic">
              <a:bevelT w="381000" h="114300" prst="relaxedInset"/>
              <a:contourClr>
                <a:srgbClr val="969696"/>
              </a:contourClr>
            </a:sp3d>
          </p:spPr>
        </p:pic>
        <p:sp>
          <p:nvSpPr>
            <p:cNvPr id="21" name="Elipse 20">
              <a:extLst>
                <a:ext uri="{FF2B5EF4-FFF2-40B4-BE49-F238E27FC236}">
                  <a16:creationId xmlns:a16="http://schemas.microsoft.com/office/drawing/2014/main" id="{678C3136-3ADA-1242-E24F-AF361699D003}"/>
                </a:ext>
              </a:extLst>
            </p:cNvPr>
            <p:cNvSpPr/>
            <p:nvPr/>
          </p:nvSpPr>
          <p:spPr>
            <a:xfrm>
              <a:off x="7937769" y="1201991"/>
              <a:ext cx="1468877" cy="733811"/>
            </a:xfrm>
            <a:prstGeom prst="ellipse">
              <a:avLst/>
            </a:prstGeom>
            <a:solidFill>
              <a:srgbClr val="FBE6E5"/>
            </a:solidFill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Do not praise yourself</a:t>
              </a:r>
            </a:p>
          </p:txBody>
        </p:sp>
        <p:sp>
          <p:nvSpPr>
            <p:cNvPr id="23" name="Elipse 22">
              <a:extLst>
                <a:ext uri="{FF2B5EF4-FFF2-40B4-BE49-F238E27FC236}">
                  <a16:creationId xmlns:a16="http://schemas.microsoft.com/office/drawing/2014/main" id="{94C447F6-D4B7-ED4D-EF54-4269091A091E}"/>
                </a:ext>
              </a:extLst>
            </p:cNvPr>
            <p:cNvSpPr/>
            <p:nvPr/>
          </p:nvSpPr>
          <p:spPr>
            <a:xfrm>
              <a:off x="10405352" y="1201991"/>
              <a:ext cx="1468877" cy="733811"/>
            </a:xfrm>
            <a:prstGeom prst="ellipse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solidFill>
                <a:schemeClr val="accent3">
                  <a:lumMod val="50000"/>
                </a:schemeClr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Let God praise us</a:t>
              </a:r>
            </a:p>
          </p:txBody>
        </p:sp>
      </p:grpSp>
      <p:pic>
        <p:nvPicPr>
          <p:cNvPr id="26" name="Imagen 25">
            <a:extLst>
              <a:ext uri="{FF2B5EF4-FFF2-40B4-BE49-F238E27FC236}">
                <a16:creationId xmlns:a16="http://schemas.microsoft.com/office/drawing/2014/main" id="{45581DF9-411F-DB7D-211F-6C3DBCFF4F15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873728" y="3644628"/>
            <a:ext cx="1942085" cy="3114904"/>
          </a:xfrm>
          <a:prstGeom prst="round2DiagRect">
            <a:avLst>
              <a:gd name="adj1" fmla="val 0"/>
              <a:gd name="adj2" fmla="val 20536"/>
            </a:avLst>
          </a:prstGeom>
          <a:ln w="38100" cap="sq">
            <a:solidFill>
              <a:srgbClr val="9AC0DA"/>
            </a:solidFill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8" name="Imagen 27">
            <a:extLst>
              <a:ext uri="{FF2B5EF4-FFF2-40B4-BE49-F238E27FC236}">
                <a16:creationId xmlns:a16="http://schemas.microsoft.com/office/drawing/2014/main" id="{7DF28573-29D3-2ED3-EDA5-12155417DB1D}"/>
              </a:ext>
            </a:extLst>
          </p:cNvPr>
          <p:cNvPicPr>
            <a:picLocks noChangeAspect="1"/>
          </p:cNvPicPr>
          <p:nvPr/>
        </p:nvPicPr>
        <p:blipFill rotWithShape="1"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9983718" y="3644628"/>
            <a:ext cx="1998326" cy="1651273"/>
          </a:xfrm>
          <a:prstGeom prst="round2DiagRect">
            <a:avLst>
              <a:gd name="adj1" fmla="val 16667"/>
              <a:gd name="adj2" fmla="val 17673"/>
            </a:avLst>
          </a:prstGeom>
          <a:ln w="38100" cap="sq">
            <a:solidFill>
              <a:schemeClr val="accent3">
                <a:lumMod val="40000"/>
                <a:lumOff val="60000"/>
              </a:schemeClr>
            </a:solidFill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21EDBC37-7CF2-78B9-082A-21812858CFBD}"/>
              </a:ext>
            </a:extLst>
          </p:cNvPr>
          <p:cNvSpPr txBox="1"/>
          <p:nvPr/>
        </p:nvSpPr>
        <p:spPr>
          <a:xfrm>
            <a:off x="60694" y="5849923"/>
            <a:ext cx="7645129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Waanti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ittiin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of</a:t>
            </a:r>
            <a:r>
              <a:rPr kumimoji="0" lang="en-US" sz="20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jajnu</a:t>
            </a:r>
            <a:r>
              <a:rPr kumimoji="0" lang="en-US" sz="20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ykn</a:t>
            </a:r>
            <a:r>
              <a:rPr kumimoji="0" lang="en-US" sz="20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ittiin</a:t>
            </a:r>
            <a:r>
              <a:rPr kumimoji="0" lang="en-US" sz="20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lang="en-US" sz="2000" b="1" dirty="0" err="1">
                <a:solidFill>
                  <a:prstClr val="black"/>
                </a:solidFill>
                <a:latin typeface="Aptos" panose="02110004020202020204"/>
              </a:rPr>
              <a:t>koorru</a:t>
            </a:r>
            <a:r>
              <a:rPr lang="en-US" sz="2000" b="1" dirty="0">
                <a:solidFill>
                  <a:prstClr val="black"/>
                </a:solidFill>
                <a:latin typeface="Aptos" panose="02110004020202020204"/>
              </a:rPr>
              <a:t> </a:t>
            </a:r>
            <a:r>
              <a:rPr lang="en-US" sz="2000" b="1" dirty="0" err="1">
                <a:solidFill>
                  <a:prstClr val="black"/>
                </a:solidFill>
                <a:latin typeface="Aptos" panose="02110004020202020204"/>
              </a:rPr>
              <a:t>yoo</a:t>
            </a:r>
            <a:r>
              <a:rPr lang="en-US" sz="2000" b="1" dirty="0">
                <a:solidFill>
                  <a:prstClr val="black"/>
                </a:solidFill>
                <a:latin typeface="Aptos" panose="02110004020202020204"/>
              </a:rPr>
              <a:t> </a:t>
            </a:r>
            <a:r>
              <a:rPr lang="en-US" sz="2000" b="1" dirty="0" err="1">
                <a:solidFill>
                  <a:prstClr val="black"/>
                </a:solidFill>
                <a:latin typeface="Aptos" panose="02110004020202020204"/>
              </a:rPr>
              <a:t>qabaanne</a:t>
            </a:r>
            <a:r>
              <a:rPr lang="en-US" sz="2000" b="1" dirty="0">
                <a:solidFill>
                  <a:prstClr val="black"/>
                </a:solidFill>
                <a:latin typeface="Aptos" panose="02110004020202020204"/>
              </a:rPr>
              <a:t>, </a:t>
            </a:r>
            <a:r>
              <a:rPr lang="en-US" sz="2000" b="1" dirty="0" err="1">
                <a:solidFill>
                  <a:prstClr val="black"/>
                </a:solidFill>
                <a:latin typeface="Aptos" panose="02110004020202020204"/>
              </a:rPr>
              <a:t>Waaqayyoon</a:t>
            </a:r>
            <a:r>
              <a:rPr lang="en-US" sz="2000" b="1" dirty="0">
                <a:solidFill>
                  <a:prstClr val="black"/>
                </a:solidFill>
                <a:latin typeface="Aptos" panose="02110004020202020204"/>
              </a:rPr>
              <a:t> </a:t>
            </a:r>
            <a:r>
              <a:rPr lang="en-US" sz="2000" b="1" dirty="0" err="1">
                <a:solidFill>
                  <a:prstClr val="black"/>
                </a:solidFill>
                <a:latin typeface="Aptos" panose="02110004020202020204"/>
              </a:rPr>
              <a:t>beekuu</a:t>
            </a:r>
            <a:r>
              <a:rPr lang="en-US" sz="2000" b="1" dirty="0">
                <a:solidFill>
                  <a:prstClr val="black"/>
                </a:solidFill>
                <a:latin typeface="Aptos" panose="02110004020202020204"/>
              </a:rPr>
              <a:t> </a:t>
            </a:r>
            <a:r>
              <a:rPr lang="en-US" sz="2000" b="1" dirty="0" err="1">
                <a:solidFill>
                  <a:prstClr val="black"/>
                </a:solidFill>
                <a:latin typeface="Aptos" panose="02110004020202020204"/>
              </a:rPr>
              <a:t>keenyaa</a:t>
            </a:r>
            <a:r>
              <a:rPr lang="en-US" sz="2000" b="1" dirty="0">
                <a:solidFill>
                  <a:prstClr val="black"/>
                </a:solidFill>
                <a:latin typeface="Aptos" panose="02110004020202020204"/>
              </a:rPr>
              <a:t> fi </a:t>
            </a:r>
            <a:r>
              <a:rPr lang="en-US" sz="2000" b="1" dirty="0" err="1">
                <a:solidFill>
                  <a:prstClr val="black"/>
                </a:solidFill>
                <a:latin typeface="Aptos" panose="02110004020202020204"/>
              </a:rPr>
              <a:t>Isaaf</a:t>
            </a:r>
            <a:r>
              <a:rPr lang="en-US" sz="2000" b="1" dirty="0">
                <a:solidFill>
                  <a:prstClr val="black"/>
                </a:solidFill>
                <a:latin typeface="Aptos" panose="02110004020202020204"/>
              </a:rPr>
              <a:t> </a:t>
            </a:r>
            <a:r>
              <a:rPr lang="en-US" sz="2000" b="1" dirty="0" err="1">
                <a:solidFill>
                  <a:prstClr val="black"/>
                </a:solidFill>
                <a:latin typeface="Aptos" panose="02110004020202020204"/>
              </a:rPr>
              <a:t>abboomamuu</a:t>
            </a:r>
            <a:r>
              <a:rPr lang="en-US" sz="2000" b="1" dirty="0">
                <a:solidFill>
                  <a:prstClr val="black"/>
                </a:solidFill>
                <a:latin typeface="Aptos" panose="02110004020202020204"/>
              </a:rPr>
              <a:t> </a:t>
            </a:r>
            <a:r>
              <a:rPr lang="en-US" sz="2000" b="1" dirty="0" err="1">
                <a:solidFill>
                  <a:prstClr val="black"/>
                </a:solidFill>
                <a:latin typeface="Aptos" panose="02110004020202020204"/>
              </a:rPr>
              <a:t>keenyaan</a:t>
            </a:r>
            <a:r>
              <a:rPr lang="en-US" sz="2000" b="1" dirty="0">
                <a:solidFill>
                  <a:prstClr val="black"/>
                </a:solidFill>
                <a:latin typeface="Aptos" panose="02110004020202020204"/>
              </a:rPr>
              <a:t> </a:t>
            </a:r>
            <a:r>
              <a:rPr lang="en-US" sz="2000" b="1" dirty="0" err="1">
                <a:solidFill>
                  <a:prstClr val="black"/>
                </a:solidFill>
                <a:latin typeface="Aptos" panose="02110004020202020204"/>
              </a:rPr>
              <a:t>ta’uu</a:t>
            </a:r>
            <a:r>
              <a:rPr lang="en-US" sz="2000" b="1" dirty="0">
                <a:solidFill>
                  <a:prstClr val="black"/>
                </a:solidFill>
                <a:latin typeface="Aptos" panose="02110004020202020204"/>
              </a:rPr>
              <a:t> </a:t>
            </a:r>
            <a:r>
              <a:rPr lang="en-US" sz="2000" b="1" dirty="0" err="1">
                <a:solidFill>
                  <a:prstClr val="black"/>
                </a:solidFill>
                <a:latin typeface="Aptos" panose="02110004020202020204"/>
              </a:rPr>
              <a:t>qaba</a:t>
            </a:r>
            <a:r>
              <a:rPr lang="en-US" sz="2000" b="1" dirty="0">
                <a:solidFill>
                  <a:prstClr val="black"/>
                </a:solidFill>
                <a:latin typeface="Aptos" panose="02110004020202020204"/>
              </a:rPr>
              <a:t> 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(Erm. 9:24; 2Qor. 10:17).</a:t>
            </a:r>
          </a:p>
        </p:txBody>
      </p:sp>
    </p:spTree>
    <p:extLst>
      <p:ext uri="{BB962C8B-B14F-4D97-AF65-F5344CB8AC3E}">
        <p14:creationId xmlns:p14="http://schemas.microsoft.com/office/powerpoint/2010/main" val="19130006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00"/>
                            </p:stCondLst>
                            <p:childTnLst>
                              <p:par>
                                <p:cTn id="3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500"/>
                            </p:stCondLst>
                            <p:childTnLst>
                              <p:par>
                                <p:cTn id="4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00"/>
                            </p:stCondLst>
                            <p:childTnLst>
                              <p:par>
                                <p:cTn id="57" presetID="18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5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1000"/>
                            </p:stCondLst>
                            <p:childTnLst>
                              <p:par>
                                <p:cTn id="6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 animBg="1"/>
      <p:bldP spid="6" grpId="0"/>
      <p:bldP spid="12" grpId="0"/>
      <p:bldP spid="18" grpId="0"/>
      <p:bldP spid="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0E57A534-6C27-F88E-FA7B-C6B43DBFA306}"/>
              </a:ext>
            </a:extLst>
          </p:cNvPr>
          <p:cNvSpPr txBox="1"/>
          <p:nvPr/>
        </p:nvSpPr>
        <p:spPr>
          <a:xfrm>
            <a:off x="4109884" y="1901005"/>
            <a:ext cx="8082116" cy="3139321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>
            <a:defPPr>
              <a:defRPr lang="es-ES"/>
            </a:defPPr>
            <a:lvl1pPr algn="ctr">
              <a:defRPr sz="8800" b="1">
                <a:ln/>
                <a:solidFill>
                  <a:srgbClr val="9722AA"/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600" b="1" i="0" u="none" strike="noStrike" kern="1200" cap="none" spc="0" normalizeH="0" baseline="0" noProof="0" dirty="0">
                <a:ln/>
                <a:solidFill>
                  <a:srgbClr val="F4642A">
                    <a:lumMod val="75000"/>
                  </a:srgb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BARSIISOTA SOBDUU WAJJIN FALMUU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0086E5B0-024E-F501-595C-ADDFB7194CE6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245347" y="301532"/>
            <a:ext cx="3864537" cy="625493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4">
                <a:lumMod val="40000"/>
                <a:lumOff val="60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9136442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duotone>
              <a:schemeClr val="accent6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ángulo 20">
            <a:extLst>
              <a:ext uri="{FF2B5EF4-FFF2-40B4-BE49-F238E27FC236}">
                <a16:creationId xmlns:a16="http://schemas.microsoft.com/office/drawing/2014/main" id="{9D7C23F0-3FA0-DEFE-60F7-45A3A86B4FA0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0"/>
            <a:ext cx="12192000" cy="1362872"/>
          </a:xfrm>
          <a:prstGeom prst="rect">
            <a:avLst/>
          </a:prstGeom>
          <a:blipFill dpi="0" rotWithShape="1"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FCB7D143-710D-7F03-3632-65F340CAE0D9}"/>
              </a:ext>
            </a:extLst>
          </p:cNvPr>
          <p:cNvSpPr txBox="1"/>
          <p:nvPr/>
        </p:nvSpPr>
        <p:spPr>
          <a:xfrm>
            <a:off x="0" y="29184"/>
            <a:ext cx="121920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50" normalizeH="0" baseline="0" noProof="0" dirty="0">
                <a:ln w="9525" cmpd="sng">
                  <a:solidFill>
                    <a:srgbClr val="2DCADB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rgbClr val="2DCADB">
                      <a:alpha val="40000"/>
                    </a:srgbClr>
                  </a:glo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WARRI GOWWOMSAN ERGAMOOTA FAKKAATAN DHUFUU</a:t>
            </a:r>
            <a:r>
              <a:rPr kumimoji="0" lang="en-US" sz="2800" b="1" i="0" u="none" strike="noStrike" kern="1200" cap="none" spc="50" normalizeH="0" noProof="0" dirty="0">
                <a:ln w="9525" cmpd="sng">
                  <a:solidFill>
                    <a:srgbClr val="2DCADB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rgbClr val="2DCADB">
                      <a:alpha val="40000"/>
                    </a:srgbClr>
                  </a:glo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 ISAANII</a:t>
            </a:r>
            <a:endParaRPr kumimoji="0" lang="en-US" sz="2800" b="1" i="0" u="none" strike="noStrike" kern="1200" cap="none" spc="50" normalizeH="0" baseline="0" noProof="0" dirty="0">
              <a:ln w="9525" cmpd="sng">
                <a:solidFill>
                  <a:srgbClr val="2DCADB"/>
                </a:solidFill>
                <a:prstDash val="solid"/>
              </a:ln>
              <a:solidFill>
                <a:srgbClr val="70AD47">
                  <a:tint val="1000"/>
                </a:srgbClr>
              </a:solidFill>
              <a:effectLst>
                <a:glow rad="38100">
                  <a:srgbClr val="2DCADB">
                    <a:alpha val="40000"/>
                  </a:srgbClr>
                </a:glow>
              </a:effectLst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F4F4CC91-00C1-F090-2380-0F02C38D0A64}"/>
              </a:ext>
            </a:extLst>
          </p:cNvPr>
          <p:cNvSpPr txBox="1"/>
          <p:nvPr/>
        </p:nvSpPr>
        <p:spPr>
          <a:xfrm>
            <a:off x="266700" y="586439"/>
            <a:ext cx="1165859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2DCADB">
                    <a:lumMod val="60000"/>
                    <a:lumOff val="4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“</a:t>
            </a:r>
            <a:r>
              <a:rPr lang="en-US" b="1" noProof="0" dirty="0" err="1">
                <a:solidFill>
                  <a:srgbClr val="2DCADB">
                    <a:lumMod val="60000"/>
                    <a:lumOff val="40000"/>
                  </a:srgbClr>
                </a:solidFill>
                <a:latin typeface="Comic Sans MS" panose="030F0702030302020204" pitchFamily="66" charset="0"/>
              </a:rPr>
              <a:t>Jarreen</a:t>
            </a:r>
            <a:r>
              <a:rPr lang="en-US" b="1" noProof="0" dirty="0">
                <a:solidFill>
                  <a:srgbClr val="2DCADB">
                    <a:lumMod val="60000"/>
                    <a:lumOff val="40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en-US" b="1" noProof="0" dirty="0" err="1">
                <a:solidFill>
                  <a:srgbClr val="2DCADB">
                    <a:lumMod val="60000"/>
                    <a:lumOff val="40000"/>
                  </a:srgbClr>
                </a:solidFill>
                <a:latin typeface="Comic Sans MS" panose="030F0702030302020204" pitchFamily="66" charset="0"/>
              </a:rPr>
              <a:t>akkasii</a:t>
            </a:r>
            <a:r>
              <a:rPr lang="en-US" b="1" noProof="0" dirty="0">
                <a:solidFill>
                  <a:srgbClr val="2DCADB">
                    <a:lumMod val="60000"/>
                    <a:lumOff val="40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en-US" b="1" noProof="0" dirty="0" err="1">
                <a:solidFill>
                  <a:srgbClr val="2DCADB">
                    <a:lumMod val="60000"/>
                    <a:lumOff val="40000"/>
                  </a:srgbClr>
                </a:solidFill>
                <a:latin typeface="Comic Sans MS" panose="030F0702030302020204" pitchFamily="66" charset="0"/>
              </a:rPr>
              <a:t>kun</a:t>
            </a:r>
            <a:r>
              <a:rPr lang="en-US" b="1" noProof="0" dirty="0">
                <a:solidFill>
                  <a:srgbClr val="2DCADB">
                    <a:lumMod val="60000"/>
                    <a:lumOff val="40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en-US" b="1" noProof="0" dirty="0" err="1">
                <a:solidFill>
                  <a:srgbClr val="2DCADB">
                    <a:lumMod val="60000"/>
                    <a:lumOff val="40000"/>
                  </a:srgbClr>
                </a:solidFill>
                <a:latin typeface="Comic Sans MS" panose="030F0702030302020204" pitchFamily="66" charset="0"/>
              </a:rPr>
              <a:t>ergamoota</a:t>
            </a:r>
            <a:r>
              <a:rPr lang="en-US" b="1" noProof="0" dirty="0">
                <a:solidFill>
                  <a:srgbClr val="2DCADB">
                    <a:lumMod val="60000"/>
                    <a:lumOff val="40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en-US" b="1" noProof="0" dirty="0" err="1">
                <a:solidFill>
                  <a:srgbClr val="2DCADB">
                    <a:lumMod val="60000"/>
                    <a:lumOff val="40000"/>
                  </a:srgbClr>
                </a:solidFill>
                <a:latin typeface="Comic Sans MS" panose="030F0702030302020204" pitchFamily="66" charset="0"/>
              </a:rPr>
              <a:t>sobaa</a:t>
            </a:r>
            <a:r>
              <a:rPr lang="en-US" b="1" noProof="0" dirty="0">
                <a:solidFill>
                  <a:srgbClr val="2DCADB">
                    <a:lumMod val="60000"/>
                    <a:lumOff val="40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en-US" b="1" noProof="0" dirty="0" err="1">
                <a:solidFill>
                  <a:srgbClr val="2DCADB">
                    <a:lumMod val="60000"/>
                    <a:lumOff val="40000"/>
                  </a:srgbClr>
                </a:solidFill>
                <a:latin typeface="Comic Sans MS" panose="030F0702030302020204" pitchFamily="66" charset="0"/>
              </a:rPr>
              <a:t>ti</a:t>
            </a:r>
            <a:r>
              <a:rPr lang="en-US" b="1" noProof="0" dirty="0">
                <a:solidFill>
                  <a:srgbClr val="2DCADB">
                    <a:lumMod val="60000"/>
                    <a:lumOff val="40000"/>
                  </a:srgbClr>
                </a:solidFill>
                <a:latin typeface="Comic Sans MS" panose="030F0702030302020204" pitchFamily="66" charset="0"/>
              </a:rPr>
              <a:t>, </a:t>
            </a:r>
            <a:r>
              <a:rPr lang="en-US" b="1" noProof="0" dirty="0" err="1">
                <a:solidFill>
                  <a:srgbClr val="2DCADB">
                    <a:lumMod val="60000"/>
                    <a:lumOff val="40000"/>
                  </a:srgbClr>
                </a:solidFill>
                <a:latin typeface="Comic Sans MS" panose="030F0702030302020204" pitchFamily="66" charset="0"/>
              </a:rPr>
              <a:t>hojjetoota</a:t>
            </a:r>
            <a:r>
              <a:rPr lang="en-US" b="1" noProof="0" dirty="0">
                <a:solidFill>
                  <a:srgbClr val="2DCADB">
                    <a:lumMod val="60000"/>
                    <a:lumOff val="40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en-US" b="1" noProof="0" dirty="0" err="1">
                <a:solidFill>
                  <a:srgbClr val="2DCADB">
                    <a:lumMod val="60000"/>
                    <a:lumOff val="40000"/>
                  </a:srgbClr>
                </a:solidFill>
                <a:latin typeface="Comic Sans MS" panose="030F0702030302020204" pitchFamily="66" charset="0"/>
              </a:rPr>
              <a:t>nama</a:t>
            </a:r>
            <a:r>
              <a:rPr lang="en-US" b="1" noProof="0" dirty="0">
                <a:solidFill>
                  <a:srgbClr val="2DCADB">
                    <a:lumMod val="60000"/>
                    <a:lumOff val="40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en-US" b="1" noProof="0" dirty="0" err="1">
                <a:solidFill>
                  <a:srgbClr val="2DCADB">
                    <a:lumMod val="60000"/>
                    <a:lumOff val="40000"/>
                  </a:srgbClr>
                </a:solidFill>
                <a:latin typeface="Comic Sans MS" panose="030F0702030302020204" pitchFamily="66" charset="0"/>
              </a:rPr>
              <a:t>gowwoomsan</a:t>
            </a:r>
            <a:r>
              <a:rPr lang="en-US" b="1" noProof="0" dirty="0">
                <a:solidFill>
                  <a:srgbClr val="2DCADB">
                    <a:lumMod val="60000"/>
                    <a:lumOff val="40000"/>
                  </a:srgbClr>
                </a:solidFill>
                <a:latin typeface="Comic Sans MS" panose="030F0702030302020204" pitchFamily="66" charset="0"/>
              </a:rPr>
              <a:t>, </a:t>
            </a:r>
            <a:r>
              <a:rPr lang="en-US" b="1" noProof="0" dirty="0" err="1">
                <a:solidFill>
                  <a:srgbClr val="2DCADB">
                    <a:lumMod val="60000"/>
                    <a:lumOff val="40000"/>
                  </a:srgbClr>
                </a:solidFill>
                <a:latin typeface="Comic Sans MS" panose="030F0702030302020204" pitchFamily="66" charset="0"/>
              </a:rPr>
              <a:t>ergamoota</a:t>
            </a:r>
            <a:r>
              <a:rPr lang="en-US" b="1" noProof="0" dirty="0">
                <a:solidFill>
                  <a:srgbClr val="2DCADB">
                    <a:lumMod val="60000"/>
                    <a:lumOff val="40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en-US" b="1" noProof="0" dirty="0" err="1">
                <a:solidFill>
                  <a:srgbClr val="2DCADB">
                    <a:lumMod val="60000"/>
                    <a:lumOff val="40000"/>
                  </a:srgbClr>
                </a:solidFill>
                <a:latin typeface="Comic Sans MS" panose="030F0702030302020204" pitchFamily="66" charset="0"/>
              </a:rPr>
              <a:t>warra</a:t>
            </a:r>
            <a:r>
              <a:rPr lang="en-US" b="1" noProof="0" dirty="0">
                <a:solidFill>
                  <a:srgbClr val="2DCADB">
                    <a:lumMod val="60000"/>
                    <a:lumOff val="40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en-US" b="1" noProof="0" dirty="0" err="1">
                <a:solidFill>
                  <a:srgbClr val="2DCADB">
                    <a:lumMod val="60000"/>
                    <a:lumOff val="40000"/>
                  </a:srgbClr>
                </a:solidFill>
                <a:latin typeface="Comic Sans MS" panose="030F0702030302020204" pitchFamily="66" charset="0"/>
              </a:rPr>
              <a:t>Kiristoos</a:t>
            </a:r>
            <a:r>
              <a:rPr lang="en-US" b="1" noProof="0" dirty="0">
                <a:solidFill>
                  <a:srgbClr val="2DCADB">
                    <a:lumMod val="60000"/>
                    <a:lumOff val="40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en-US" b="1" noProof="0" dirty="0" err="1">
                <a:solidFill>
                  <a:srgbClr val="2DCADB">
                    <a:lumMod val="60000"/>
                    <a:lumOff val="40000"/>
                  </a:srgbClr>
                </a:solidFill>
                <a:latin typeface="Comic Sans MS" panose="030F0702030302020204" pitchFamily="66" charset="0"/>
              </a:rPr>
              <a:t>waame</a:t>
            </a:r>
            <a:r>
              <a:rPr lang="en-US" b="1" noProof="0" dirty="0">
                <a:solidFill>
                  <a:srgbClr val="2DCADB">
                    <a:lumMod val="60000"/>
                    <a:lumOff val="40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en-US" b="1" noProof="0" dirty="0" err="1">
                <a:solidFill>
                  <a:srgbClr val="2DCADB">
                    <a:lumMod val="60000"/>
                    <a:lumOff val="40000"/>
                  </a:srgbClr>
                </a:solidFill>
                <a:latin typeface="Comic Sans MS" panose="030F0702030302020204" pitchFamily="66" charset="0"/>
              </a:rPr>
              <a:t>fakkaachuudhaaf</a:t>
            </a:r>
            <a:r>
              <a:rPr lang="en-US" b="1" noProof="0" dirty="0">
                <a:solidFill>
                  <a:srgbClr val="2DCADB">
                    <a:lumMod val="60000"/>
                    <a:lumOff val="40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en-US" b="1" noProof="0" dirty="0" err="1">
                <a:solidFill>
                  <a:srgbClr val="2DCADB">
                    <a:lumMod val="60000"/>
                    <a:lumOff val="40000"/>
                  </a:srgbClr>
                </a:solidFill>
                <a:latin typeface="Comic Sans MS" panose="030F0702030302020204" pitchFamily="66" charset="0"/>
              </a:rPr>
              <a:t>warra</a:t>
            </a:r>
            <a:r>
              <a:rPr lang="en-US" b="1" noProof="0" dirty="0">
                <a:solidFill>
                  <a:srgbClr val="2DCADB">
                    <a:lumMod val="60000"/>
                    <a:lumOff val="40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en-US" b="1" noProof="0" dirty="0" err="1">
                <a:solidFill>
                  <a:srgbClr val="2DCADB">
                    <a:lumMod val="60000"/>
                    <a:lumOff val="40000"/>
                  </a:srgbClr>
                </a:solidFill>
                <a:latin typeface="Comic Sans MS" panose="030F0702030302020204" pitchFamily="66" charset="0"/>
              </a:rPr>
              <a:t>wallaalchifatanii</a:t>
            </a:r>
            <a:r>
              <a:rPr lang="en-US" b="1" noProof="0" dirty="0">
                <a:solidFill>
                  <a:srgbClr val="2DCADB">
                    <a:lumMod val="60000"/>
                    <a:lumOff val="40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en-US" b="1" noProof="0" dirty="0" err="1">
                <a:solidFill>
                  <a:srgbClr val="2DCADB">
                    <a:lumMod val="60000"/>
                    <a:lumOff val="40000"/>
                  </a:srgbClr>
                </a:solidFill>
                <a:latin typeface="Comic Sans MS" panose="030F0702030302020204" pitchFamily="66" charset="0"/>
              </a:rPr>
              <a:t>dha</a:t>
            </a:r>
            <a:r>
              <a:rPr lang="en-US" b="1" noProof="0" dirty="0">
                <a:solidFill>
                  <a:srgbClr val="2DCADB">
                    <a:lumMod val="60000"/>
                    <a:lumOff val="40000"/>
                  </a:srgbClr>
                </a:solidFill>
                <a:latin typeface="Comic Sans MS" panose="030F0702030302020204" pitchFamily="66" charset="0"/>
              </a:rPr>
              <a:t>.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2DCADB">
                    <a:lumMod val="60000"/>
                    <a:lumOff val="4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” 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2DCADB">
                    <a:lumMod val="60000"/>
                    <a:lumOff val="4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(2 </a:t>
            </a:r>
            <a:r>
              <a:rPr kumimoji="0" lang="en-US" sz="1400" b="1" i="0" u="none" strike="noStrike" kern="1200" cap="none" spc="0" normalizeH="0" baseline="0" noProof="0" dirty="0" err="1">
                <a:ln>
                  <a:noFill/>
                </a:ln>
                <a:solidFill>
                  <a:srgbClr val="2DCADB">
                    <a:lumMod val="60000"/>
                    <a:lumOff val="4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Qoront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2DCADB">
                    <a:lumMod val="60000"/>
                    <a:lumOff val="4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. 11:13)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8F3FC727-1A23-9710-3090-B2448E11903A}"/>
              </a:ext>
            </a:extLst>
          </p:cNvPr>
          <p:cNvSpPr txBox="1"/>
          <p:nvPr/>
        </p:nvSpPr>
        <p:spPr>
          <a:xfrm>
            <a:off x="2719427" y="1376733"/>
            <a:ext cx="572532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Phaawuloos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 </a:t>
            </a:r>
            <a:r>
              <a:rPr kumimoji="0" lang="en-US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waldaa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 </a:t>
            </a:r>
            <a:r>
              <a:rPr lang="en-US" b="1" dirty="0" err="1">
                <a:solidFill>
                  <a:prstClr val="black"/>
                </a:solidFill>
                <a:latin typeface="Aptos" panose="02110004020202020204"/>
              </a:rPr>
              <a:t>qulqullooftuu</a:t>
            </a:r>
            <a:r>
              <a:rPr lang="en-US" b="1" dirty="0">
                <a:solidFill>
                  <a:prstClr val="black"/>
                </a:solidFill>
                <a:latin typeface="Aptos" panose="02110004020202020204"/>
              </a:rPr>
              <a:t> </a:t>
            </a:r>
            <a:r>
              <a:rPr lang="en-US" b="1" dirty="0" err="1">
                <a:solidFill>
                  <a:prstClr val="black"/>
                </a:solidFill>
                <a:latin typeface="Aptos" panose="02110004020202020204"/>
              </a:rPr>
              <a:t>Kiristoosiin</a:t>
            </a:r>
            <a:r>
              <a:rPr lang="en-US" b="1" dirty="0">
                <a:solidFill>
                  <a:prstClr val="black"/>
                </a:solidFill>
                <a:latin typeface="Aptos" panose="02110004020202020204"/>
              </a:rPr>
              <a:t> </a:t>
            </a:r>
            <a:r>
              <a:rPr lang="en-US" b="1" dirty="0" err="1">
                <a:solidFill>
                  <a:prstClr val="black"/>
                </a:solidFill>
                <a:latin typeface="Aptos" panose="02110004020202020204"/>
              </a:rPr>
              <a:t>duratti</a:t>
            </a:r>
            <a:r>
              <a:rPr lang="en-US" b="1" dirty="0">
                <a:solidFill>
                  <a:prstClr val="black"/>
                </a:solidFill>
                <a:latin typeface="Aptos" panose="02110004020202020204"/>
              </a:rPr>
              <a:t> </a:t>
            </a:r>
            <a:r>
              <a:rPr lang="en-US" b="1" dirty="0" err="1">
                <a:solidFill>
                  <a:prstClr val="black"/>
                </a:solidFill>
                <a:latin typeface="Aptos" panose="02110004020202020204"/>
              </a:rPr>
              <a:t>dhiheessuu</a:t>
            </a:r>
            <a:r>
              <a:rPr lang="en-US" b="1" dirty="0">
                <a:solidFill>
                  <a:prstClr val="black"/>
                </a:solidFill>
                <a:latin typeface="Aptos" panose="02110004020202020204"/>
              </a:rPr>
              <a:t> </a:t>
            </a:r>
            <a:r>
              <a:rPr lang="en-US" b="1" dirty="0" err="1">
                <a:solidFill>
                  <a:prstClr val="black"/>
                </a:solidFill>
                <a:latin typeface="Aptos" panose="02110004020202020204"/>
              </a:rPr>
              <a:t>hawwa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 (2 </a:t>
            </a:r>
            <a:r>
              <a:rPr kumimoji="0" lang="en-US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Qor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. 11:2). </a:t>
            </a:r>
            <a:r>
              <a:rPr kumimoji="0" lang="en-US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Garuu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 </a:t>
            </a:r>
            <a:r>
              <a:rPr kumimoji="0" lang="en-US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waldaan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 </a:t>
            </a:r>
            <a:r>
              <a:rPr kumimoji="0" lang="en-US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akka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 </a:t>
            </a:r>
            <a:r>
              <a:rPr kumimoji="0" lang="en-US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Hewaaniin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, </a:t>
            </a:r>
            <a:r>
              <a:rPr kumimoji="0" lang="en-US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balaa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 </a:t>
            </a:r>
            <a:r>
              <a:rPr kumimoji="0" lang="en-US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gowwomfamuu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 fi </a:t>
            </a:r>
            <a:r>
              <a:rPr kumimoji="0" lang="en-US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misirroo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 </a:t>
            </a:r>
            <a:r>
              <a:rPr kumimoji="0" lang="en-US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Yesuusiin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 </a:t>
            </a:r>
            <a:r>
              <a:rPr kumimoji="0" lang="en-US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ta’uu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 </a:t>
            </a:r>
            <a:r>
              <a:rPr kumimoji="0" lang="en-US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dhaabuu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 </a:t>
            </a:r>
            <a:r>
              <a:rPr kumimoji="0" lang="en-US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jala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 </a:t>
            </a:r>
            <a:r>
              <a:rPr kumimoji="0" lang="en-US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jirti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 (2 </a:t>
            </a:r>
            <a:r>
              <a:rPr kumimoji="0" lang="en-US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Qor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. 11:3).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01A5F8C5-A1F4-D5A3-965A-BCDC7780A6F9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4848" y="1491168"/>
            <a:ext cx="2552894" cy="192627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ED254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C8FE59E1-064C-94C0-D9E2-AB4B01985D24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517598" y="1491169"/>
            <a:ext cx="3548800" cy="1996200"/>
          </a:xfrm>
          <a:prstGeom prst="rect">
            <a:avLst/>
          </a:prstGeom>
          <a:ln w="88900" cap="sq" cmpd="thickThin">
            <a:solidFill>
              <a:schemeClr val="accent6">
                <a:lumMod val="75000"/>
              </a:schemeClr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82365DF3-DEAB-74F2-D5CA-821E48AE711C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email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l="7330" r="7330"/>
          <a:stretch>
            <a:fillRect/>
          </a:stretch>
        </p:blipFill>
        <p:spPr>
          <a:xfrm>
            <a:off x="9657184" y="3680924"/>
            <a:ext cx="2438398" cy="2142966"/>
          </a:xfrm>
          <a:prstGeom prst="snip2DiagRect">
            <a:avLst>
              <a:gd name="adj1" fmla="val 20083"/>
              <a:gd name="adj2" fmla="val 20132"/>
            </a:avLst>
          </a:prstGeom>
          <a:solidFill>
            <a:srgbClr val="FFFFFF">
              <a:shade val="85000"/>
            </a:srgbClr>
          </a:solidFill>
          <a:ln w="57150" cap="sq">
            <a:solidFill>
              <a:schemeClr val="accent4">
                <a:lumMod val="75000"/>
              </a:schemeClr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266EA6E7-3CB4-F129-1E03-63EBC113DEFD}"/>
              </a:ext>
            </a:extLst>
          </p:cNvPr>
          <p:cNvPicPr>
            <a:picLocks noChangeAspect="1"/>
          </p:cNvPicPr>
          <p:nvPr/>
        </p:nvPicPr>
        <p:blipFill rotWithShape="1"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95392" y="3609408"/>
            <a:ext cx="2552894" cy="2167829"/>
          </a:xfrm>
          <a:prstGeom prst="snip2DiagRect">
            <a:avLst>
              <a:gd name="adj1" fmla="val 29616"/>
              <a:gd name="adj2" fmla="val 31026"/>
            </a:avLst>
          </a:prstGeom>
          <a:solidFill>
            <a:srgbClr val="FFFFFF">
              <a:shade val="85000"/>
            </a:srgbClr>
          </a:solidFill>
          <a:ln w="57150" cap="sq">
            <a:solidFill>
              <a:schemeClr val="accent1">
                <a:lumMod val="60000"/>
                <a:lumOff val="40000"/>
              </a:schemeClr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4" name="CuadroTexto 13">
            <a:extLst>
              <a:ext uri="{FF2B5EF4-FFF2-40B4-BE49-F238E27FC236}">
                <a16:creationId xmlns:a16="http://schemas.microsoft.com/office/drawing/2014/main" id="{8FC9A3B4-D0A8-9C3B-AB18-CFC24D8A02C3}"/>
              </a:ext>
            </a:extLst>
          </p:cNvPr>
          <p:cNvSpPr txBox="1"/>
          <p:nvPr/>
        </p:nvSpPr>
        <p:spPr>
          <a:xfrm>
            <a:off x="2719427" y="2792050"/>
            <a:ext cx="5798171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kumimoji="0" lang="en-US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Balaa</a:t>
            </a:r>
            <a:r>
              <a:rPr lang="en-US" b="1" dirty="0">
                <a:solidFill>
                  <a:prstClr val="black"/>
                </a:solidFill>
                <a:latin typeface="Aptos" panose="02110004020202020204"/>
              </a:rPr>
              <a:t> </a:t>
            </a:r>
            <a:r>
              <a:rPr lang="en-US" b="1" dirty="0" err="1">
                <a:solidFill>
                  <a:prstClr val="black"/>
                </a:solidFill>
                <a:latin typeface="Aptos" panose="02110004020202020204"/>
              </a:rPr>
              <a:t>inni</a:t>
            </a:r>
            <a:r>
              <a:rPr lang="en-US" b="1" dirty="0">
                <a:solidFill>
                  <a:prstClr val="black"/>
                </a:solidFill>
                <a:latin typeface="Aptos" panose="02110004020202020204"/>
              </a:rPr>
              <a:t> </a:t>
            </a:r>
            <a:r>
              <a:rPr lang="en-US" b="1" dirty="0" err="1">
                <a:solidFill>
                  <a:prstClr val="black"/>
                </a:solidFill>
                <a:latin typeface="Aptos" panose="02110004020202020204"/>
              </a:rPr>
              <a:t>dhugaan</a:t>
            </a:r>
            <a:r>
              <a:rPr lang="en-US" b="1" dirty="0">
                <a:solidFill>
                  <a:prstClr val="black"/>
                </a:solidFill>
                <a:latin typeface="Aptos" panose="02110004020202020204"/>
              </a:rPr>
              <a:t> </a:t>
            </a:r>
            <a:r>
              <a:rPr lang="en-US" b="1" dirty="0" err="1">
                <a:solidFill>
                  <a:prstClr val="black"/>
                </a:solidFill>
                <a:latin typeface="Aptos" panose="02110004020202020204"/>
              </a:rPr>
              <a:t>maali</a:t>
            </a:r>
            <a:r>
              <a:rPr lang="en-US" b="1" dirty="0">
                <a:solidFill>
                  <a:prstClr val="black"/>
                </a:solidFill>
                <a:latin typeface="Aptos" panose="02110004020202020204"/>
              </a:rPr>
              <a:t>?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 </a:t>
            </a:r>
            <a:r>
              <a:rPr kumimoji="0" lang="en-US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Yihudota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 </a:t>
            </a:r>
            <a:r>
              <a:rPr kumimoji="0" lang="en-US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warra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 </a:t>
            </a:r>
            <a:r>
              <a:rPr kumimoji="0" lang="en-US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akka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 “</a:t>
            </a:r>
            <a:r>
              <a:rPr kumimoji="0" lang="en-US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ergamoota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 </a:t>
            </a:r>
            <a:r>
              <a:rPr kumimoji="0" lang="en-US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gurguddoo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” </a:t>
            </a:r>
            <a:r>
              <a:rPr kumimoji="0" lang="en-US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kan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 </a:t>
            </a:r>
            <a:r>
              <a:rPr kumimoji="0" lang="en-US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Yesuusitti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 of </a:t>
            </a:r>
            <a:r>
              <a:rPr kumimoji="0" lang="en-US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fakkeessanii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 “</a:t>
            </a:r>
            <a:r>
              <a:rPr kumimoji="0" lang="en-US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Yesuus</a:t>
            </a:r>
            <a:r>
              <a:rPr kumimoji="0" lang="en-US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 </a:t>
            </a:r>
            <a:r>
              <a:rPr kumimoji="0" lang="en-US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biraa</a:t>
            </a:r>
            <a:r>
              <a:rPr kumimoji="0" lang="en-US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”, “</a:t>
            </a:r>
            <a:r>
              <a:rPr kumimoji="0" lang="en-US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hafuura</a:t>
            </a:r>
            <a:r>
              <a:rPr kumimoji="0" lang="en-US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 </a:t>
            </a:r>
            <a:r>
              <a:rPr kumimoji="0" lang="en-US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biraa</a:t>
            </a:r>
            <a:r>
              <a:rPr kumimoji="0" lang="en-US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”, fi “</a:t>
            </a:r>
            <a:r>
              <a:rPr kumimoji="0" lang="en-US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wangeela</a:t>
            </a:r>
            <a:r>
              <a:rPr kumimoji="0" lang="en-US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 </a:t>
            </a:r>
            <a:r>
              <a:rPr kumimoji="0" lang="en-US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biraa</a:t>
            </a:r>
            <a:r>
              <a:rPr kumimoji="0" lang="en-US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” </a:t>
            </a:r>
            <a:r>
              <a:rPr kumimoji="0" lang="en-US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barsiisani</a:t>
            </a:r>
            <a:r>
              <a:rPr kumimoji="0" lang="en-US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 </a:t>
            </a:r>
            <a:r>
              <a:rPr kumimoji="0" lang="en-US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dha</a:t>
            </a:r>
            <a:r>
              <a:rPr lang="en-US" b="1" dirty="0">
                <a:solidFill>
                  <a:prstClr val="black"/>
                </a:solidFill>
                <a:latin typeface="Aptos" panose="02110004020202020204"/>
              </a:rPr>
              <a:t> 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(2 </a:t>
            </a:r>
            <a:r>
              <a:rPr kumimoji="0" lang="en-US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Qor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. 11:4-5; Gal. 1:8).</a:t>
            </a:r>
          </a:p>
        </p:txBody>
      </p:sp>
      <p:sp>
        <p:nvSpPr>
          <p:cNvPr id="18" name="CuadroTexto 17">
            <a:extLst>
              <a:ext uri="{FF2B5EF4-FFF2-40B4-BE49-F238E27FC236}">
                <a16:creationId xmlns:a16="http://schemas.microsoft.com/office/drawing/2014/main" id="{B1848179-43F7-0D4C-6263-AB4F7B7F4E37}"/>
              </a:ext>
            </a:extLst>
          </p:cNvPr>
          <p:cNvSpPr txBox="1"/>
          <p:nvPr/>
        </p:nvSpPr>
        <p:spPr>
          <a:xfrm>
            <a:off x="2719427" y="4207367"/>
            <a:ext cx="6937757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Namni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tokko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waa’ee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Yesuusiin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lallaba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jechuun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Yesuus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Isa </a:t>
            </a:r>
            <a:r>
              <a:rPr kumimoji="0" lang="en-US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dhugaa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akka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Macaafa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Qulqulluu</a:t>
            </a:r>
            <a:r>
              <a:rPr kumimoji="0" lang="en-US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keessatti</a:t>
            </a:r>
            <a:r>
              <a:rPr kumimoji="0" lang="en-US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mul’atetti</a:t>
            </a:r>
            <a:r>
              <a:rPr kumimoji="0" lang="en-US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nutti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agarsiisa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jechuu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miti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. </a:t>
            </a:r>
            <a:r>
              <a:rPr kumimoji="0" lang="en-US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Jechoonni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isaanii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dinqisiisoo</a:t>
            </a:r>
            <a:r>
              <a:rPr kumimoji="0" lang="en-US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ta’uu</a:t>
            </a:r>
            <a:r>
              <a:rPr kumimoji="0" lang="en-US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danda’u</a:t>
            </a:r>
            <a:r>
              <a:rPr kumimoji="0" lang="en-US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, </a:t>
            </a:r>
            <a:r>
              <a:rPr kumimoji="0" lang="en-US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garuu</a:t>
            </a:r>
            <a:r>
              <a:rPr kumimoji="0" lang="en-US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Seexanni</a:t>
            </a:r>
            <a:r>
              <a:rPr kumimoji="0" lang="en-US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mataan</a:t>
            </a:r>
            <a:r>
              <a:rPr kumimoji="0" lang="en-US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isaa</a:t>
            </a:r>
            <a:r>
              <a:rPr kumimoji="0" lang="en-US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iyyuu</a:t>
            </a:r>
            <a:r>
              <a:rPr kumimoji="0" lang="en-US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akka</a:t>
            </a:r>
            <a:r>
              <a:rPr kumimoji="0" lang="en-US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itti</a:t>
            </a:r>
            <a:r>
              <a:rPr kumimoji="0" lang="en-US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dinqii</a:t>
            </a:r>
            <a:r>
              <a:rPr kumimoji="0" lang="en-US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dubbatuu</a:t>
            </a:r>
            <a:r>
              <a:rPr kumimoji="0" lang="en-US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fi </a:t>
            </a:r>
            <a:r>
              <a:rPr kumimoji="0" lang="en-US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akka</a:t>
            </a:r>
            <a:r>
              <a:rPr kumimoji="0" lang="en-US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“</a:t>
            </a:r>
            <a:r>
              <a:rPr kumimoji="0" lang="en-US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ergamaa</a:t>
            </a:r>
            <a:r>
              <a:rPr kumimoji="0" lang="en-US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ifaatti</a:t>
            </a:r>
            <a:r>
              <a:rPr kumimoji="0" lang="en-US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” </a:t>
            </a:r>
            <a:r>
              <a:rPr kumimoji="0" lang="en-US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ofii</a:t>
            </a:r>
            <a:r>
              <a:rPr kumimoji="0" lang="en-US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isaa</a:t>
            </a:r>
            <a:r>
              <a:rPr kumimoji="0" lang="en-US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dhiheessu</a:t>
            </a:r>
            <a:r>
              <a:rPr kumimoji="0" lang="en-US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beeka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(2 </a:t>
            </a:r>
            <a:r>
              <a:rPr kumimoji="0" lang="en-US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Qor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. 11:14).</a:t>
            </a:r>
          </a:p>
        </p:txBody>
      </p:sp>
      <p:sp>
        <p:nvSpPr>
          <p:cNvPr id="20" name="CuadroTexto 19">
            <a:extLst>
              <a:ext uri="{FF2B5EF4-FFF2-40B4-BE49-F238E27FC236}">
                <a16:creationId xmlns:a16="http://schemas.microsoft.com/office/drawing/2014/main" id="{786C86B3-3B29-A79B-5E98-FBC687208A44}"/>
              </a:ext>
            </a:extLst>
          </p:cNvPr>
          <p:cNvSpPr txBox="1"/>
          <p:nvPr/>
        </p:nvSpPr>
        <p:spPr>
          <a:xfrm>
            <a:off x="96418" y="5899684"/>
            <a:ext cx="12095582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Gochaa</a:t>
            </a:r>
            <a:r>
              <a:rPr kumimoji="0" lang="en-US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isaanii</a:t>
            </a:r>
            <a:r>
              <a:rPr kumimoji="0" lang="en-US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fi </a:t>
            </a:r>
            <a:r>
              <a:rPr kumimoji="0" lang="en-US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dubbii</a:t>
            </a:r>
            <a:r>
              <a:rPr kumimoji="0" lang="en-US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isaaniitiin</a:t>
            </a:r>
            <a:r>
              <a:rPr kumimoji="0" lang="en-US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, </a:t>
            </a:r>
            <a:r>
              <a:rPr kumimoji="0" lang="en-US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barsiisonni</a:t>
            </a:r>
            <a:r>
              <a:rPr kumimoji="0" lang="en-US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dhugaan</a:t>
            </a:r>
            <a:r>
              <a:rPr kumimoji="0" lang="en-US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“</a:t>
            </a:r>
            <a:r>
              <a:rPr kumimoji="0" lang="en-US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dhugaa</a:t>
            </a:r>
            <a:r>
              <a:rPr kumimoji="0" lang="en-US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Kiristoosiin</a:t>
            </a:r>
            <a:r>
              <a:rPr kumimoji="0" lang="en-US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” </a:t>
            </a:r>
            <a:r>
              <a:rPr kumimoji="0" lang="en-US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barsiisu</a:t>
            </a:r>
            <a:r>
              <a:rPr kumimoji="0" lang="en-US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(2 </a:t>
            </a:r>
            <a:r>
              <a:rPr kumimoji="0" lang="en-US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Qor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. 11:9-10). </a:t>
            </a:r>
            <a:r>
              <a:rPr kumimoji="0" lang="en-US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Garuu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barsiisonni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sobduun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, </a:t>
            </a:r>
            <a:r>
              <a:rPr kumimoji="0" lang="en-US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warri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sobanii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qajeelummaa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waan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barsiisan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fakkaatan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, </a:t>
            </a:r>
            <a:r>
              <a:rPr kumimoji="0" lang="en-US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tajaajiltoota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sobaa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warra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ergamoota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fakkaatani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dha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(2 </a:t>
            </a:r>
            <a:r>
              <a:rPr kumimoji="0" lang="en-US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Qor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. 11:13-15).</a:t>
            </a:r>
          </a:p>
        </p:txBody>
      </p:sp>
    </p:spTree>
    <p:extLst>
      <p:ext uri="{BB962C8B-B14F-4D97-AF65-F5344CB8AC3E}">
        <p14:creationId xmlns:p14="http://schemas.microsoft.com/office/powerpoint/2010/main" val="19723241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00"/>
                            </p:stCondLst>
                            <p:childTnLst>
                              <p:par>
                                <p:cTn id="3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3" presetClass="entr" presetSubtype="28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00"/>
                            </p:stCondLst>
                            <p:childTnLst>
                              <p:par>
                                <p:cTn id="4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3" presetClass="entr" presetSubtype="28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00"/>
                            </p:stCondLst>
                            <p:childTnLst>
                              <p:par>
                                <p:cTn id="5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6" grpId="0"/>
      <p:bldP spid="14" grpId="0"/>
      <p:bldP spid="18" grpId="0"/>
      <p:bldP spid="20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email">
            <a:duotone>
              <a:schemeClr val="accent1">
                <a:shade val="45000"/>
                <a:satMod val="135000"/>
              </a:schemeClr>
              <a:prstClr val="white"/>
            </a:duotone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4FA4C89-8AEF-4E42-6050-9C28C25D91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ángulo 10">
            <a:extLst>
              <a:ext uri="{FF2B5EF4-FFF2-40B4-BE49-F238E27FC236}">
                <a16:creationId xmlns:a16="http://schemas.microsoft.com/office/drawing/2014/main" id="{B9F579D9-3D7C-6829-7A78-3FB0CEC7216B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0"/>
            <a:ext cx="12180584" cy="1369387"/>
          </a:xfrm>
          <a:prstGeom prst="rect">
            <a:avLst/>
          </a:prstGeom>
          <a:blipFill dpi="0" rotWithShape="1">
            <a:blip r:embed="rId4" cstate="email">
              <a:duotone>
                <a:prstClr val="black"/>
                <a:schemeClr val="accent1">
                  <a:tint val="45000"/>
                  <a:satMod val="400000"/>
                </a:schemeClr>
              </a:duotone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rightnessContrast bright="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 l="-77000"/>
            </a:stretch>
          </a:blip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1378590A-9F58-E3CE-C8B0-E898C26CEC74}"/>
              </a:ext>
            </a:extLst>
          </p:cNvPr>
          <p:cNvSpPr txBox="1"/>
          <p:nvPr/>
        </p:nvSpPr>
        <p:spPr>
          <a:xfrm>
            <a:off x="0" y="0"/>
            <a:ext cx="12191999" cy="769441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 contourW="25400">
              <a:bevelT h="25400" prst="softRound"/>
              <a:contourClr>
                <a:schemeClr val="accent1"/>
              </a:contourClr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1200" cap="none" spc="300" normalizeH="0" baseline="0" noProof="0" dirty="0">
                <a:ln w="22225">
                  <a:noFill/>
                  <a:prstDash val="solid"/>
                </a:ln>
                <a:solidFill>
                  <a:srgbClr val="2DCADB">
                    <a:lumMod val="40000"/>
                    <a:lumOff val="6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PHAAWULOOSII</a:t>
            </a:r>
            <a:r>
              <a:rPr kumimoji="0" lang="en-US" sz="4400" b="1" i="0" u="none" strike="noStrike" kern="1200" cap="none" spc="300" normalizeH="0" noProof="0" dirty="0">
                <a:ln w="22225">
                  <a:noFill/>
                  <a:prstDash val="solid"/>
                </a:ln>
                <a:solidFill>
                  <a:srgbClr val="2DCADB">
                    <a:lumMod val="40000"/>
                    <a:lumOff val="6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 FI BARSIISOTA SOBDUU</a:t>
            </a:r>
            <a:endParaRPr kumimoji="0" lang="en-US" sz="4400" b="1" i="0" u="none" strike="noStrike" kern="1200" cap="none" spc="300" normalizeH="0" baseline="0" noProof="0" dirty="0">
              <a:ln w="22225">
                <a:noFill/>
                <a:prstDash val="solid"/>
              </a:ln>
              <a:solidFill>
                <a:srgbClr val="2DCADB">
                  <a:lumMod val="40000"/>
                  <a:lumOff val="60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AD72E24C-A5B8-D982-19AB-DB1B1B368CF4}"/>
              </a:ext>
            </a:extLst>
          </p:cNvPr>
          <p:cNvSpPr txBox="1"/>
          <p:nvPr/>
        </p:nvSpPr>
        <p:spPr>
          <a:xfrm>
            <a:off x="1" y="724197"/>
            <a:ext cx="1219199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BD805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“</a:t>
            </a:r>
            <a:r>
              <a:rPr lang="en-US" b="1" noProof="0" dirty="0" err="1">
                <a:solidFill>
                  <a:srgbClr val="FBD805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latin typeface="Comic Sans MS" panose="030F0702030302020204" pitchFamily="66" charset="0"/>
              </a:rPr>
              <a:t>Warra</a:t>
            </a:r>
            <a:r>
              <a:rPr lang="en-US" b="1" noProof="0" dirty="0">
                <a:solidFill>
                  <a:srgbClr val="FBD805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latin typeface="Comic Sans MS" panose="030F0702030302020204" pitchFamily="66" charset="0"/>
              </a:rPr>
              <a:t> </a:t>
            </a:r>
            <a:r>
              <a:rPr lang="en-US" b="1" noProof="0" dirty="0" err="1">
                <a:solidFill>
                  <a:srgbClr val="FBD805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latin typeface="Comic Sans MS" panose="030F0702030302020204" pitchFamily="66" charset="0"/>
              </a:rPr>
              <a:t>Ibrootaa</a:t>
            </a:r>
            <a:r>
              <a:rPr lang="en-US" b="1" noProof="0" dirty="0">
                <a:solidFill>
                  <a:srgbClr val="FBD805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latin typeface="Comic Sans MS" panose="030F0702030302020204" pitchFamily="66" charset="0"/>
              </a:rPr>
              <a:t> </a:t>
            </a:r>
            <a:r>
              <a:rPr lang="en-US" b="1" noProof="0" dirty="0" err="1">
                <a:solidFill>
                  <a:srgbClr val="FBD805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latin typeface="Comic Sans MS" panose="030F0702030302020204" pitchFamily="66" charset="0"/>
              </a:rPr>
              <a:t>waan</a:t>
            </a:r>
            <a:r>
              <a:rPr lang="en-US" b="1" noProof="0" dirty="0">
                <a:solidFill>
                  <a:srgbClr val="FBD805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latin typeface="Comic Sans MS" panose="030F0702030302020204" pitchFamily="66" charset="0"/>
              </a:rPr>
              <a:t> </a:t>
            </a:r>
            <a:r>
              <a:rPr lang="en-US" b="1" noProof="0" dirty="0" err="1">
                <a:solidFill>
                  <a:srgbClr val="FBD805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latin typeface="Comic Sans MS" panose="030F0702030302020204" pitchFamily="66" charset="0"/>
              </a:rPr>
              <a:t>ta’aniifii</a:t>
            </a:r>
            <a:r>
              <a:rPr lang="en-US" b="1" noProof="0" dirty="0">
                <a:solidFill>
                  <a:srgbClr val="FBD805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latin typeface="Comic Sans MS" panose="030F0702030302020204" pitchFamily="66" charset="0"/>
              </a:rPr>
              <a:t>? Anis </a:t>
            </a:r>
            <a:r>
              <a:rPr lang="en-US" b="1" noProof="0" dirty="0" err="1">
                <a:solidFill>
                  <a:srgbClr val="FBD805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latin typeface="Comic Sans MS" panose="030F0702030302020204" pitchFamily="66" charset="0"/>
              </a:rPr>
              <a:t>akkasuma</a:t>
            </a:r>
            <a:r>
              <a:rPr lang="en-US" b="1" noProof="0" dirty="0">
                <a:solidFill>
                  <a:srgbClr val="FBD805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latin typeface="Comic Sans MS" panose="030F0702030302020204" pitchFamily="66" charset="0"/>
              </a:rPr>
              <a:t>; </a:t>
            </a:r>
            <a:r>
              <a:rPr lang="en-US" b="1" noProof="0" dirty="0" err="1">
                <a:solidFill>
                  <a:srgbClr val="FBD805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latin typeface="Comic Sans MS" panose="030F0702030302020204" pitchFamily="66" charset="0"/>
              </a:rPr>
              <a:t>warra</a:t>
            </a:r>
            <a:r>
              <a:rPr lang="en-US" b="1" noProof="0" dirty="0">
                <a:solidFill>
                  <a:srgbClr val="FBD805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latin typeface="Comic Sans MS" panose="030F0702030302020204" pitchFamily="66" charset="0"/>
              </a:rPr>
              <a:t> </a:t>
            </a:r>
            <a:r>
              <a:rPr lang="en-US" b="1" noProof="0" dirty="0" err="1">
                <a:solidFill>
                  <a:srgbClr val="FBD805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latin typeface="Comic Sans MS" panose="030F0702030302020204" pitchFamily="66" charset="0"/>
              </a:rPr>
              <a:t>Israa’el</a:t>
            </a:r>
            <a:r>
              <a:rPr lang="en-US" b="1" noProof="0" dirty="0">
                <a:solidFill>
                  <a:srgbClr val="FBD805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latin typeface="Comic Sans MS" panose="030F0702030302020204" pitchFamily="66" charset="0"/>
              </a:rPr>
              <a:t> </a:t>
            </a:r>
            <a:r>
              <a:rPr lang="en-US" b="1" noProof="0" dirty="0" err="1">
                <a:solidFill>
                  <a:srgbClr val="FBD805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latin typeface="Comic Sans MS" panose="030F0702030302020204" pitchFamily="66" charset="0"/>
              </a:rPr>
              <a:t>waan</a:t>
            </a:r>
            <a:r>
              <a:rPr lang="en-US" b="1" noProof="0" dirty="0">
                <a:solidFill>
                  <a:srgbClr val="FBD805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latin typeface="Comic Sans MS" panose="030F0702030302020204" pitchFamily="66" charset="0"/>
              </a:rPr>
              <a:t> </a:t>
            </a:r>
            <a:r>
              <a:rPr lang="en-US" b="1" noProof="0" dirty="0" err="1">
                <a:solidFill>
                  <a:srgbClr val="FBD805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latin typeface="Comic Sans MS" panose="030F0702030302020204" pitchFamily="66" charset="0"/>
              </a:rPr>
              <a:t>ta’aniifii</a:t>
            </a:r>
            <a:r>
              <a:rPr lang="en-US" b="1" dirty="0">
                <a:solidFill>
                  <a:srgbClr val="FBD805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latin typeface="Comic Sans MS" panose="030F0702030302020204" pitchFamily="66" charset="0"/>
              </a:rPr>
              <a:t>? Anis </a:t>
            </a:r>
            <a:r>
              <a:rPr lang="en-US" b="1" dirty="0" err="1">
                <a:solidFill>
                  <a:srgbClr val="FBD805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latin typeface="Comic Sans MS" panose="030F0702030302020204" pitchFamily="66" charset="0"/>
              </a:rPr>
              <a:t>akkasuma</a:t>
            </a:r>
            <a:r>
              <a:rPr lang="en-US" b="1" dirty="0">
                <a:solidFill>
                  <a:srgbClr val="FBD805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latin typeface="Comic Sans MS" panose="030F0702030302020204" pitchFamily="66" charset="0"/>
              </a:rPr>
              <a:t>; </a:t>
            </a:r>
            <a:r>
              <a:rPr lang="en-US" b="1" dirty="0" err="1">
                <a:solidFill>
                  <a:srgbClr val="FBD805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latin typeface="Comic Sans MS" panose="030F0702030302020204" pitchFamily="66" charset="0"/>
              </a:rPr>
              <a:t>sanyii</a:t>
            </a:r>
            <a:r>
              <a:rPr lang="en-US" b="1" dirty="0">
                <a:solidFill>
                  <a:srgbClr val="FBD805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FBD805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latin typeface="Comic Sans MS" panose="030F0702030302020204" pitchFamily="66" charset="0"/>
              </a:rPr>
              <a:t>Abrahaam</a:t>
            </a:r>
            <a:r>
              <a:rPr lang="en-US" b="1" dirty="0">
                <a:solidFill>
                  <a:srgbClr val="FBD805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FBD805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latin typeface="Comic Sans MS" panose="030F0702030302020204" pitchFamily="66" charset="0"/>
              </a:rPr>
              <a:t>waan</a:t>
            </a:r>
            <a:r>
              <a:rPr lang="en-US" b="1" dirty="0">
                <a:solidFill>
                  <a:srgbClr val="FBD805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FBD805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latin typeface="Comic Sans MS" panose="030F0702030302020204" pitchFamily="66" charset="0"/>
              </a:rPr>
              <a:t>ta’aniifii</a:t>
            </a:r>
            <a:r>
              <a:rPr lang="en-US" b="1" dirty="0">
                <a:solidFill>
                  <a:srgbClr val="FBD805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latin typeface="Comic Sans MS" panose="030F0702030302020204" pitchFamily="66" charset="0"/>
              </a:rPr>
              <a:t>? Anis </a:t>
            </a:r>
            <a:r>
              <a:rPr lang="en-US" b="1" dirty="0" err="1">
                <a:solidFill>
                  <a:srgbClr val="FBD805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latin typeface="Comic Sans MS" panose="030F0702030302020204" pitchFamily="66" charset="0"/>
              </a:rPr>
              <a:t>akkasuma</a:t>
            </a:r>
            <a:r>
              <a:rPr lang="en-US" b="1" dirty="0">
                <a:solidFill>
                  <a:srgbClr val="FBD805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latin typeface="Comic Sans MS" panose="030F0702030302020204" pitchFamily="66" charset="0"/>
              </a:rPr>
              <a:t>.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BD805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” 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FBD805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(2 </a:t>
            </a:r>
            <a:r>
              <a:rPr kumimoji="0" lang="en-US" sz="1400" b="1" i="0" u="none" strike="noStrike" kern="1200" cap="none" spc="0" normalizeH="0" baseline="0" noProof="0" dirty="0" err="1">
                <a:ln>
                  <a:noFill/>
                </a:ln>
                <a:solidFill>
                  <a:srgbClr val="FBD805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Qoront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FBD805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. 11:22)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70CC40CA-8802-BFC0-52A1-836317A45124}"/>
              </a:ext>
            </a:extLst>
          </p:cNvPr>
          <p:cNvSpPr txBox="1"/>
          <p:nvPr/>
        </p:nvSpPr>
        <p:spPr>
          <a:xfrm>
            <a:off x="3978614" y="1454727"/>
            <a:ext cx="820197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Phaawuloosii</a:t>
            </a:r>
            <a:r>
              <a:rPr kumimoji="0" lang="en-US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fi </a:t>
            </a:r>
            <a:r>
              <a:rPr kumimoji="0" lang="en-US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barsiisota</a:t>
            </a:r>
            <a:r>
              <a:rPr kumimoji="0" lang="en-US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sobduu</a:t>
            </a:r>
            <a:r>
              <a:rPr kumimoji="0" lang="en-US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gidduu</a:t>
            </a:r>
            <a:r>
              <a:rPr kumimoji="0" lang="en-US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wal-fakkii</a:t>
            </a:r>
            <a:r>
              <a:rPr kumimoji="0" lang="en-US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maaliitu</a:t>
            </a:r>
            <a:r>
              <a:rPr kumimoji="0" lang="en-US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jira</a:t>
            </a:r>
            <a:r>
              <a:rPr kumimoji="0" lang="en-US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? Hundi </a:t>
            </a:r>
            <a:r>
              <a:rPr kumimoji="0" lang="en-US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isaanii</a:t>
            </a:r>
            <a:r>
              <a:rPr kumimoji="0" lang="en-US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iyyuu</a:t>
            </a:r>
            <a:r>
              <a:rPr kumimoji="0" lang="en-US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Yihudota</a:t>
            </a:r>
            <a:r>
              <a:rPr kumimoji="0" lang="en-US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Kiristiyaanummaa</a:t>
            </a:r>
            <a:r>
              <a:rPr kumimoji="0" lang="en-US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fudhatani</a:t>
            </a:r>
            <a:r>
              <a:rPr kumimoji="0" lang="en-US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dha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(2 </a:t>
            </a:r>
            <a:r>
              <a:rPr kumimoji="0" lang="en-US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Qor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. 11:22).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50257D89-DB2F-9E07-69CF-133DE4686A39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9163455" y="4455698"/>
            <a:ext cx="2885670" cy="2306044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 w="76200" cap="sq">
            <a:solidFill>
              <a:srgbClr val="326160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EE449946-CD57-EFC4-8E66-244FC8AE20B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2875" y="1435271"/>
            <a:ext cx="3769255" cy="4679076"/>
          </a:xfrm>
          <a:prstGeom prst="rect">
            <a:avLst/>
          </a:prstGeom>
          <a:effectLst/>
          <a:scene3d>
            <a:camera prst="orthographicFront"/>
            <a:lightRig rig="threePt" dir="t"/>
          </a:scene3d>
          <a:sp3d>
            <a:bevelT prst="relaxedInset"/>
          </a:sp3d>
        </p:spPr>
      </p:pic>
      <p:sp>
        <p:nvSpPr>
          <p:cNvPr id="10" name="CuadroTexto 9">
            <a:extLst>
              <a:ext uri="{FF2B5EF4-FFF2-40B4-BE49-F238E27FC236}">
                <a16:creationId xmlns:a16="http://schemas.microsoft.com/office/drawing/2014/main" id="{AB57A12E-FCF0-73AB-F017-03053F6A95CF}"/>
              </a:ext>
            </a:extLst>
          </p:cNvPr>
          <p:cNvSpPr txBox="1"/>
          <p:nvPr/>
        </p:nvSpPr>
        <p:spPr>
          <a:xfrm>
            <a:off x="3978613" y="4582926"/>
            <a:ext cx="5184842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1" dirty="0">
                <a:solidFill>
                  <a:prstClr val="black"/>
                </a:solidFill>
                <a:latin typeface="Aptos" panose="02110004020202020204"/>
              </a:rPr>
              <a:t>“</a:t>
            </a:r>
            <a:r>
              <a:rPr lang="en-US" b="1" dirty="0" err="1">
                <a:solidFill>
                  <a:prstClr val="black"/>
                </a:solidFill>
                <a:latin typeface="Aptos" panose="02110004020202020204"/>
              </a:rPr>
              <a:t>Maraatummaan</a:t>
            </a:r>
            <a:r>
              <a:rPr lang="en-US" b="1" dirty="0">
                <a:solidFill>
                  <a:prstClr val="black"/>
                </a:solidFill>
                <a:latin typeface="Aptos" panose="02110004020202020204"/>
              </a:rPr>
              <a:t>” </a:t>
            </a:r>
            <a:r>
              <a:rPr lang="en-US" b="1" dirty="0" err="1">
                <a:solidFill>
                  <a:prstClr val="black"/>
                </a:solidFill>
                <a:latin typeface="Aptos" panose="02110004020202020204"/>
              </a:rPr>
              <a:t>Phaawuloos</a:t>
            </a:r>
            <a:r>
              <a:rPr lang="en-US" b="1" dirty="0">
                <a:solidFill>
                  <a:prstClr val="black"/>
                </a:solidFill>
                <a:latin typeface="Aptos" panose="02110004020202020204"/>
              </a:rPr>
              <a:t> </a:t>
            </a:r>
            <a:r>
              <a:rPr lang="en-US" b="1" dirty="0" err="1">
                <a:solidFill>
                  <a:prstClr val="black"/>
                </a:solidFill>
                <a:latin typeface="Aptos" panose="02110004020202020204"/>
              </a:rPr>
              <a:t>asitti</a:t>
            </a:r>
            <a:r>
              <a:rPr lang="en-US" b="1" dirty="0">
                <a:solidFill>
                  <a:prstClr val="black"/>
                </a:solidFill>
                <a:latin typeface="Aptos" panose="02110004020202020204"/>
              </a:rPr>
              <a:t> </a:t>
            </a:r>
            <a:r>
              <a:rPr lang="en-US" b="1" dirty="0" err="1">
                <a:solidFill>
                  <a:prstClr val="black"/>
                </a:solidFill>
                <a:latin typeface="Aptos" panose="02110004020202020204"/>
              </a:rPr>
              <a:t>raawwata</a:t>
            </a:r>
            <a:r>
              <a:rPr lang="en-US" b="1" dirty="0">
                <a:solidFill>
                  <a:prstClr val="black"/>
                </a:solidFill>
                <a:latin typeface="Aptos" panose="02110004020202020204"/>
              </a:rPr>
              <a:t>. </a:t>
            </a:r>
            <a:r>
              <a:rPr lang="en-US" b="1" dirty="0" err="1">
                <a:solidFill>
                  <a:prstClr val="black"/>
                </a:solidFill>
                <a:latin typeface="Aptos" panose="02110004020202020204"/>
              </a:rPr>
              <a:t>Waanta</a:t>
            </a:r>
            <a:r>
              <a:rPr lang="en-US" b="1" dirty="0">
                <a:solidFill>
                  <a:prstClr val="black"/>
                </a:solidFill>
                <a:latin typeface="Aptos" panose="02110004020202020204"/>
              </a:rPr>
              <a:t> </a:t>
            </a:r>
            <a:r>
              <a:rPr lang="en-US" b="1" dirty="0" err="1">
                <a:solidFill>
                  <a:prstClr val="black"/>
                </a:solidFill>
                <a:latin typeface="Aptos" panose="02110004020202020204"/>
              </a:rPr>
              <a:t>Kiristoosiif</a:t>
            </a:r>
            <a:r>
              <a:rPr lang="en-US" b="1" dirty="0">
                <a:solidFill>
                  <a:prstClr val="black"/>
                </a:solidFill>
                <a:latin typeface="Aptos" panose="02110004020202020204"/>
              </a:rPr>
              <a:t> </a:t>
            </a:r>
            <a:r>
              <a:rPr lang="en-US" b="1" dirty="0" err="1">
                <a:solidFill>
                  <a:prstClr val="black"/>
                </a:solidFill>
                <a:latin typeface="Aptos" panose="02110004020202020204"/>
              </a:rPr>
              <a:t>jedhee</a:t>
            </a:r>
            <a:r>
              <a:rPr lang="en-US" b="1" dirty="0">
                <a:solidFill>
                  <a:prstClr val="black"/>
                </a:solidFill>
                <a:latin typeface="Aptos" panose="02110004020202020204"/>
              </a:rPr>
              <a:t> </a:t>
            </a:r>
            <a:r>
              <a:rPr lang="en-US" b="1" dirty="0" err="1">
                <a:solidFill>
                  <a:prstClr val="black"/>
                </a:solidFill>
                <a:latin typeface="Aptos" panose="02110004020202020204"/>
              </a:rPr>
              <a:t>godhe</a:t>
            </a:r>
            <a:r>
              <a:rPr lang="en-US" b="1" dirty="0">
                <a:solidFill>
                  <a:prstClr val="black"/>
                </a:solidFill>
                <a:latin typeface="Aptos" panose="02110004020202020204"/>
              </a:rPr>
              <a:t> </a:t>
            </a:r>
            <a:r>
              <a:rPr lang="en-US" b="1" dirty="0" err="1">
                <a:solidFill>
                  <a:prstClr val="black"/>
                </a:solidFill>
                <a:latin typeface="Aptos" panose="02110004020202020204"/>
              </a:rPr>
              <a:t>kanaaf</a:t>
            </a:r>
            <a:r>
              <a:rPr lang="en-US" b="1" dirty="0">
                <a:solidFill>
                  <a:prstClr val="black"/>
                </a:solidFill>
                <a:latin typeface="Aptos" panose="02110004020202020204"/>
              </a:rPr>
              <a:t> of </a:t>
            </a:r>
            <a:r>
              <a:rPr lang="en-US" b="1" dirty="0" err="1">
                <a:solidFill>
                  <a:prstClr val="black"/>
                </a:solidFill>
                <a:latin typeface="Aptos" panose="02110004020202020204"/>
              </a:rPr>
              <a:t>jaja</a:t>
            </a:r>
            <a:r>
              <a:rPr lang="en-US" b="1" dirty="0">
                <a:solidFill>
                  <a:prstClr val="black"/>
                </a:solidFill>
                <a:latin typeface="Aptos" panose="02110004020202020204"/>
              </a:rPr>
              <a:t> </a:t>
            </a:r>
            <a:r>
              <a:rPr lang="en-US" b="1" dirty="0" err="1">
                <a:solidFill>
                  <a:prstClr val="black"/>
                </a:solidFill>
                <a:latin typeface="Aptos" panose="02110004020202020204"/>
              </a:rPr>
              <a:t>akka</a:t>
            </a:r>
            <a:r>
              <a:rPr lang="en-US" b="1" dirty="0">
                <a:solidFill>
                  <a:prstClr val="black"/>
                </a:solidFill>
                <a:latin typeface="Aptos" panose="02110004020202020204"/>
              </a:rPr>
              <a:t> </a:t>
            </a:r>
            <a:r>
              <a:rPr lang="en-US" b="1" dirty="0" err="1">
                <a:solidFill>
                  <a:prstClr val="black"/>
                </a:solidFill>
                <a:latin typeface="Aptos" panose="02110004020202020204"/>
              </a:rPr>
              <a:t>ittiin</a:t>
            </a:r>
            <a:r>
              <a:rPr lang="en-US" b="1" dirty="0">
                <a:solidFill>
                  <a:prstClr val="black"/>
                </a:solidFill>
                <a:latin typeface="Aptos" panose="02110004020202020204"/>
              </a:rPr>
              <a:t> </a:t>
            </a:r>
            <a:r>
              <a:rPr lang="en-US" b="1" dirty="0" err="1">
                <a:solidFill>
                  <a:prstClr val="black"/>
                </a:solidFill>
                <a:latin typeface="Aptos" panose="02110004020202020204"/>
              </a:rPr>
              <a:t>jedhamu</a:t>
            </a:r>
            <a:r>
              <a:rPr lang="en-US" b="1" dirty="0">
                <a:solidFill>
                  <a:prstClr val="black"/>
                </a:solidFill>
                <a:latin typeface="Aptos" panose="02110004020202020204"/>
              </a:rPr>
              <a:t> </a:t>
            </a:r>
            <a:r>
              <a:rPr lang="en-US" b="1" dirty="0" err="1">
                <a:solidFill>
                  <a:prstClr val="black"/>
                </a:solidFill>
                <a:latin typeface="Aptos" panose="02110004020202020204"/>
              </a:rPr>
              <a:t>hin</a:t>
            </a:r>
            <a:r>
              <a:rPr lang="en-US" b="1" dirty="0">
                <a:solidFill>
                  <a:prstClr val="black"/>
                </a:solidFill>
                <a:latin typeface="Aptos" panose="02110004020202020204"/>
              </a:rPr>
              <a:t> </a:t>
            </a:r>
            <a:r>
              <a:rPr lang="en-US" b="1" dirty="0" err="1">
                <a:solidFill>
                  <a:prstClr val="black"/>
                </a:solidFill>
                <a:latin typeface="Aptos" panose="02110004020202020204"/>
              </a:rPr>
              <a:t>barbaanne</a:t>
            </a:r>
            <a:r>
              <a:rPr lang="en-US" b="1" dirty="0">
                <a:solidFill>
                  <a:prstClr val="black"/>
                </a:solidFill>
                <a:latin typeface="Aptos" panose="02110004020202020204"/>
              </a:rPr>
              <a:t>. Of </a:t>
            </a:r>
            <a:r>
              <a:rPr lang="en-US" b="1" dirty="0" err="1">
                <a:solidFill>
                  <a:prstClr val="black"/>
                </a:solidFill>
                <a:latin typeface="Aptos" panose="02110004020202020204"/>
              </a:rPr>
              <a:t>jajuun</a:t>
            </a:r>
            <a:r>
              <a:rPr lang="en-US" b="1" dirty="0">
                <a:solidFill>
                  <a:prstClr val="black"/>
                </a:solidFill>
                <a:latin typeface="Aptos" panose="02110004020202020204"/>
              </a:rPr>
              <a:t> (</a:t>
            </a:r>
            <a:r>
              <a:rPr lang="en-US" b="1" dirty="0" err="1">
                <a:solidFill>
                  <a:prstClr val="black"/>
                </a:solidFill>
                <a:latin typeface="Aptos" panose="02110004020202020204"/>
              </a:rPr>
              <a:t>ykn</a:t>
            </a:r>
            <a:r>
              <a:rPr lang="en-US" b="1" dirty="0">
                <a:solidFill>
                  <a:prstClr val="black"/>
                </a:solidFill>
                <a:latin typeface="Aptos" panose="02110004020202020204"/>
              </a:rPr>
              <a:t> </a:t>
            </a:r>
            <a:r>
              <a:rPr lang="en-US" b="1" dirty="0" err="1">
                <a:solidFill>
                  <a:prstClr val="black"/>
                </a:solidFill>
                <a:latin typeface="Aptos" panose="02110004020202020204"/>
              </a:rPr>
              <a:t>ulfinni</a:t>
            </a:r>
            <a:r>
              <a:rPr lang="en-US" b="1" dirty="0">
                <a:solidFill>
                  <a:prstClr val="black"/>
                </a:solidFill>
                <a:latin typeface="Aptos" panose="02110004020202020204"/>
              </a:rPr>
              <a:t>) </a:t>
            </a:r>
            <a:r>
              <a:rPr lang="en-US" b="1" dirty="0" err="1">
                <a:solidFill>
                  <a:prstClr val="black"/>
                </a:solidFill>
                <a:latin typeface="Aptos" panose="02110004020202020204"/>
              </a:rPr>
              <a:t>isaa</a:t>
            </a:r>
            <a:r>
              <a:rPr lang="en-US" b="1" dirty="0">
                <a:solidFill>
                  <a:prstClr val="black"/>
                </a:solidFill>
                <a:latin typeface="Aptos" panose="02110004020202020204"/>
              </a:rPr>
              <a:t> </a:t>
            </a:r>
            <a:r>
              <a:rPr lang="en-US" b="1" dirty="0" err="1">
                <a:solidFill>
                  <a:prstClr val="black"/>
                </a:solidFill>
                <a:latin typeface="Aptos" panose="02110004020202020204"/>
              </a:rPr>
              <a:t>inni</a:t>
            </a:r>
            <a:r>
              <a:rPr lang="en-US" b="1" dirty="0">
                <a:solidFill>
                  <a:prstClr val="black"/>
                </a:solidFill>
                <a:latin typeface="Aptos" panose="02110004020202020204"/>
              </a:rPr>
              <a:t> </a:t>
            </a:r>
            <a:r>
              <a:rPr lang="en-US" b="1" dirty="0" err="1">
                <a:solidFill>
                  <a:prstClr val="black"/>
                </a:solidFill>
                <a:latin typeface="Aptos" panose="02110004020202020204"/>
              </a:rPr>
              <a:t>dhugaan</a:t>
            </a:r>
            <a:r>
              <a:rPr lang="en-US" b="1" dirty="0">
                <a:solidFill>
                  <a:prstClr val="black"/>
                </a:solidFill>
                <a:latin typeface="Aptos" panose="02110004020202020204"/>
              </a:rPr>
              <a:t>, </a:t>
            </a:r>
            <a:r>
              <a:rPr lang="en-US" b="1" dirty="0" err="1">
                <a:solidFill>
                  <a:prstClr val="black"/>
                </a:solidFill>
                <a:latin typeface="Aptos" panose="02110004020202020204"/>
              </a:rPr>
              <a:t>waanta</a:t>
            </a:r>
            <a:r>
              <a:rPr lang="en-US" b="1" dirty="0">
                <a:solidFill>
                  <a:prstClr val="black"/>
                </a:solidFill>
                <a:latin typeface="Aptos" panose="02110004020202020204"/>
              </a:rPr>
              <a:t> </a:t>
            </a:r>
            <a:r>
              <a:rPr lang="en-US" b="1" dirty="0" err="1">
                <a:solidFill>
                  <a:prstClr val="black"/>
                </a:solidFill>
                <a:latin typeface="Aptos" panose="02110004020202020204"/>
              </a:rPr>
              <a:t>Kiristoos</a:t>
            </a:r>
            <a:r>
              <a:rPr lang="en-US" b="1" dirty="0">
                <a:solidFill>
                  <a:prstClr val="black"/>
                </a:solidFill>
                <a:latin typeface="Aptos" panose="02110004020202020204"/>
              </a:rPr>
              <a:t> </a:t>
            </a:r>
            <a:r>
              <a:rPr lang="en-US" b="1" dirty="0" err="1">
                <a:solidFill>
                  <a:prstClr val="black"/>
                </a:solidFill>
                <a:latin typeface="Aptos" panose="02110004020202020204"/>
              </a:rPr>
              <a:t>isaaf</a:t>
            </a:r>
            <a:r>
              <a:rPr lang="en-US" b="1" dirty="0">
                <a:solidFill>
                  <a:prstClr val="black"/>
                </a:solidFill>
                <a:latin typeface="Aptos" panose="02110004020202020204"/>
              </a:rPr>
              <a:t> </a:t>
            </a:r>
            <a:r>
              <a:rPr lang="en-US" b="1" dirty="0" err="1">
                <a:solidFill>
                  <a:prstClr val="black"/>
                </a:solidFill>
                <a:latin typeface="Aptos" panose="02110004020202020204"/>
              </a:rPr>
              <a:t>godhe</a:t>
            </a:r>
            <a:r>
              <a:rPr lang="en-US" b="1" dirty="0">
                <a:solidFill>
                  <a:prstClr val="black"/>
                </a:solidFill>
                <a:latin typeface="Aptos" panose="02110004020202020204"/>
              </a:rPr>
              <a:t> </a:t>
            </a:r>
            <a:r>
              <a:rPr lang="en-US" b="1" dirty="0" err="1">
                <a:solidFill>
                  <a:prstClr val="black"/>
                </a:solidFill>
                <a:latin typeface="Aptos" panose="02110004020202020204"/>
              </a:rPr>
              <a:t>dha</a:t>
            </a:r>
            <a:r>
              <a:rPr lang="en-US" b="1" dirty="0">
                <a:solidFill>
                  <a:prstClr val="black"/>
                </a:solidFill>
                <a:latin typeface="Aptos" panose="02110004020202020204"/>
              </a:rPr>
              <a:t>.</a:t>
            </a:r>
            <a:endParaRPr kumimoji="0" lang="en-US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</a:endParaRP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0195BE2E-C3D2-6565-35AC-120DF9B5D1C9}"/>
              </a:ext>
            </a:extLst>
          </p:cNvPr>
          <p:cNvSpPr txBox="1"/>
          <p:nvPr/>
        </p:nvSpPr>
        <p:spPr>
          <a:xfrm>
            <a:off x="-1" y="6147027"/>
            <a:ext cx="916345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Jabinni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 </a:t>
            </a:r>
            <a:r>
              <a:rPr kumimoji="0" lang="en-US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isaa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 </a:t>
            </a:r>
            <a:r>
              <a:rPr kumimoji="0" lang="en-US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inni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 </a:t>
            </a:r>
            <a:r>
              <a:rPr kumimoji="0" lang="en-US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dhugaan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 </a:t>
            </a:r>
            <a:r>
              <a:rPr lang="en-US" b="1" noProof="0" dirty="0" err="1">
                <a:solidFill>
                  <a:prstClr val="black"/>
                </a:solidFill>
                <a:latin typeface="Aptos" panose="02110004020202020204"/>
              </a:rPr>
              <a:t>dadhabina</a:t>
            </a:r>
            <a:r>
              <a:rPr lang="en-US" b="1" noProof="0" dirty="0">
                <a:solidFill>
                  <a:prstClr val="black"/>
                </a:solidFill>
                <a:latin typeface="Aptos" panose="02110004020202020204"/>
              </a:rPr>
              <a:t> </a:t>
            </a:r>
            <a:r>
              <a:rPr lang="en-US" b="1" noProof="0" dirty="0" err="1">
                <a:solidFill>
                  <a:prstClr val="black"/>
                </a:solidFill>
                <a:latin typeface="Aptos" panose="02110004020202020204"/>
              </a:rPr>
              <a:t>isaa</a:t>
            </a:r>
            <a:r>
              <a:rPr lang="en-US" b="1" noProof="0" dirty="0">
                <a:solidFill>
                  <a:prstClr val="black"/>
                </a:solidFill>
                <a:latin typeface="Aptos" panose="02110004020202020204"/>
              </a:rPr>
              <a:t> </a:t>
            </a:r>
            <a:r>
              <a:rPr lang="en-US" b="1" noProof="0" dirty="0" err="1">
                <a:solidFill>
                  <a:prstClr val="black"/>
                </a:solidFill>
                <a:latin typeface="Aptos" panose="02110004020202020204"/>
              </a:rPr>
              <a:t>keessa</a:t>
            </a:r>
            <a:r>
              <a:rPr lang="en-US" b="1" noProof="0" dirty="0">
                <a:solidFill>
                  <a:prstClr val="black"/>
                </a:solidFill>
                <a:latin typeface="Aptos" panose="02110004020202020204"/>
              </a:rPr>
              <a:t> </a:t>
            </a:r>
            <a:r>
              <a:rPr lang="en-US" b="1" noProof="0" dirty="0" err="1">
                <a:solidFill>
                  <a:prstClr val="black"/>
                </a:solidFill>
                <a:latin typeface="Aptos" panose="02110004020202020204"/>
              </a:rPr>
              <a:t>jira</a:t>
            </a:r>
            <a:r>
              <a:rPr lang="en-US" b="1" noProof="0" dirty="0">
                <a:solidFill>
                  <a:prstClr val="black"/>
                </a:solidFill>
                <a:latin typeface="Aptos" panose="02110004020202020204"/>
              </a:rPr>
              <a:t>, </a:t>
            </a:r>
            <a:r>
              <a:rPr lang="en-US" b="1" noProof="0" dirty="0" err="1">
                <a:solidFill>
                  <a:prstClr val="black"/>
                </a:solidFill>
                <a:latin typeface="Aptos" panose="02110004020202020204"/>
              </a:rPr>
              <a:t>isa</a:t>
            </a:r>
            <a:r>
              <a:rPr lang="en-US" b="1" noProof="0" dirty="0">
                <a:solidFill>
                  <a:prstClr val="black"/>
                </a:solidFill>
                <a:latin typeface="Aptos" panose="02110004020202020204"/>
              </a:rPr>
              <a:t> </a:t>
            </a:r>
            <a:r>
              <a:rPr lang="en-US" b="1" noProof="0" dirty="0" err="1">
                <a:solidFill>
                  <a:prstClr val="black"/>
                </a:solidFill>
                <a:latin typeface="Aptos" panose="02110004020202020204"/>
              </a:rPr>
              <a:t>dha</a:t>
            </a:r>
            <a:r>
              <a:rPr lang="en-US" b="1" noProof="0" dirty="0">
                <a:solidFill>
                  <a:prstClr val="black"/>
                </a:solidFill>
                <a:latin typeface="Aptos" panose="02110004020202020204"/>
              </a:rPr>
              <a:t> </a:t>
            </a:r>
            <a:r>
              <a:rPr lang="en-US" b="1" noProof="0" dirty="0" err="1">
                <a:solidFill>
                  <a:prstClr val="black"/>
                </a:solidFill>
                <a:latin typeface="Aptos" panose="02110004020202020204"/>
              </a:rPr>
              <a:t>kan</a:t>
            </a:r>
            <a:r>
              <a:rPr lang="en-US" b="1" noProof="0" dirty="0">
                <a:solidFill>
                  <a:prstClr val="black"/>
                </a:solidFill>
                <a:latin typeface="Aptos" panose="02110004020202020204"/>
              </a:rPr>
              <a:t> </a:t>
            </a:r>
            <a:r>
              <a:rPr lang="en-US" b="1" noProof="0" dirty="0" err="1">
                <a:solidFill>
                  <a:prstClr val="black"/>
                </a:solidFill>
                <a:latin typeface="Aptos" panose="02110004020202020204"/>
              </a:rPr>
              <a:t>akka</a:t>
            </a:r>
            <a:r>
              <a:rPr lang="en-US" b="1" noProof="0" dirty="0">
                <a:solidFill>
                  <a:prstClr val="black"/>
                </a:solidFill>
                <a:latin typeface="Aptos" panose="02110004020202020204"/>
              </a:rPr>
              <a:t> </a:t>
            </a:r>
            <a:r>
              <a:rPr lang="en-US" b="1" noProof="0" dirty="0" err="1">
                <a:solidFill>
                  <a:prstClr val="black"/>
                </a:solidFill>
                <a:latin typeface="Aptos" panose="02110004020202020204"/>
              </a:rPr>
              <a:t>inni</a:t>
            </a:r>
            <a:r>
              <a:rPr lang="en-US" b="1" noProof="0" dirty="0">
                <a:solidFill>
                  <a:prstClr val="black"/>
                </a:solidFill>
                <a:latin typeface="Aptos" panose="02110004020202020204"/>
              </a:rPr>
              <a:t> </a:t>
            </a:r>
            <a:r>
              <a:rPr lang="en-US" b="1" noProof="0" dirty="0" err="1">
                <a:solidFill>
                  <a:prstClr val="black"/>
                </a:solidFill>
                <a:latin typeface="Aptos" panose="02110004020202020204"/>
              </a:rPr>
              <a:t>guutummaatti</a:t>
            </a:r>
            <a:r>
              <a:rPr lang="en-US" b="1" noProof="0" dirty="0">
                <a:solidFill>
                  <a:prstClr val="black"/>
                </a:solidFill>
                <a:latin typeface="Aptos" panose="02110004020202020204"/>
              </a:rPr>
              <a:t> </a:t>
            </a:r>
            <a:r>
              <a:rPr lang="en-US" b="1" noProof="0" dirty="0" err="1">
                <a:solidFill>
                  <a:prstClr val="black"/>
                </a:solidFill>
                <a:latin typeface="Aptos" panose="02110004020202020204"/>
              </a:rPr>
              <a:t>Yesuusitti</a:t>
            </a:r>
            <a:r>
              <a:rPr lang="en-US" b="1" noProof="0" dirty="0">
                <a:solidFill>
                  <a:prstClr val="black"/>
                </a:solidFill>
                <a:latin typeface="Aptos" panose="02110004020202020204"/>
              </a:rPr>
              <a:t> </a:t>
            </a:r>
            <a:r>
              <a:rPr lang="en-US" b="1" noProof="0" dirty="0" err="1">
                <a:solidFill>
                  <a:prstClr val="black"/>
                </a:solidFill>
                <a:latin typeface="Aptos" panose="02110004020202020204"/>
              </a:rPr>
              <a:t>hirkatu</a:t>
            </a:r>
            <a:r>
              <a:rPr lang="en-US" b="1" noProof="0" dirty="0">
                <a:solidFill>
                  <a:prstClr val="black"/>
                </a:solidFill>
                <a:latin typeface="Aptos" panose="02110004020202020204"/>
              </a:rPr>
              <a:t> </a:t>
            </a:r>
            <a:r>
              <a:rPr lang="en-US" b="1" noProof="0" dirty="0" err="1">
                <a:solidFill>
                  <a:prstClr val="black"/>
                </a:solidFill>
                <a:latin typeface="Aptos" panose="02110004020202020204"/>
              </a:rPr>
              <a:t>isa</a:t>
            </a:r>
            <a:r>
              <a:rPr lang="en-US" b="1" noProof="0" dirty="0">
                <a:solidFill>
                  <a:prstClr val="black"/>
                </a:solidFill>
                <a:latin typeface="Aptos" panose="02110004020202020204"/>
              </a:rPr>
              <a:t> </a:t>
            </a:r>
            <a:r>
              <a:rPr lang="en-US" b="1" noProof="0" dirty="0" err="1">
                <a:solidFill>
                  <a:prstClr val="black"/>
                </a:solidFill>
                <a:latin typeface="Aptos" panose="02110004020202020204"/>
              </a:rPr>
              <a:t>taasise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 (2 </a:t>
            </a:r>
            <a:r>
              <a:rPr kumimoji="0" lang="en-US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Qor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. 11:30-31; 12:6-10).</a:t>
            </a:r>
            <a:endParaRPr kumimoji="0" lang="en-US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</a:endParaRP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0EFB5F8C-F49B-17A9-955C-985149DD5BB8}"/>
              </a:ext>
            </a:extLst>
          </p:cNvPr>
          <p:cNvSpPr txBox="1"/>
          <p:nvPr/>
        </p:nvSpPr>
        <p:spPr>
          <a:xfrm>
            <a:off x="3978613" y="2187830"/>
            <a:ext cx="8201970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Garaa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garummaan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isaan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gidduu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jiru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maali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? </a:t>
            </a:r>
            <a:r>
              <a:rPr kumimoji="0" lang="en-US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Asitti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maraatummaan</a:t>
            </a:r>
            <a:r>
              <a:rPr kumimoji="0" lang="en-US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Phaawuloos</a:t>
            </a:r>
            <a:r>
              <a:rPr kumimoji="0" lang="en-US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kan</a:t>
            </a:r>
            <a:r>
              <a:rPr kumimoji="0" lang="en-US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inni</a:t>
            </a:r>
            <a:r>
              <a:rPr kumimoji="0" lang="en-US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jalqabu</a:t>
            </a:r>
            <a:r>
              <a:rPr kumimoji="0" lang="en-US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: “</a:t>
            </a:r>
            <a:r>
              <a:rPr kumimoji="0" lang="en-US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Isaan</a:t>
            </a:r>
            <a:r>
              <a:rPr kumimoji="0" lang="en-US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hojjetoota</a:t>
            </a:r>
            <a:r>
              <a:rPr kumimoji="0" lang="en-US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Kiristoosii</a:t>
            </a:r>
            <a:r>
              <a:rPr kumimoji="0" lang="en-US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? (</a:t>
            </a:r>
            <a:r>
              <a:rPr kumimoji="0" lang="en-US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akka</a:t>
            </a:r>
            <a:r>
              <a:rPr kumimoji="0" lang="en-US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nama</a:t>
            </a:r>
            <a:r>
              <a:rPr kumimoji="0" lang="en-US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qalbii</a:t>
            </a:r>
            <a:r>
              <a:rPr kumimoji="0" lang="en-US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dabarseettan</a:t>
            </a:r>
            <a:r>
              <a:rPr kumimoji="0" lang="en-US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kana </a:t>
            </a:r>
            <a:r>
              <a:rPr kumimoji="0" lang="en-US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dubbadha</a:t>
            </a:r>
            <a:r>
              <a:rPr kumimoji="0" lang="en-US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.) </a:t>
            </a:r>
            <a:r>
              <a:rPr kumimoji="0" lang="en-US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animmoo</a:t>
            </a:r>
            <a:r>
              <a:rPr kumimoji="0" lang="en-US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nan </a:t>
            </a:r>
            <a:r>
              <a:rPr kumimoji="0" lang="en-US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caala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(2 </a:t>
            </a:r>
            <a:r>
              <a:rPr kumimoji="0" lang="en-US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Qor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. 11:23). </a:t>
            </a:r>
            <a:r>
              <a:rPr kumimoji="0" lang="en-US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Yoo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warri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kaan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Kiristoosiif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akka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waan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dhiphataniitti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of </a:t>
            </a:r>
            <a:r>
              <a:rPr kumimoji="0" lang="en-US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jajan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,</a:t>
            </a:r>
            <a:r>
              <a:rPr kumimoji="0" lang="en-US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Phaawuloos</a:t>
            </a:r>
            <a:r>
              <a:rPr kumimoji="0" lang="en-US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immoo</a:t>
            </a:r>
            <a:r>
              <a:rPr kumimoji="0" lang="en-US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guddaa</a:t>
            </a:r>
            <a:r>
              <a:rPr kumimoji="0" lang="en-US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caala</a:t>
            </a:r>
            <a:r>
              <a:rPr kumimoji="0" lang="en-US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: </a:t>
            </a:r>
            <a:r>
              <a:rPr kumimoji="0" lang="en-US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reebameera</a:t>
            </a:r>
            <a:r>
              <a:rPr kumimoji="0" lang="en-US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; </a:t>
            </a:r>
            <a:r>
              <a:rPr kumimoji="0" lang="en-US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hidhameera</a:t>
            </a:r>
            <a:r>
              <a:rPr kumimoji="0" lang="en-US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; </a:t>
            </a:r>
            <a:r>
              <a:rPr kumimoji="0" lang="en-US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du’aan</a:t>
            </a:r>
            <a:r>
              <a:rPr kumimoji="0" lang="en-US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doorsifameera</a:t>
            </a:r>
            <a:r>
              <a:rPr kumimoji="0" lang="en-US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; </a:t>
            </a:r>
            <a:r>
              <a:rPr kumimoji="0" lang="en-US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dhagaan</a:t>
            </a:r>
            <a:r>
              <a:rPr kumimoji="0" lang="en-US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rukutameera</a:t>
            </a:r>
            <a:r>
              <a:rPr kumimoji="0" lang="en-US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; </a:t>
            </a:r>
            <a:r>
              <a:rPr kumimoji="0" lang="en-US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galaana</a:t>
            </a:r>
            <a:r>
              <a:rPr kumimoji="0" lang="en-US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irratti</a:t>
            </a:r>
            <a:r>
              <a:rPr kumimoji="0" lang="en-US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balaan</a:t>
            </a:r>
            <a:r>
              <a:rPr kumimoji="0" lang="en-US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doonii</a:t>
            </a:r>
            <a:r>
              <a:rPr kumimoji="0" lang="en-US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irra</a:t>
            </a:r>
            <a:r>
              <a:rPr kumimoji="0" lang="en-US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ga’eera</a:t>
            </a:r>
            <a:r>
              <a:rPr kumimoji="0" lang="en-US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; </a:t>
            </a:r>
            <a:r>
              <a:rPr kumimoji="0" lang="en-US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balaa</a:t>
            </a:r>
            <a:r>
              <a:rPr kumimoji="0" lang="en-US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gosa</a:t>
            </a:r>
            <a:r>
              <a:rPr kumimoji="0" lang="en-US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hundumaatiin</a:t>
            </a:r>
            <a:r>
              <a:rPr kumimoji="0" lang="en-US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liqimfameera</a:t>
            </a:r>
            <a:r>
              <a:rPr kumimoji="0" lang="en-US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; </a:t>
            </a:r>
            <a:r>
              <a:rPr kumimoji="0" lang="en-US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beela’eera</a:t>
            </a:r>
            <a:r>
              <a:rPr kumimoji="0" lang="en-US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, </a:t>
            </a:r>
            <a:r>
              <a:rPr kumimoji="0" lang="en-US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dheeboteera</a:t>
            </a:r>
            <a:r>
              <a:rPr kumimoji="0" lang="en-US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, </a:t>
            </a:r>
            <a:r>
              <a:rPr kumimoji="0" lang="en-US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itti</a:t>
            </a:r>
            <a:r>
              <a:rPr kumimoji="0" lang="en-US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qorreera</a:t>
            </a:r>
            <a:r>
              <a:rPr kumimoji="0" lang="en-US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, </a:t>
            </a:r>
            <a:r>
              <a:rPr kumimoji="0" lang="en-US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qullaa</a:t>
            </a:r>
            <a:r>
              <a:rPr kumimoji="0" lang="en-US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ta’eera</a:t>
            </a:r>
            <a:r>
              <a:rPr kumimoji="0" lang="en-US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; </a:t>
            </a:r>
            <a:r>
              <a:rPr kumimoji="0" lang="en-US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yeroo</a:t>
            </a:r>
            <a:r>
              <a:rPr kumimoji="0" lang="en-US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hundumaa</a:t>
            </a:r>
            <a:r>
              <a:rPr kumimoji="0" lang="en-US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waldootaaf</a:t>
            </a:r>
            <a:r>
              <a:rPr kumimoji="0" lang="en-US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dhiphateera</a:t>
            </a:r>
            <a:r>
              <a:rPr kumimoji="0" lang="en-US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(2 </a:t>
            </a:r>
            <a:r>
              <a:rPr kumimoji="0" lang="en-US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Qor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. 11:23b-29).</a:t>
            </a:r>
          </a:p>
        </p:txBody>
      </p:sp>
    </p:spTree>
    <p:extLst>
      <p:ext uri="{BB962C8B-B14F-4D97-AF65-F5344CB8AC3E}">
        <p14:creationId xmlns:p14="http://schemas.microsoft.com/office/powerpoint/2010/main" val="29176523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4" presetClass="entr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2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00"/>
                            </p:stCondLst>
                            <p:childTnLst>
                              <p:par>
                                <p:cTn id="2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000"/>
                            </p:stCondLst>
                            <p:childTnLst>
                              <p:par>
                                <p:cTn id="4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6" grpId="0"/>
      <p:bldP spid="10" grpId="0"/>
      <p:bldP spid="7" grpId="0"/>
      <p:bldP spid="9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email">
            <a:alphaModFix amt="60000"/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C2E1034-B616-1CE2-182E-B6C7387C55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ángulo 10">
            <a:extLst>
              <a:ext uri="{FF2B5EF4-FFF2-40B4-BE49-F238E27FC236}">
                <a16:creationId xmlns:a16="http://schemas.microsoft.com/office/drawing/2014/main" id="{347F1348-D00C-14B1-5C98-958A8F3FC49D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0"/>
            <a:ext cx="12180584" cy="1369387"/>
          </a:xfrm>
          <a:prstGeom prst="rect">
            <a:avLst/>
          </a:prstGeom>
          <a:blipFill dpi="0" rotWithShape="1">
            <a:blip r:embed="rId4" cstate="email">
              <a:duotone>
                <a:prstClr val="black"/>
                <a:schemeClr val="accent3">
                  <a:tint val="45000"/>
                  <a:satMod val="400000"/>
                </a:schemeClr>
              </a:duotone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rightnessContrast bright="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 l="-77000"/>
            </a:stretch>
          </a:blip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78F184BB-9226-7180-7671-D9A6EF596D26}"/>
              </a:ext>
            </a:extLst>
          </p:cNvPr>
          <p:cNvSpPr txBox="1"/>
          <p:nvPr/>
        </p:nvSpPr>
        <p:spPr>
          <a:xfrm>
            <a:off x="0" y="0"/>
            <a:ext cx="12191999" cy="769441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1200" cap="none" spc="300" normalizeH="0" baseline="0" noProof="0" dirty="0">
                <a:ln/>
                <a:solidFill>
                  <a:srgbClr val="FBD80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OF QORUU FI INJIFANNOO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16E75BD2-C025-8C40-B2D1-5987D951BB92}"/>
              </a:ext>
            </a:extLst>
          </p:cNvPr>
          <p:cNvSpPr txBox="1"/>
          <p:nvPr/>
        </p:nvSpPr>
        <p:spPr>
          <a:xfrm>
            <a:off x="1" y="724197"/>
            <a:ext cx="1219199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4642A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“</a:t>
            </a:r>
            <a:r>
              <a:rPr lang="en-US" b="1" noProof="0" dirty="0" err="1">
                <a:solidFill>
                  <a:srgbClr val="F4642A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latin typeface="Comic Sans MS" panose="030F0702030302020204" pitchFamily="66" charset="0"/>
              </a:rPr>
              <a:t>Amantiitti</a:t>
            </a:r>
            <a:r>
              <a:rPr lang="en-US" b="1" noProof="0" dirty="0">
                <a:solidFill>
                  <a:srgbClr val="F4642A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latin typeface="Comic Sans MS" panose="030F0702030302020204" pitchFamily="66" charset="0"/>
              </a:rPr>
              <a:t> </a:t>
            </a:r>
            <a:r>
              <a:rPr lang="en-US" b="1" noProof="0" dirty="0" err="1">
                <a:solidFill>
                  <a:srgbClr val="F4642A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latin typeface="Comic Sans MS" panose="030F0702030302020204" pitchFamily="66" charset="0"/>
              </a:rPr>
              <a:t>qabamtanii</a:t>
            </a:r>
            <a:r>
              <a:rPr lang="en-US" b="1" noProof="0" dirty="0">
                <a:solidFill>
                  <a:srgbClr val="F4642A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latin typeface="Comic Sans MS" panose="030F0702030302020204" pitchFamily="66" charset="0"/>
              </a:rPr>
              <a:t> </a:t>
            </a:r>
            <a:r>
              <a:rPr lang="en-US" b="1" noProof="0" dirty="0" err="1">
                <a:solidFill>
                  <a:srgbClr val="F4642A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latin typeface="Comic Sans MS" panose="030F0702030302020204" pitchFamily="66" charset="0"/>
              </a:rPr>
              <a:t>jirtu</a:t>
            </a:r>
            <a:r>
              <a:rPr lang="en-US" b="1" noProof="0" dirty="0">
                <a:solidFill>
                  <a:srgbClr val="F4642A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latin typeface="Comic Sans MS" panose="030F0702030302020204" pitchFamily="66" charset="0"/>
              </a:rPr>
              <a:t> </a:t>
            </a:r>
            <a:r>
              <a:rPr lang="en-US" b="1" noProof="0" dirty="0" err="1">
                <a:solidFill>
                  <a:srgbClr val="F4642A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latin typeface="Comic Sans MS" panose="030F0702030302020204" pitchFamily="66" charset="0"/>
              </a:rPr>
              <a:t>yoo</a:t>
            </a:r>
            <a:r>
              <a:rPr lang="en-US" b="1" noProof="0" dirty="0">
                <a:solidFill>
                  <a:srgbClr val="F4642A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latin typeface="Comic Sans MS" panose="030F0702030302020204" pitchFamily="66" charset="0"/>
              </a:rPr>
              <a:t> </a:t>
            </a:r>
            <a:r>
              <a:rPr lang="en-US" b="1" noProof="0" dirty="0" err="1">
                <a:solidFill>
                  <a:srgbClr val="F4642A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latin typeface="Comic Sans MS" panose="030F0702030302020204" pitchFamily="66" charset="0"/>
              </a:rPr>
              <a:t>taatan</a:t>
            </a:r>
            <a:r>
              <a:rPr lang="en-US" b="1" noProof="0" dirty="0">
                <a:solidFill>
                  <a:srgbClr val="F4642A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latin typeface="Comic Sans MS" panose="030F0702030302020204" pitchFamily="66" charset="0"/>
              </a:rPr>
              <a:t> </a:t>
            </a:r>
            <a:r>
              <a:rPr lang="en-US" b="1" noProof="0" dirty="0" err="1">
                <a:solidFill>
                  <a:srgbClr val="F4642A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latin typeface="Comic Sans MS" panose="030F0702030302020204" pitchFamily="66" charset="0"/>
              </a:rPr>
              <a:t>isinumti</a:t>
            </a:r>
            <a:r>
              <a:rPr lang="en-US" b="1" noProof="0" dirty="0">
                <a:solidFill>
                  <a:srgbClr val="F4642A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latin typeface="Comic Sans MS" panose="030F0702030302020204" pitchFamily="66" charset="0"/>
              </a:rPr>
              <a:t> of </a:t>
            </a:r>
            <a:r>
              <a:rPr lang="en-US" b="1" noProof="0" dirty="0" err="1">
                <a:solidFill>
                  <a:srgbClr val="F4642A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latin typeface="Comic Sans MS" panose="030F0702030302020204" pitchFamily="66" charset="0"/>
              </a:rPr>
              <a:t>ilaalaa</a:t>
            </a:r>
            <a:r>
              <a:rPr lang="en-US" b="1" noProof="0" dirty="0">
                <a:solidFill>
                  <a:srgbClr val="F4642A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latin typeface="Comic Sans MS" panose="030F0702030302020204" pitchFamily="66" charset="0"/>
              </a:rPr>
              <a:t>! Of </a:t>
            </a:r>
            <a:r>
              <a:rPr lang="en-US" b="1" noProof="0" dirty="0" err="1">
                <a:solidFill>
                  <a:srgbClr val="F4642A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latin typeface="Comic Sans MS" panose="030F0702030302020204" pitchFamily="66" charset="0"/>
              </a:rPr>
              <a:t>qoraa</a:t>
            </a:r>
            <a:r>
              <a:rPr lang="en-US" b="1" noProof="0" dirty="0">
                <a:solidFill>
                  <a:srgbClr val="F4642A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latin typeface="Comic Sans MS" panose="030F0702030302020204" pitchFamily="66" charset="0"/>
              </a:rPr>
              <a:t>! </a:t>
            </a:r>
            <a:r>
              <a:rPr lang="en-US" b="1" noProof="0" dirty="0" err="1">
                <a:solidFill>
                  <a:srgbClr val="F4642A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latin typeface="Comic Sans MS" panose="030F0702030302020204" pitchFamily="66" charset="0"/>
              </a:rPr>
              <a:t>Yesuus</a:t>
            </a:r>
            <a:r>
              <a:rPr lang="en-US" b="1" noProof="0" dirty="0">
                <a:solidFill>
                  <a:srgbClr val="F4642A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latin typeface="Comic Sans MS" panose="030F0702030302020204" pitchFamily="66" charset="0"/>
              </a:rPr>
              <a:t> </a:t>
            </a:r>
            <a:r>
              <a:rPr lang="en-US" b="1" noProof="0" dirty="0" err="1">
                <a:solidFill>
                  <a:srgbClr val="F4642A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latin typeface="Comic Sans MS" panose="030F0702030302020204" pitchFamily="66" charset="0"/>
              </a:rPr>
              <a:t>Kiristoos</a:t>
            </a:r>
            <a:r>
              <a:rPr lang="en-US" b="1" noProof="0" dirty="0">
                <a:solidFill>
                  <a:srgbClr val="F4642A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latin typeface="Comic Sans MS" panose="030F0702030302020204" pitchFamily="66" charset="0"/>
              </a:rPr>
              <a:t> </a:t>
            </a:r>
            <a:r>
              <a:rPr lang="en-US" b="1" noProof="0" dirty="0" err="1">
                <a:solidFill>
                  <a:srgbClr val="F4642A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latin typeface="Comic Sans MS" panose="030F0702030302020204" pitchFamily="66" charset="0"/>
              </a:rPr>
              <a:t>isin</a:t>
            </a:r>
            <a:r>
              <a:rPr lang="en-US" b="1" noProof="0" dirty="0">
                <a:solidFill>
                  <a:srgbClr val="F4642A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latin typeface="Comic Sans MS" panose="030F0702030302020204" pitchFamily="66" charset="0"/>
              </a:rPr>
              <a:t> </a:t>
            </a:r>
            <a:r>
              <a:rPr lang="en-US" b="1" noProof="0" dirty="0" err="1">
                <a:solidFill>
                  <a:srgbClr val="F4642A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latin typeface="Comic Sans MS" panose="030F0702030302020204" pitchFamily="66" charset="0"/>
              </a:rPr>
              <a:t>keessa</a:t>
            </a:r>
            <a:r>
              <a:rPr lang="en-US" b="1" noProof="0" dirty="0">
                <a:solidFill>
                  <a:srgbClr val="F4642A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latin typeface="Comic Sans MS" panose="030F0702030302020204" pitchFamily="66" charset="0"/>
              </a:rPr>
              <a:t> </a:t>
            </a:r>
            <a:r>
              <a:rPr lang="en-US" b="1" noProof="0" dirty="0" err="1">
                <a:solidFill>
                  <a:srgbClr val="F4642A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latin typeface="Comic Sans MS" panose="030F0702030302020204" pitchFamily="66" charset="0"/>
              </a:rPr>
              <a:t>akk</a:t>
            </a:r>
            <a:r>
              <a:rPr lang="en-US" b="1" dirty="0">
                <a:solidFill>
                  <a:srgbClr val="F4642A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latin typeface="Comic Sans MS" panose="030F0702030302020204" pitchFamily="66" charset="0"/>
              </a:rPr>
              <a:t>a </a:t>
            </a:r>
            <a:r>
              <a:rPr lang="en-US" b="1" dirty="0" err="1">
                <a:solidFill>
                  <a:srgbClr val="F4642A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latin typeface="Comic Sans MS" panose="030F0702030302020204" pitchFamily="66" charset="0"/>
              </a:rPr>
              <a:t>jiru</a:t>
            </a:r>
            <a:r>
              <a:rPr lang="en-US" b="1" dirty="0">
                <a:solidFill>
                  <a:srgbClr val="F4642A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F4642A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latin typeface="Comic Sans MS" panose="030F0702030302020204" pitchFamily="66" charset="0"/>
              </a:rPr>
              <a:t>dhuguma</a:t>
            </a:r>
            <a:r>
              <a:rPr lang="en-US" b="1" dirty="0">
                <a:solidFill>
                  <a:srgbClr val="F4642A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latin typeface="Comic Sans MS" panose="030F0702030302020204" pitchFamily="66" charset="0"/>
              </a:rPr>
              <a:t> in </a:t>
            </a:r>
            <a:r>
              <a:rPr lang="en-US" b="1" dirty="0" err="1">
                <a:solidFill>
                  <a:srgbClr val="F4642A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latin typeface="Comic Sans MS" panose="030F0702030302020204" pitchFamily="66" charset="0"/>
              </a:rPr>
              <a:t>beektuu</a:t>
            </a:r>
            <a:r>
              <a:rPr lang="en-US" b="1" dirty="0">
                <a:solidFill>
                  <a:srgbClr val="F4642A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F4642A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latin typeface="Comic Sans MS" panose="030F0702030302020204" pitchFamily="66" charset="0"/>
              </a:rPr>
              <a:t>ree</a:t>
            </a:r>
            <a:r>
              <a:rPr lang="en-US" b="1" dirty="0">
                <a:solidFill>
                  <a:srgbClr val="F4642A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latin typeface="Comic Sans MS" panose="030F0702030302020204" pitchFamily="66" charset="0"/>
              </a:rPr>
              <a:t>? </a:t>
            </a:r>
            <a:r>
              <a:rPr lang="en-US" b="1" dirty="0" err="1">
                <a:solidFill>
                  <a:srgbClr val="F4642A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latin typeface="Comic Sans MS" panose="030F0702030302020204" pitchFamily="66" charset="0"/>
              </a:rPr>
              <a:t>Yoo</a:t>
            </a:r>
            <a:r>
              <a:rPr lang="en-US" b="1" dirty="0">
                <a:solidFill>
                  <a:srgbClr val="F4642A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F4642A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latin typeface="Comic Sans MS" panose="030F0702030302020204" pitchFamily="66" charset="0"/>
              </a:rPr>
              <a:t>akkas</a:t>
            </a:r>
            <a:r>
              <a:rPr lang="en-US" b="1" dirty="0">
                <a:solidFill>
                  <a:srgbClr val="F4642A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F4642A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latin typeface="Comic Sans MS" panose="030F0702030302020204" pitchFamily="66" charset="0"/>
              </a:rPr>
              <a:t>ta’uu</a:t>
            </a:r>
            <a:r>
              <a:rPr lang="en-US" b="1" dirty="0">
                <a:solidFill>
                  <a:srgbClr val="F4642A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F4642A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latin typeface="Comic Sans MS" panose="030F0702030302020204" pitchFamily="66" charset="0"/>
              </a:rPr>
              <a:t>dhaabate</a:t>
            </a:r>
            <a:r>
              <a:rPr lang="en-US" b="1" dirty="0">
                <a:solidFill>
                  <a:srgbClr val="F4642A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F4642A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latin typeface="Comic Sans MS" panose="030F0702030302020204" pitchFamily="66" charset="0"/>
              </a:rPr>
              <a:t>isin</a:t>
            </a:r>
            <a:r>
              <a:rPr lang="en-US" b="1" dirty="0">
                <a:solidFill>
                  <a:srgbClr val="F4642A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F4642A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latin typeface="Comic Sans MS" panose="030F0702030302020204" pitchFamily="66" charset="0"/>
              </a:rPr>
              <a:t>qorannaa</a:t>
            </a:r>
            <a:r>
              <a:rPr lang="en-US" b="1" dirty="0">
                <a:solidFill>
                  <a:srgbClr val="F4642A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F4642A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latin typeface="Comic Sans MS" panose="030F0702030302020204" pitchFamily="66" charset="0"/>
              </a:rPr>
              <a:t>sanatti</a:t>
            </a:r>
            <a:r>
              <a:rPr lang="en-US" b="1" dirty="0">
                <a:solidFill>
                  <a:srgbClr val="F4642A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F4642A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latin typeface="Comic Sans MS" panose="030F0702030302020204" pitchFamily="66" charset="0"/>
              </a:rPr>
              <a:t>kufuu</a:t>
            </a:r>
            <a:r>
              <a:rPr lang="en-US" b="1" dirty="0">
                <a:solidFill>
                  <a:srgbClr val="F4642A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F4642A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latin typeface="Comic Sans MS" panose="030F0702030302020204" pitchFamily="66" charset="0"/>
              </a:rPr>
              <a:t>keessan</a:t>
            </a:r>
            <a:r>
              <a:rPr lang="en-US" b="1" dirty="0">
                <a:solidFill>
                  <a:srgbClr val="F4642A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latin typeface="Comic Sans MS" panose="030F0702030302020204" pitchFamily="66" charset="0"/>
              </a:rPr>
              <a:t>.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4642A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” 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F4642A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(2 </a:t>
            </a:r>
            <a:r>
              <a:rPr kumimoji="0" lang="en-US" sz="1400" b="1" i="0" u="none" strike="noStrike" kern="1200" cap="none" spc="0" normalizeH="0" baseline="0" noProof="0" dirty="0" err="1">
                <a:ln>
                  <a:noFill/>
                </a:ln>
                <a:solidFill>
                  <a:srgbClr val="F4642A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Qoron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F4642A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. 13:5)</a:t>
            </a: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srgbClr val="F4642A">
                  <a:lumMod val="40000"/>
                  <a:lumOff val="60000"/>
                </a:srgbClr>
              </a:solidFill>
              <a:effectLst>
                <a:glow rad="127000">
                  <a:srgbClr val="284A2D"/>
                </a:glow>
              </a:effectLst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5AF5D746-ADA7-7235-AF88-577BDBDC0F01}"/>
              </a:ext>
            </a:extLst>
          </p:cNvPr>
          <p:cNvSpPr txBox="1"/>
          <p:nvPr/>
        </p:nvSpPr>
        <p:spPr>
          <a:xfrm>
            <a:off x="-4861" y="1478964"/>
            <a:ext cx="793290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Yeroo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itti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Phaawuloos</a:t>
            </a:r>
            <a:r>
              <a:rPr kumimoji="0" lang="en-US" sz="20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Qorontoosiin</a:t>
            </a:r>
            <a:r>
              <a:rPr kumimoji="0" lang="en-US" sz="20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dhaqu</a:t>
            </a:r>
            <a:r>
              <a:rPr kumimoji="0" lang="en-US" sz="20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dhihaachaa</a:t>
            </a:r>
            <a:r>
              <a:rPr kumimoji="0" lang="en-US" sz="20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dhufe</a:t>
            </a:r>
            <a:r>
              <a:rPr kumimoji="0" lang="en-US" sz="20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. </a:t>
            </a:r>
            <a:r>
              <a:rPr kumimoji="0" lang="en-US" sz="2000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Maal</a:t>
            </a:r>
            <a:r>
              <a:rPr kumimoji="0" lang="en-US" sz="20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arga</a:t>
            </a:r>
            <a:r>
              <a:rPr kumimoji="0" lang="en-US" sz="20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akkamittis</a:t>
            </a:r>
            <a:r>
              <a:rPr kumimoji="0" lang="en-US" sz="20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hojjeta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? (2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Qor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. 13:1-2).</a:t>
            </a:r>
          </a:p>
        </p:txBody>
      </p:sp>
      <p:pic>
        <p:nvPicPr>
          <p:cNvPr id="13" name="Imagen 12">
            <a:extLst>
              <a:ext uri="{FF2B5EF4-FFF2-40B4-BE49-F238E27FC236}">
                <a16:creationId xmlns:a16="http://schemas.microsoft.com/office/drawing/2014/main" id="{15C3B292-A861-62EF-9D31-39EF9951A373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28046" y="1716381"/>
            <a:ext cx="4152089" cy="2335550"/>
          </a:xfrm>
          <a:prstGeom prst="round2DiagRect">
            <a:avLst>
              <a:gd name="adj1" fmla="val 16667"/>
              <a:gd name="adj2" fmla="val 0"/>
            </a:avLst>
          </a:prstGeom>
          <a:ln w="57150" cap="sq">
            <a:solidFill>
              <a:srgbClr val="B36E4E"/>
            </a:solidFill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5" name="Imagen 14">
            <a:extLst>
              <a:ext uri="{FF2B5EF4-FFF2-40B4-BE49-F238E27FC236}">
                <a16:creationId xmlns:a16="http://schemas.microsoft.com/office/drawing/2014/main" id="{9E40F02F-2715-17F6-6C5C-B995C49B7701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28046" y="4311755"/>
            <a:ext cx="4152089" cy="2335550"/>
          </a:xfrm>
          <a:prstGeom prst="round2DiagRect">
            <a:avLst>
              <a:gd name="adj1" fmla="val 0"/>
              <a:gd name="adj2" fmla="val 17077"/>
            </a:avLst>
          </a:prstGeom>
          <a:ln w="57150" cap="sq">
            <a:solidFill>
              <a:srgbClr val="3D7245"/>
            </a:solidFill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7" name="Imagen 16">
            <a:extLst>
              <a:ext uri="{FF2B5EF4-FFF2-40B4-BE49-F238E27FC236}">
                <a16:creationId xmlns:a16="http://schemas.microsoft.com/office/drawing/2014/main" id="{98F66DF8-E4A9-FDE2-B96A-AC7681B5D8D6}"/>
              </a:ext>
            </a:extLst>
          </p:cNvPr>
          <p:cNvPicPr>
            <a:picLocks noChangeAspect="1"/>
          </p:cNvPicPr>
          <p:nvPr/>
        </p:nvPicPr>
        <p:blipFill rotWithShape="1">
          <a:blip r:embed="rId9" cstate="email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l="2562" r="2562"/>
          <a:stretch>
            <a:fillRect/>
          </a:stretch>
        </p:blipFill>
        <p:spPr>
          <a:xfrm>
            <a:off x="111865" y="2309960"/>
            <a:ext cx="2524328" cy="3302900"/>
          </a:xfrm>
          <a:prstGeom prst="round2DiagRect">
            <a:avLst>
              <a:gd name="adj1" fmla="val 16570"/>
              <a:gd name="adj2" fmla="val 17077"/>
            </a:avLst>
          </a:prstGeom>
          <a:ln w="57150" cap="sq">
            <a:solidFill>
              <a:srgbClr val="F78D63"/>
            </a:solidFill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9" name="CuadroTexto 18">
            <a:extLst>
              <a:ext uri="{FF2B5EF4-FFF2-40B4-BE49-F238E27FC236}">
                <a16:creationId xmlns:a16="http://schemas.microsoft.com/office/drawing/2014/main" id="{52BC995D-97C0-F47A-7C43-4C655A713C10}"/>
              </a:ext>
            </a:extLst>
          </p:cNvPr>
          <p:cNvSpPr txBox="1"/>
          <p:nvPr/>
        </p:nvSpPr>
        <p:spPr>
          <a:xfrm>
            <a:off x="2762650" y="2122376"/>
            <a:ext cx="5087571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Phaawuloos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adabbii</a:t>
            </a:r>
            <a:r>
              <a:rPr kumimoji="0" lang="en-US" sz="20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waldaa</a:t>
            </a:r>
            <a:r>
              <a:rPr kumimoji="0" lang="en-US" sz="20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humnaan</a:t>
            </a:r>
            <a:r>
              <a:rPr kumimoji="0" lang="en-US" sz="20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hojii</a:t>
            </a:r>
            <a:r>
              <a:rPr kumimoji="0" lang="en-US" sz="20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irra</a:t>
            </a:r>
            <a:r>
              <a:rPr kumimoji="0" lang="en-US" sz="20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oolchuuf</a:t>
            </a:r>
            <a:r>
              <a:rPr kumimoji="0" lang="en-US" sz="20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qophaa’e</a:t>
            </a:r>
            <a:r>
              <a:rPr lang="en-US" sz="2000" b="1" dirty="0">
                <a:solidFill>
                  <a:prstClr val="black"/>
                </a:solidFill>
                <a:latin typeface="Aptos" panose="02110004020202020204"/>
              </a:rPr>
              <a:t>: </a:t>
            </a:r>
            <a:r>
              <a:rPr lang="en-US" sz="2000" b="1" dirty="0" err="1">
                <a:solidFill>
                  <a:prstClr val="black"/>
                </a:solidFill>
                <a:latin typeface="Aptos" panose="02110004020202020204"/>
              </a:rPr>
              <a:t>warra</a:t>
            </a:r>
            <a:r>
              <a:rPr lang="en-US" sz="2000" b="1" dirty="0">
                <a:solidFill>
                  <a:prstClr val="black"/>
                </a:solidFill>
                <a:latin typeface="Aptos" panose="02110004020202020204"/>
              </a:rPr>
              <a:t> </a:t>
            </a:r>
            <a:r>
              <a:rPr lang="en-US" sz="2000" b="1" dirty="0" err="1">
                <a:solidFill>
                  <a:prstClr val="black"/>
                </a:solidFill>
                <a:latin typeface="Aptos" panose="02110004020202020204"/>
              </a:rPr>
              <a:t>qalbii</a:t>
            </a:r>
            <a:r>
              <a:rPr lang="en-US" sz="2000" b="1" dirty="0">
                <a:solidFill>
                  <a:prstClr val="black"/>
                </a:solidFill>
                <a:latin typeface="Aptos" panose="02110004020202020204"/>
              </a:rPr>
              <a:t> </a:t>
            </a:r>
            <a:r>
              <a:rPr lang="en-US" sz="2000" b="1" dirty="0" err="1">
                <a:solidFill>
                  <a:prstClr val="black"/>
                </a:solidFill>
                <a:latin typeface="Aptos" panose="02110004020202020204"/>
              </a:rPr>
              <a:t>jijjiirratan</a:t>
            </a:r>
            <a:r>
              <a:rPr lang="en-US" sz="2000" b="1" dirty="0">
                <a:solidFill>
                  <a:prstClr val="black"/>
                </a:solidFill>
                <a:latin typeface="Aptos" panose="02110004020202020204"/>
              </a:rPr>
              <a:t> </a:t>
            </a:r>
            <a:r>
              <a:rPr lang="en-US" sz="2000" b="1" dirty="0" err="1">
                <a:solidFill>
                  <a:prstClr val="black"/>
                </a:solidFill>
                <a:latin typeface="Aptos" panose="02110004020202020204"/>
              </a:rPr>
              <a:t>bakkatti</a:t>
            </a:r>
            <a:r>
              <a:rPr lang="en-US" sz="2000" b="1" dirty="0">
                <a:solidFill>
                  <a:prstClr val="black"/>
                </a:solidFill>
                <a:latin typeface="Aptos" panose="02110004020202020204"/>
              </a:rPr>
              <a:t> </a:t>
            </a:r>
            <a:r>
              <a:rPr lang="en-US" sz="2000" b="1" dirty="0" err="1">
                <a:solidFill>
                  <a:prstClr val="black"/>
                </a:solidFill>
                <a:latin typeface="Aptos" panose="02110004020202020204"/>
              </a:rPr>
              <a:t>deebisuuf</a:t>
            </a:r>
            <a:r>
              <a:rPr lang="en-US" sz="2000" b="1" dirty="0">
                <a:solidFill>
                  <a:prstClr val="black"/>
                </a:solidFill>
                <a:latin typeface="Aptos" panose="02110004020202020204"/>
              </a:rPr>
              <a:t> </a:t>
            </a:r>
            <a:r>
              <a:rPr lang="en-US" sz="2000" b="1" dirty="0" err="1">
                <a:solidFill>
                  <a:prstClr val="black"/>
                </a:solidFill>
                <a:latin typeface="Aptos" panose="02110004020202020204"/>
              </a:rPr>
              <a:t>warra</a:t>
            </a:r>
            <a:r>
              <a:rPr lang="en-US" sz="2000" b="1" dirty="0">
                <a:solidFill>
                  <a:prstClr val="black"/>
                </a:solidFill>
                <a:latin typeface="Aptos" panose="02110004020202020204"/>
              </a:rPr>
              <a:t> </a:t>
            </a:r>
            <a:r>
              <a:rPr lang="en-US" sz="2000" b="1" dirty="0" err="1">
                <a:solidFill>
                  <a:prstClr val="black"/>
                </a:solidFill>
                <a:latin typeface="Aptos" panose="02110004020202020204"/>
              </a:rPr>
              <a:t>mata</a:t>
            </a:r>
            <a:r>
              <a:rPr lang="en-US" sz="2000" b="1" dirty="0">
                <a:solidFill>
                  <a:prstClr val="black"/>
                </a:solidFill>
                <a:latin typeface="Aptos" panose="02110004020202020204"/>
              </a:rPr>
              <a:t> </a:t>
            </a:r>
            <a:r>
              <a:rPr lang="en-US" sz="2000" b="1" dirty="0" err="1">
                <a:solidFill>
                  <a:prstClr val="black"/>
                </a:solidFill>
                <a:latin typeface="Aptos" panose="02110004020202020204"/>
              </a:rPr>
              <a:t>jabeeyyii</a:t>
            </a:r>
            <a:r>
              <a:rPr lang="en-US" sz="2000" b="1" dirty="0">
                <a:solidFill>
                  <a:prstClr val="black"/>
                </a:solidFill>
                <a:latin typeface="Aptos" panose="02110004020202020204"/>
              </a:rPr>
              <a:t> </a:t>
            </a:r>
            <a:r>
              <a:rPr lang="en-US" sz="2000" b="1" dirty="0" err="1">
                <a:solidFill>
                  <a:prstClr val="black"/>
                </a:solidFill>
                <a:latin typeface="Aptos" panose="02110004020202020204"/>
              </a:rPr>
              <a:t>immoo</a:t>
            </a:r>
            <a:r>
              <a:rPr lang="en-US" sz="2000" b="1" dirty="0">
                <a:solidFill>
                  <a:prstClr val="black"/>
                </a:solidFill>
                <a:latin typeface="Aptos" panose="02110004020202020204"/>
              </a:rPr>
              <a:t> </a:t>
            </a:r>
            <a:r>
              <a:rPr lang="en-US" sz="2000" b="1" dirty="0" err="1">
                <a:solidFill>
                  <a:prstClr val="black"/>
                </a:solidFill>
                <a:latin typeface="Aptos" panose="02110004020202020204"/>
              </a:rPr>
              <a:t>adabuuf</a:t>
            </a:r>
            <a:r>
              <a:rPr lang="en-US" sz="2000" b="1" dirty="0">
                <a:solidFill>
                  <a:prstClr val="black"/>
                </a:solidFill>
                <a:latin typeface="Aptos" panose="02110004020202020204"/>
              </a:rPr>
              <a:t>. 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1" name="CuadroTexto 20">
            <a:extLst>
              <a:ext uri="{FF2B5EF4-FFF2-40B4-BE49-F238E27FC236}">
                <a16:creationId xmlns:a16="http://schemas.microsoft.com/office/drawing/2014/main" id="{B4094B42-A165-BA7D-8B4A-0F5A8A36CAD1}"/>
              </a:ext>
            </a:extLst>
          </p:cNvPr>
          <p:cNvSpPr txBox="1"/>
          <p:nvPr/>
        </p:nvSpPr>
        <p:spPr>
          <a:xfrm>
            <a:off x="0" y="5899273"/>
            <a:ext cx="7928045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Phaawuloos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gama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isaatiin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,</a:t>
            </a:r>
            <a:r>
              <a:rPr kumimoji="0" lang="en-US" sz="20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akka</a:t>
            </a:r>
            <a:r>
              <a:rPr kumimoji="0" lang="en-US" sz="20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isaan</a:t>
            </a:r>
            <a:r>
              <a:rPr kumimoji="0" lang="en-US" sz="20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hamaa</a:t>
            </a:r>
            <a:r>
              <a:rPr kumimoji="0" lang="en-US" sz="20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gochuu</a:t>
            </a:r>
            <a:r>
              <a:rPr kumimoji="0" lang="en-US" sz="20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dhaabanii</a:t>
            </a:r>
            <a:r>
              <a:rPr kumimoji="0" lang="en-US" sz="20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gaarii</a:t>
            </a:r>
            <a:r>
              <a:rPr kumimoji="0" lang="en-US" sz="20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godhanii</a:t>
            </a:r>
            <a:r>
              <a:rPr kumimoji="0" lang="en-US" sz="20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fi </a:t>
            </a:r>
            <a:r>
              <a:rPr kumimoji="0" lang="en-US" sz="2000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muda</a:t>
            </a:r>
            <a:r>
              <a:rPr kumimoji="0" lang="en-US" sz="20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maleeyyii</a:t>
            </a:r>
            <a:r>
              <a:rPr kumimoji="0" lang="en-US" sz="20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taa’aniif</a:t>
            </a:r>
            <a:r>
              <a:rPr kumimoji="0" lang="en-US" sz="20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isaaniif</a:t>
            </a:r>
            <a:r>
              <a:rPr kumimoji="0" lang="en-US" sz="20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kadhate</a:t>
            </a:r>
            <a:br>
              <a:rPr kumimoji="0" lang="en-US" sz="20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</a:b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(2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Qor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. 13:7-9).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E5B923D3-149F-BC93-8838-E6C206ADE580}"/>
              </a:ext>
            </a:extLst>
          </p:cNvPr>
          <p:cNvSpPr txBox="1"/>
          <p:nvPr/>
        </p:nvSpPr>
        <p:spPr>
          <a:xfrm>
            <a:off x="2762650" y="4948083"/>
            <a:ext cx="5087570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Kanaaf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,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utuu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yeroon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sun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hin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dhufin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,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warri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Qorontoos</a:t>
            </a:r>
            <a:r>
              <a:rPr kumimoji="0" lang="en-US" sz="20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qoranii</a:t>
            </a:r>
            <a:r>
              <a:rPr kumimoji="0" lang="en-US" sz="20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lang="en-US" sz="2000" b="1" dirty="0">
                <a:solidFill>
                  <a:prstClr val="black"/>
                </a:solidFill>
                <a:latin typeface="Aptos" panose="02110004020202020204"/>
              </a:rPr>
              <a:t>of </a:t>
            </a:r>
            <a:r>
              <a:rPr lang="en-US" sz="2000" b="1" dirty="0" err="1">
                <a:solidFill>
                  <a:prstClr val="black"/>
                </a:solidFill>
                <a:latin typeface="Aptos" panose="02110004020202020204"/>
              </a:rPr>
              <a:t>ilaaluutu</a:t>
            </a:r>
            <a:r>
              <a:rPr lang="en-US" sz="2000" b="1" dirty="0">
                <a:solidFill>
                  <a:prstClr val="black"/>
                </a:solidFill>
                <a:latin typeface="Aptos" panose="02110004020202020204"/>
              </a:rPr>
              <a:t> </a:t>
            </a:r>
            <a:r>
              <a:rPr lang="en-US" sz="2000" b="1" dirty="0" err="1">
                <a:solidFill>
                  <a:prstClr val="black"/>
                </a:solidFill>
                <a:latin typeface="Aptos" panose="02110004020202020204"/>
              </a:rPr>
              <a:t>irra</a:t>
            </a:r>
            <a:r>
              <a:rPr lang="en-US" sz="2000" b="1" dirty="0">
                <a:solidFill>
                  <a:prstClr val="black"/>
                </a:solidFill>
                <a:latin typeface="Aptos" panose="02110004020202020204"/>
              </a:rPr>
              <a:t> </a:t>
            </a:r>
            <a:r>
              <a:rPr lang="en-US" sz="2000" b="1" dirty="0" err="1">
                <a:solidFill>
                  <a:prstClr val="black"/>
                </a:solidFill>
                <a:latin typeface="Aptos" panose="02110004020202020204"/>
              </a:rPr>
              <a:t>jira</a:t>
            </a:r>
            <a:br>
              <a:rPr lang="en-US" sz="2000" b="1" dirty="0">
                <a:solidFill>
                  <a:prstClr val="black"/>
                </a:solidFill>
                <a:latin typeface="Aptos" panose="02110004020202020204"/>
              </a:rPr>
            </a:b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(2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Qor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. 13:5).</a:t>
            </a: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EFF17DB4-5834-BD1C-EE6E-FF1F258F027F}"/>
              </a:ext>
            </a:extLst>
          </p:cNvPr>
          <p:cNvSpPr txBox="1"/>
          <p:nvPr/>
        </p:nvSpPr>
        <p:spPr>
          <a:xfrm>
            <a:off x="2762650" y="3381341"/>
            <a:ext cx="5087570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Sodaan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isaa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,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yeroo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achi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ga’u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, </a:t>
            </a:r>
            <a:r>
              <a:rPr lang="en-US" sz="2000" b="1" dirty="0" err="1">
                <a:solidFill>
                  <a:prstClr val="black"/>
                </a:solidFill>
                <a:latin typeface="Aptos" panose="02110004020202020204"/>
              </a:rPr>
              <a:t>wal</a:t>
            </a:r>
            <a:r>
              <a:rPr lang="en-US" sz="2000" b="1" dirty="0">
                <a:solidFill>
                  <a:prstClr val="black"/>
                </a:solidFill>
                <a:latin typeface="Aptos" panose="02110004020202020204"/>
              </a:rPr>
              <a:t> </a:t>
            </a:r>
            <a:r>
              <a:rPr lang="en-US" sz="2000" b="1" dirty="0" err="1">
                <a:solidFill>
                  <a:prstClr val="black"/>
                </a:solidFill>
                <a:latin typeface="Aptos" panose="02110004020202020204"/>
              </a:rPr>
              <a:t>dhabdee</a:t>
            </a:r>
            <a:r>
              <a:rPr lang="en-US" sz="2000" b="1" dirty="0">
                <a:solidFill>
                  <a:prstClr val="black"/>
                </a:solidFill>
                <a:latin typeface="Aptos" panose="02110004020202020204"/>
              </a:rPr>
              <a:t> </a:t>
            </a:r>
            <a:r>
              <a:rPr lang="en-US" sz="2000" b="1" dirty="0" err="1">
                <a:solidFill>
                  <a:prstClr val="black"/>
                </a:solidFill>
                <a:latin typeface="Aptos" panose="02110004020202020204"/>
              </a:rPr>
              <a:t>hamaa</a:t>
            </a:r>
            <a:r>
              <a:rPr lang="en-US" sz="2000" b="1" dirty="0">
                <a:solidFill>
                  <a:prstClr val="black"/>
                </a:solidFill>
                <a:latin typeface="Aptos" panose="02110004020202020204"/>
              </a:rPr>
              <a:t> fi </a:t>
            </a:r>
            <a:r>
              <a:rPr lang="en-US" sz="2000" b="1" dirty="0" err="1">
                <a:solidFill>
                  <a:prstClr val="black"/>
                </a:solidFill>
                <a:latin typeface="Aptos" panose="02110004020202020204"/>
              </a:rPr>
              <a:t>cubbuu</a:t>
            </a:r>
            <a:r>
              <a:rPr lang="en-US" sz="2000" b="1" dirty="0">
                <a:solidFill>
                  <a:prstClr val="black"/>
                </a:solidFill>
                <a:latin typeface="Aptos" panose="02110004020202020204"/>
              </a:rPr>
              <a:t> </a:t>
            </a:r>
            <a:r>
              <a:rPr lang="en-US" sz="2000" b="1" dirty="0" err="1">
                <a:solidFill>
                  <a:prstClr val="black"/>
                </a:solidFill>
                <a:latin typeface="Aptos" panose="02110004020202020204"/>
              </a:rPr>
              <a:t>keessattan</a:t>
            </a:r>
            <a:r>
              <a:rPr lang="en-US" sz="2000" b="1" dirty="0">
                <a:solidFill>
                  <a:prstClr val="black"/>
                </a:solidFill>
                <a:latin typeface="Aptos" panose="02110004020202020204"/>
              </a:rPr>
              <a:t> </a:t>
            </a:r>
            <a:r>
              <a:rPr lang="en-US" sz="2000" b="1" dirty="0" err="1">
                <a:solidFill>
                  <a:prstClr val="black"/>
                </a:solidFill>
                <a:latin typeface="Aptos" panose="02110004020202020204"/>
              </a:rPr>
              <a:t>isaan</a:t>
            </a:r>
            <a:r>
              <a:rPr lang="en-US" sz="2000" b="1" dirty="0">
                <a:solidFill>
                  <a:prstClr val="black"/>
                </a:solidFill>
                <a:latin typeface="Aptos" panose="02110004020202020204"/>
              </a:rPr>
              <a:t> </a:t>
            </a:r>
            <a:r>
              <a:rPr lang="en-US" sz="2000" b="1" dirty="0" err="1">
                <a:solidFill>
                  <a:prstClr val="black"/>
                </a:solidFill>
                <a:latin typeface="Aptos" panose="02110004020202020204"/>
              </a:rPr>
              <a:t>argaa</a:t>
            </a:r>
            <a:r>
              <a:rPr lang="en-US" sz="2000" b="1" dirty="0">
                <a:solidFill>
                  <a:prstClr val="black"/>
                </a:solidFill>
                <a:latin typeface="Aptos" panose="02110004020202020204"/>
              </a:rPr>
              <a:t> </a:t>
            </a:r>
            <a:r>
              <a:rPr lang="en-US" sz="2000" b="1" dirty="0" err="1">
                <a:solidFill>
                  <a:prstClr val="black"/>
                </a:solidFill>
                <a:latin typeface="Aptos" panose="02110004020202020204"/>
              </a:rPr>
              <a:t>laata</a:t>
            </a:r>
            <a:r>
              <a:rPr lang="en-US" sz="2000" b="1" dirty="0">
                <a:solidFill>
                  <a:prstClr val="black"/>
                </a:solidFill>
                <a:latin typeface="Aptos" panose="02110004020202020204"/>
              </a:rPr>
              <a:t> </a:t>
            </a:r>
            <a:r>
              <a:rPr lang="en-US" sz="2000" b="1" dirty="0" err="1">
                <a:solidFill>
                  <a:prstClr val="black"/>
                </a:solidFill>
                <a:latin typeface="Aptos" panose="02110004020202020204"/>
              </a:rPr>
              <a:t>kan</a:t>
            </a:r>
            <a:r>
              <a:rPr lang="en-US" sz="2000" b="1" dirty="0">
                <a:solidFill>
                  <a:prstClr val="black"/>
                </a:solidFill>
                <a:latin typeface="Aptos" panose="02110004020202020204"/>
              </a:rPr>
              <a:t> </a:t>
            </a:r>
            <a:r>
              <a:rPr lang="en-US" sz="2000" b="1" dirty="0" err="1">
                <a:solidFill>
                  <a:prstClr val="black"/>
                </a:solidFill>
                <a:latin typeface="Aptos" panose="02110004020202020204"/>
              </a:rPr>
              <a:t>jedhu</a:t>
            </a:r>
            <a:r>
              <a:rPr lang="en-US" sz="2000" b="1" dirty="0">
                <a:solidFill>
                  <a:prstClr val="black"/>
                </a:solidFill>
                <a:latin typeface="Aptos" panose="02110004020202020204"/>
              </a:rPr>
              <a:t> </a:t>
            </a:r>
            <a:r>
              <a:rPr lang="en-US" sz="2000" b="1" dirty="0" err="1">
                <a:solidFill>
                  <a:prstClr val="black"/>
                </a:solidFill>
                <a:latin typeface="Aptos" panose="02110004020202020204"/>
              </a:rPr>
              <a:t>ture</a:t>
            </a:r>
            <a:r>
              <a:rPr lang="en-US" sz="2000" b="1" dirty="0">
                <a:solidFill>
                  <a:prstClr val="black"/>
                </a:solidFill>
                <a:latin typeface="Aptos" panose="02110004020202020204"/>
              </a:rPr>
              <a:t>. </a:t>
            </a:r>
            <a:r>
              <a:rPr lang="en-US" sz="2000" b="1" dirty="0" err="1">
                <a:solidFill>
                  <a:prstClr val="black"/>
                </a:solidFill>
                <a:latin typeface="Aptos" panose="02110004020202020204"/>
              </a:rPr>
              <a:t>Cubbamoota</a:t>
            </a:r>
            <a:r>
              <a:rPr lang="en-US" sz="2000" b="1" dirty="0">
                <a:solidFill>
                  <a:prstClr val="black"/>
                </a:solidFill>
                <a:latin typeface="Aptos" panose="02110004020202020204"/>
              </a:rPr>
              <a:t> </a:t>
            </a:r>
            <a:r>
              <a:rPr lang="en-US" sz="2000" b="1" dirty="0" err="1">
                <a:solidFill>
                  <a:prstClr val="black"/>
                </a:solidFill>
                <a:latin typeface="Aptos" panose="02110004020202020204"/>
              </a:rPr>
              <a:t>qalbii</a:t>
            </a:r>
            <a:r>
              <a:rPr lang="en-US" sz="2000" b="1" dirty="0">
                <a:solidFill>
                  <a:prstClr val="black"/>
                </a:solidFill>
                <a:latin typeface="Aptos" panose="02110004020202020204"/>
              </a:rPr>
              <a:t> </a:t>
            </a:r>
            <a:r>
              <a:rPr lang="en-US" sz="2000" b="1" dirty="0" err="1">
                <a:solidFill>
                  <a:prstClr val="black"/>
                </a:solidFill>
                <a:latin typeface="Aptos" panose="02110004020202020204"/>
              </a:rPr>
              <a:t>hin</a:t>
            </a:r>
            <a:r>
              <a:rPr lang="en-US" sz="2000" b="1" dirty="0">
                <a:solidFill>
                  <a:prstClr val="black"/>
                </a:solidFill>
                <a:latin typeface="Aptos" panose="02110004020202020204"/>
              </a:rPr>
              <a:t> </a:t>
            </a:r>
            <a:r>
              <a:rPr lang="en-US" sz="2000" b="1" dirty="0" err="1">
                <a:solidFill>
                  <a:prstClr val="black"/>
                </a:solidFill>
                <a:latin typeface="Aptos" panose="02110004020202020204"/>
              </a:rPr>
              <a:t>jijjiirranneefan</a:t>
            </a:r>
            <a:r>
              <a:rPr lang="en-US" sz="2000" b="1" dirty="0">
                <a:solidFill>
                  <a:prstClr val="black"/>
                </a:solidFill>
                <a:latin typeface="Aptos" panose="02110004020202020204"/>
              </a:rPr>
              <a:t> </a:t>
            </a:r>
            <a:r>
              <a:rPr lang="en-US" sz="2000" b="1" dirty="0" err="1">
                <a:solidFill>
                  <a:prstClr val="black"/>
                </a:solidFill>
                <a:latin typeface="Aptos" panose="02110004020202020204"/>
              </a:rPr>
              <a:t>boo’aa</a:t>
            </a:r>
            <a:r>
              <a:rPr lang="en-US" sz="2000" b="1" dirty="0">
                <a:solidFill>
                  <a:prstClr val="black"/>
                </a:solidFill>
                <a:latin typeface="Aptos" panose="02110004020202020204"/>
              </a:rPr>
              <a:t> </a:t>
            </a:r>
            <a:r>
              <a:rPr lang="en-US" sz="2000" b="1" dirty="0" err="1">
                <a:solidFill>
                  <a:prstClr val="black"/>
                </a:solidFill>
                <a:latin typeface="Aptos" panose="02110004020202020204"/>
              </a:rPr>
              <a:t>laata</a:t>
            </a:r>
            <a:r>
              <a:rPr lang="en-US" sz="2000" b="1" dirty="0">
                <a:solidFill>
                  <a:prstClr val="black"/>
                </a:solidFill>
                <a:latin typeface="Aptos" panose="02110004020202020204"/>
              </a:rPr>
              <a:t> </a:t>
            </a:r>
            <a:r>
              <a:rPr lang="en-US" sz="2000" b="1" dirty="0" err="1">
                <a:solidFill>
                  <a:prstClr val="black"/>
                </a:solidFill>
                <a:latin typeface="Aptos" panose="02110004020202020204"/>
              </a:rPr>
              <a:t>jedhee</a:t>
            </a:r>
            <a:r>
              <a:rPr lang="en-US" sz="2000" b="1" dirty="0">
                <a:solidFill>
                  <a:prstClr val="black"/>
                </a:solidFill>
                <a:latin typeface="Aptos" panose="02110004020202020204"/>
              </a:rPr>
              <a:t> </a:t>
            </a:r>
            <a:r>
              <a:rPr lang="en-US" sz="2000" b="1" dirty="0" err="1">
                <a:solidFill>
                  <a:prstClr val="black"/>
                </a:solidFill>
                <a:latin typeface="Aptos" panose="02110004020202020204"/>
              </a:rPr>
              <a:t>sodaate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(2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Qor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. 12:20-21).</a:t>
            </a:r>
          </a:p>
        </p:txBody>
      </p:sp>
    </p:spTree>
    <p:extLst>
      <p:ext uri="{BB962C8B-B14F-4D97-AF65-F5344CB8AC3E}">
        <p14:creationId xmlns:p14="http://schemas.microsoft.com/office/powerpoint/2010/main" val="30216444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145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456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66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66" tmFilter="0, 0; 0.125,0.2665; 0.25,0.4; 0.375,0.465; 0.5,0.5;  0.625,0.535; 0.75,0.6; 0.875,0.7335; 1,1">
                                          <p:stCondLst>
                                            <p:cond delay="16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83" tmFilter="0, 0; 0.125,0.2665; 0.25,0.4; 0.375,0.465; 0.5,0.5;  0.625,0.535; 0.75,0.6; 0.875,0.7335; 1,1">
                                          <p:stCondLst>
                                            <p:cond delay="331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41" tmFilter="0, 0; 0.125,0.2665; 0.25,0.4; 0.375,0.465; 0.5,0.5;  0.625,0.535; 0.75,0.6; 0.875,0.7335; 1,1">
                                          <p:stCondLst>
                                            <p:cond delay="41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2" dur="7">
                                          <p:stCondLst>
                                            <p:cond delay="16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3" dur="41" decel="50000">
                                          <p:stCondLst>
                                            <p:cond delay="16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7">
                                          <p:stCondLst>
                                            <p:cond delay="32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5" dur="41" decel="50000">
                                          <p:stCondLst>
                                            <p:cond delay="335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" dur="7">
                                          <p:stCondLst>
                                            <p:cond delay="41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7" dur="41" decel="50000">
                                          <p:stCondLst>
                                            <p:cond delay="417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8" dur="7">
                                          <p:stCondLst>
                                            <p:cond delay="45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9" dur="41" decel="50000">
                                          <p:stCondLst>
                                            <p:cond delay="45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000"/>
                            </p:stCondLst>
                            <p:childTnLst>
                              <p:par>
                                <p:cTn id="3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6" presetClass="entr" presetSubtype="4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4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00"/>
                            </p:stCondLst>
                            <p:childTnLst>
                              <p:par>
                                <p:cTn id="4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1000"/>
                            </p:stCondLst>
                            <p:childTnLst>
                              <p:par>
                                <p:cTn id="6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9" grpId="0"/>
      <p:bldP spid="19" grpId="0"/>
      <p:bldP spid="21" grpId="0"/>
      <p:bldP spid="4" grpId="0"/>
      <p:bldP spid="7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0D4DC59A-483E-FBB8-9FFE-709E0A824E0F}"/>
              </a:ext>
            </a:extLst>
          </p:cNvPr>
          <p:cNvSpPr txBox="1"/>
          <p:nvPr/>
        </p:nvSpPr>
        <p:spPr>
          <a:xfrm>
            <a:off x="1434353" y="557243"/>
            <a:ext cx="9314711" cy="56323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US" sz="2400" b="1" noProof="0" dirty="0">
                <a:solidFill>
                  <a:prstClr val="black"/>
                </a:solidFill>
                <a:latin typeface="Constantia" panose="02030602050306030303" pitchFamily="18" charset="0"/>
              </a:rPr>
              <a:t>“</a:t>
            </a:r>
            <a:r>
              <a:rPr lang="en-US" sz="2400" b="1" noProof="0" dirty="0" err="1">
                <a:solidFill>
                  <a:prstClr val="black"/>
                </a:solidFill>
                <a:latin typeface="Constantia" panose="02030602050306030303" pitchFamily="18" charset="0"/>
              </a:rPr>
              <a:t>Sabni</a:t>
            </a:r>
            <a:r>
              <a:rPr lang="en-US" sz="2400" b="1" noProof="0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400" b="1" noProof="0" dirty="0" err="1">
                <a:solidFill>
                  <a:prstClr val="black"/>
                </a:solidFill>
                <a:latin typeface="Constantia" panose="02030602050306030303" pitchFamily="18" charset="0"/>
              </a:rPr>
              <a:t>Waaqayyoo</a:t>
            </a:r>
            <a:r>
              <a:rPr lang="en-US" sz="2400" b="1" noProof="0" dirty="0">
                <a:solidFill>
                  <a:prstClr val="black"/>
                </a:solidFill>
                <a:latin typeface="Constantia" panose="02030602050306030303" pitchFamily="18" charset="0"/>
              </a:rPr>
              <a:t>, </a:t>
            </a:r>
            <a:r>
              <a:rPr lang="en-US" sz="2400" b="1" noProof="0" dirty="0" err="1">
                <a:solidFill>
                  <a:prstClr val="black"/>
                </a:solidFill>
                <a:latin typeface="Constantia" panose="02030602050306030303" pitchFamily="18" charset="0"/>
              </a:rPr>
              <a:t>dhiibbaa</a:t>
            </a:r>
            <a:r>
              <a:rPr lang="en-US" sz="2400" b="1" noProof="0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400" b="1" noProof="0" dirty="0" err="1">
                <a:solidFill>
                  <a:prstClr val="black"/>
                </a:solidFill>
                <a:latin typeface="Constantia" panose="02030602050306030303" pitchFamily="18" charset="0"/>
              </a:rPr>
              <a:t>barsiisota</a:t>
            </a:r>
            <a:r>
              <a:rPr lang="en-US" sz="2400" b="1" noProof="0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400" b="1" noProof="0" dirty="0" err="1">
                <a:solidFill>
                  <a:prstClr val="black"/>
                </a:solidFill>
                <a:latin typeface="Constantia" panose="02030602050306030303" pitchFamily="18" charset="0"/>
              </a:rPr>
              <a:t>sobaa</a:t>
            </a:r>
            <a:r>
              <a:rPr lang="en-US" sz="2400" b="1" noProof="0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injifachuuf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akkasumas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gowwomsaa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humnoota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hafuurota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dukkanaa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mo’achuuf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Sagalee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Waaqayyoo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akka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gaachanaatti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akka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fayyadaman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qajeelfamaniiru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. </a:t>
            </a:r>
            <a:r>
              <a:rPr lang="en-US" sz="2400" b="1" noProof="0" dirty="0" err="1">
                <a:solidFill>
                  <a:prstClr val="black"/>
                </a:solidFill>
                <a:latin typeface="Constantia" panose="02030602050306030303" pitchFamily="18" charset="0"/>
              </a:rPr>
              <a:t>Seexanni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,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beekumsa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Macaafa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Qulqulluu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bira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akka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hin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geenye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namoota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gochuudhaaf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meeshaa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kamiinuu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ni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fayyadama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;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sababni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isaa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dubbiin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isaa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hundinuu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gowwomsaa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isaa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saaxila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. </a:t>
            </a:r>
            <a:r>
              <a:rPr lang="en-US" sz="2400" b="1" noProof="0" dirty="0" err="1">
                <a:solidFill>
                  <a:prstClr val="black"/>
                </a:solidFill>
                <a:latin typeface="Constantia" panose="02030602050306030303" pitchFamily="18" charset="0"/>
              </a:rPr>
              <a:t>Bakka</a:t>
            </a:r>
            <a:r>
              <a:rPr lang="en-US" sz="2400" b="1" noProof="0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400" b="1" noProof="0" dirty="0" err="1">
                <a:solidFill>
                  <a:prstClr val="black"/>
                </a:solidFill>
                <a:latin typeface="Constantia" panose="02030602050306030303" pitchFamily="18" charset="0"/>
              </a:rPr>
              <a:t>dadammaqiinsa</a:t>
            </a:r>
            <a:r>
              <a:rPr lang="en-US" sz="2400" b="1" noProof="0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400" b="1" noProof="0" dirty="0" err="1">
                <a:solidFill>
                  <a:prstClr val="black"/>
                </a:solidFill>
                <a:latin typeface="Constantia" panose="02030602050306030303" pitchFamily="18" charset="0"/>
              </a:rPr>
              <a:t>hojii</a:t>
            </a:r>
            <a:r>
              <a:rPr lang="en-US" sz="2400" b="1" noProof="0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400" b="1" noProof="0" dirty="0" err="1">
                <a:solidFill>
                  <a:prstClr val="black"/>
                </a:solidFill>
                <a:latin typeface="Constantia" panose="02030602050306030303" pitchFamily="18" charset="0"/>
              </a:rPr>
              <a:t>Waaqaa</a:t>
            </a:r>
            <a:r>
              <a:rPr lang="en-US" sz="2400" b="1" noProof="0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400" b="1" noProof="0" dirty="0" err="1">
                <a:solidFill>
                  <a:prstClr val="black"/>
                </a:solidFill>
                <a:latin typeface="Constantia" panose="02030602050306030303" pitchFamily="18" charset="0"/>
              </a:rPr>
              <a:t>hundumaatti</a:t>
            </a:r>
            <a:r>
              <a:rPr lang="en-US" sz="2400" b="1" noProof="0" dirty="0">
                <a:solidFill>
                  <a:prstClr val="black"/>
                </a:solidFill>
                <a:latin typeface="Constantia" panose="02030602050306030303" pitchFamily="18" charset="0"/>
              </a:rPr>
              <a:t>, </a:t>
            </a:r>
            <a:r>
              <a:rPr lang="en-US" sz="2400" b="1" noProof="0" dirty="0" err="1">
                <a:solidFill>
                  <a:prstClr val="black"/>
                </a:solidFill>
                <a:latin typeface="Constantia" panose="02030602050306030303" pitchFamily="18" charset="0"/>
              </a:rPr>
              <a:t>mootiin</a:t>
            </a:r>
            <a:r>
              <a:rPr lang="en-US" sz="2400" b="1" noProof="0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400" b="1" noProof="0" dirty="0" err="1">
                <a:solidFill>
                  <a:prstClr val="black"/>
                </a:solidFill>
                <a:latin typeface="Constantia" panose="02030602050306030303" pitchFamily="18" charset="0"/>
              </a:rPr>
              <a:t>hamminaa</a:t>
            </a:r>
            <a:r>
              <a:rPr lang="en-US" sz="2400" b="1" noProof="0" dirty="0">
                <a:solidFill>
                  <a:prstClr val="black"/>
                </a:solidFill>
                <a:latin typeface="Constantia" panose="02030602050306030303" pitchFamily="18" charset="0"/>
              </a:rPr>
              <a:t> sun </a:t>
            </a:r>
            <a:r>
              <a:rPr lang="en-US" sz="2400" b="1" noProof="0" dirty="0" err="1">
                <a:solidFill>
                  <a:prstClr val="black"/>
                </a:solidFill>
                <a:latin typeface="Constantia" panose="02030602050306030303" pitchFamily="18" charset="0"/>
              </a:rPr>
              <a:t>sochii</a:t>
            </a:r>
            <a:r>
              <a:rPr lang="en-US" sz="2400" b="1" noProof="0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400" b="1" noProof="0" dirty="0" err="1">
                <a:solidFill>
                  <a:prstClr val="black"/>
                </a:solidFill>
                <a:latin typeface="Constantia" panose="02030602050306030303" pitchFamily="18" charset="0"/>
              </a:rPr>
              <a:t>isaa</a:t>
            </a:r>
            <a:r>
              <a:rPr lang="en-US" sz="2400" b="1" noProof="0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400" b="1" noProof="0" dirty="0" err="1">
                <a:solidFill>
                  <a:prstClr val="black"/>
                </a:solidFill>
                <a:latin typeface="Constantia" panose="02030602050306030303" pitchFamily="18" charset="0"/>
              </a:rPr>
              <a:t>haalaan</a:t>
            </a:r>
            <a:r>
              <a:rPr lang="en-US" sz="2400" b="1" noProof="0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400" b="1" noProof="0" dirty="0" err="1">
                <a:solidFill>
                  <a:prstClr val="black"/>
                </a:solidFill>
                <a:latin typeface="Constantia" panose="02030602050306030303" pitchFamily="18" charset="0"/>
              </a:rPr>
              <a:t>hammeessuudhaaf</a:t>
            </a:r>
            <a:r>
              <a:rPr lang="en-US" sz="2400" b="1" noProof="0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400" b="1" noProof="0" dirty="0" err="1">
                <a:solidFill>
                  <a:prstClr val="black"/>
                </a:solidFill>
                <a:latin typeface="Constantia" panose="02030602050306030303" pitchFamily="18" charset="0"/>
              </a:rPr>
              <a:t>kaa’a</a:t>
            </a:r>
            <a:r>
              <a:rPr lang="en-US" sz="2400" b="1" noProof="0" dirty="0">
                <a:solidFill>
                  <a:prstClr val="black"/>
                </a:solidFill>
                <a:latin typeface="Constantia" panose="02030602050306030303" pitchFamily="18" charset="0"/>
              </a:rPr>
              <a:t>; </a:t>
            </a:r>
            <a:r>
              <a:rPr lang="en-US" sz="2400" b="1" noProof="0" dirty="0" err="1">
                <a:solidFill>
                  <a:prstClr val="black"/>
                </a:solidFill>
                <a:latin typeface="Constantia" panose="02030602050306030303" pitchFamily="18" charset="0"/>
              </a:rPr>
              <a:t>amma</a:t>
            </a:r>
            <a:r>
              <a:rPr lang="en-US" sz="2400" b="1" noProof="0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400" b="1" noProof="0" dirty="0" err="1">
                <a:solidFill>
                  <a:prstClr val="black"/>
                </a:solidFill>
                <a:latin typeface="Constantia" panose="02030602050306030303" pitchFamily="18" charset="0"/>
              </a:rPr>
              <a:t>wal’aansoo</a:t>
            </a:r>
            <a:r>
              <a:rPr lang="en-US" sz="2400" b="1" noProof="0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400" b="1" noProof="0" dirty="0" err="1">
                <a:solidFill>
                  <a:prstClr val="black"/>
                </a:solidFill>
                <a:latin typeface="Constantia" panose="02030602050306030303" pitchFamily="18" charset="0"/>
              </a:rPr>
              <a:t>isa</a:t>
            </a:r>
            <a:r>
              <a:rPr lang="en-US" sz="2400" b="1" noProof="0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400" b="1" noProof="0" dirty="0" err="1">
                <a:solidFill>
                  <a:prstClr val="black"/>
                </a:solidFill>
                <a:latin typeface="Constantia" panose="02030602050306030303" pitchFamily="18" charset="0"/>
              </a:rPr>
              <a:t>xumuraa</a:t>
            </a:r>
            <a:r>
              <a:rPr lang="en-US" sz="2400" b="1" noProof="0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400" b="1" noProof="0" dirty="0" err="1">
                <a:solidFill>
                  <a:prstClr val="black"/>
                </a:solidFill>
                <a:latin typeface="Constantia" panose="02030602050306030303" pitchFamily="18" charset="0"/>
              </a:rPr>
              <a:t>Kiristoosii</a:t>
            </a:r>
            <a:r>
              <a:rPr lang="en-US" sz="2400" b="1" noProof="0" dirty="0">
                <a:solidFill>
                  <a:prstClr val="black"/>
                </a:solidFill>
                <a:latin typeface="Constantia" panose="02030602050306030303" pitchFamily="18" charset="0"/>
              </a:rPr>
              <a:t> fi </a:t>
            </a:r>
            <a:r>
              <a:rPr lang="en-US" sz="2400" b="1" noProof="0" dirty="0" err="1">
                <a:solidFill>
                  <a:prstClr val="black"/>
                </a:solidFill>
                <a:latin typeface="Constantia" panose="02030602050306030303" pitchFamily="18" charset="0"/>
              </a:rPr>
              <a:t>hordoftoota</a:t>
            </a:r>
            <a:r>
              <a:rPr lang="en-US" sz="2400" b="1" noProof="0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400" b="1" noProof="0" dirty="0" err="1">
                <a:solidFill>
                  <a:prstClr val="black"/>
                </a:solidFill>
                <a:latin typeface="Constantia" panose="02030602050306030303" pitchFamily="18" charset="0"/>
              </a:rPr>
              <a:t>Isaa</a:t>
            </a:r>
            <a:r>
              <a:rPr lang="en-US" sz="2400" b="1" noProof="0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400" b="1" noProof="0" dirty="0" err="1">
                <a:solidFill>
                  <a:prstClr val="black"/>
                </a:solidFill>
                <a:latin typeface="Constantia" panose="02030602050306030303" pitchFamily="18" charset="0"/>
              </a:rPr>
              <a:t>irratti</a:t>
            </a:r>
            <a:r>
              <a:rPr lang="en-US" sz="2400" b="1" noProof="0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400" b="1" noProof="0" dirty="0" err="1">
                <a:solidFill>
                  <a:prstClr val="black"/>
                </a:solidFill>
                <a:latin typeface="Constantia" panose="02030602050306030303" pitchFamily="18" charset="0"/>
              </a:rPr>
              <a:t>gochuudhaaf</a:t>
            </a:r>
            <a:r>
              <a:rPr lang="en-US" sz="2400" b="1" noProof="0" dirty="0">
                <a:solidFill>
                  <a:prstClr val="black"/>
                </a:solidFill>
                <a:latin typeface="Constantia" panose="02030602050306030303" pitchFamily="18" charset="0"/>
              </a:rPr>
              <a:t>, </a:t>
            </a:r>
            <a:r>
              <a:rPr lang="en-US" sz="2400" b="1" noProof="0" dirty="0" err="1">
                <a:solidFill>
                  <a:prstClr val="black"/>
                </a:solidFill>
                <a:latin typeface="Constantia" panose="02030602050306030303" pitchFamily="18" charset="0"/>
              </a:rPr>
              <a:t>dhamaatii</a:t>
            </a:r>
            <a:r>
              <a:rPr lang="en-US" sz="2400" b="1" noProof="0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400" b="1" noProof="0" dirty="0" err="1">
                <a:solidFill>
                  <a:prstClr val="black"/>
                </a:solidFill>
                <a:latin typeface="Constantia" panose="02030602050306030303" pitchFamily="18" charset="0"/>
              </a:rPr>
              <a:t>isaa</a:t>
            </a:r>
            <a:r>
              <a:rPr lang="en-US" sz="2400" b="1" noProof="0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400" b="1" noProof="0" dirty="0" err="1">
                <a:solidFill>
                  <a:prstClr val="black"/>
                </a:solidFill>
                <a:latin typeface="Constantia" panose="02030602050306030303" pitchFamily="18" charset="0"/>
              </a:rPr>
              <a:t>isa</a:t>
            </a:r>
            <a:r>
              <a:rPr lang="en-US" sz="2400" b="1" noProof="0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400" b="1" noProof="0" dirty="0" err="1">
                <a:solidFill>
                  <a:prstClr val="black"/>
                </a:solidFill>
                <a:latin typeface="Constantia" panose="02030602050306030303" pitchFamily="18" charset="0"/>
              </a:rPr>
              <a:t>xumuraa</a:t>
            </a:r>
            <a:r>
              <a:rPr lang="en-US" sz="2400" b="1" noProof="0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400" b="1" noProof="0" dirty="0" err="1">
                <a:solidFill>
                  <a:prstClr val="black"/>
                </a:solidFill>
                <a:latin typeface="Constantia" panose="02030602050306030303" pitchFamily="18" charset="0"/>
              </a:rPr>
              <a:t>hamma</a:t>
            </a:r>
            <a:r>
              <a:rPr lang="en-US" sz="2400" b="1" noProof="0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400" b="1" noProof="0" dirty="0" err="1">
                <a:solidFill>
                  <a:prstClr val="black"/>
                </a:solidFill>
                <a:latin typeface="Constantia" panose="02030602050306030303" pitchFamily="18" charset="0"/>
              </a:rPr>
              <a:t>fiixeetti</a:t>
            </a:r>
            <a:r>
              <a:rPr lang="en-US" sz="2400" b="1" noProof="0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400" b="1" noProof="0" dirty="0" err="1">
                <a:solidFill>
                  <a:prstClr val="black"/>
                </a:solidFill>
                <a:latin typeface="Constantia" panose="02030602050306030303" pitchFamily="18" charset="0"/>
              </a:rPr>
              <a:t>dhama’a</a:t>
            </a:r>
            <a:r>
              <a:rPr lang="en-US" sz="2400" b="1" noProof="0" dirty="0">
                <a:solidFill>
                  <a:prstClr val="black"/>
                </a:solidFill>
                <a:latin typeface="Constantia" panose="02030602050306030303" pitchFamily="18" charset="0"/>
              </a:rPr>
              <a:t>. […] </a:t>
            </a:r>
            <a:r>
              <a:rPr lang="en-US" sz="2400" b="1" noProof="0" dirty="0" err="1">
                <a:solidFill>
                  <a:prstClr val="black"/>
                </a:solidFill>
                <a:latin typeface="Constantia" panose="02030602050306030303" pitchFamily="18" charset="0"/>
              </a:rPr>
              <a:t>Fakkeessaan</a:t>
            </a:r>
            <a:r>
              <a:rPr lang="en-US" sz="2400" b="1" noProof="0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400" b="1" noProof="0" dirty="0" err="1">
                <a:solidFill>
                  <a:prstClr val="black"/>
                </a:solidFill>
                <a:latin typeface="Constantia" panose="02030602050306030303" pitchFamily="18" charset="0"/>
              </a:rPr>
              <a:t>hojiiwwan</a:t>
            </a:r>
            <a:r>
              <a:rPr lang="en-US" sz="2400" b="1" noProof="0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400" b="1" noProof="0" dirty="0" err="1">
                <a:solidFill>
                  <a:prstClr val="black"/>
                </a:solidFill>
                <a:latin typeface="Constantia" panose="02030602050306030303" pitchFamily="18" charset="0"/>
              </a:rPr>
              <a:t>isaatii</a:t>
            </a:r>
            <a:r>
              <a:rPr lang="en-US" sz="2400" b="1" noProof="0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400" b="1" noProof="0" dirty="0" err="1">
                <a:solidFill>
                  <a:prstClr val="black"/>
                </a:solidFill>
                <a:latin typeface="Constantia" panose="02030602050306030303" pitchFamily="18" charset="0"/>
              </a:rPr>
              <a:t>baay’isee</a:t>
            </a:r>
            <a:r>
              <a:rPr lang="en-US" sz="2400" b="1" noProof="0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400" b="1" noProof="0" dirty="0" err="1">
                <a:solidFill>
                  <a:prstClr val="black"/>
                </a:solidFill>
                <a:latin typeface="Constantia" panose="02030602050306030303" pitchFamily="18" charset="0"/>
              </a:rPr>
              <a:t>dhugaa</a:t>
            </a:r>
            <a:r>
              <a:rPr lang="en-US" sz="2400" b="1" noProof="0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400" b="1" noProof="0" dirty="0" err="1">
                <a:solidFill>
                  <a:prstClr val="black"/>
                </a:solidFill>
                <a:latin typeface="Constantia" panose="02030602050306030303" pitchFamily="18" charset="0"/>
              </a:rPr>
              <a:t>wajjin</a:t>
            </a:r>
            <a:r>
              <a:rPr lang="en-US" sz="2400" b="1" noProof="0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400" b="1" noProof="0" dirty="0" err="1">
                <a:solidFill>
                  <a:prstClr val="black"/>
                </a:solidFill>
                <a:latin typeface="Constantia" panose="02030602050306030303" pitchFamily="18" charset="0"/>
              </a:rPr>
              <a:t>waan</a:t>
            </a:r>
            <a:r>
              <a:rPr lang="en-US" sz="2400" b="1" noProof="0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400" b="1" noProof="0" dirty="0" err="1">
                <a:solidFill>
                  <a:prstClr val="black"/>
                </a:solidFill>
                <a:latin typeface="Constantia" panose="02030602050306030303" pitchFamily="18" charset="0"/>
              </a:rPr>
              <a:t>wal</a:t>
            </a:r>
            <a:r>
              <a:rPr lang="en-US" sz="2400" b="1" noProof="0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400" b="1" noProof="0" dirty="0" err="1">
                <a:solidFill>
                  <a:prstClr val="black"/>
                </a:solidFill>
                <a:latin typeface="Constantia" panose="02030602050306030303" pitchFamily="18" charset="0"/>
              </a:rPr>
              <a:t>fakkaatuuf</a:t>
            </a:r>
            <a:r>
              <a:rPr lang="en-US" sz="2400" b="1" noProof="0" dirty="0">
                <a:solidFill>
                  <a:prstClr val="black"/>
                </a:solidFill>
                <a:latin typeface="Constantia" panose="02030602050306030303" pitchFamily="18" charset="0"/>
              </a:rPr>
              <a:t>, </a:t>
            </a:r>
            <a:r>
              <a:rPr lang="en-US" sz="2400" b="1" noProof="0" dirty="0" err="1">
                <a:solidFill>
                  <a:prstClr val="black"/>
                </a:solidFill>
                <a:latin typeface="Constantia" panose="02030602050306030303" pitchFamily="18" charset="0"/>
              </a:rPr>
              <a:t>yoo</a:t>
            </a:r>
            <a:r>
              <a:rPr lang="en-US" sz="2400" b="1" noProof="0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400" b="1" noProof="0" dirty="0" err="1">
                <a:solidFill>
                  <a:prstClr val="black"/>
                </a:solidFill>
                <a:latin typeface="Constantia" panose="02030602050306030303" pitchFamily="18" charset="0"/>
              </a:rPr>
              <a:t>Sagalee</a:t>
            </a:r>
            <a:r>
              <a:rPr lang="en-US" sz="2400" b="1" noProof="0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400" b="1" noProof="0" dirty="0" err="1">
                <a:solidFill>
                  <a:prstClr val="black"/>
                </a:solidFill>
                <a:latin typeface="Constantia" panose="02030602050306030303" pitchFamily="18" charset="0"/>
              </a:rPr>
              <a:t>Waaqayyootiin</a:t>
            </a:r>
            <a:r>
              <a:rPr lang="en-US" sz="2400" b="1" noProof="0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400" b="1" noProof="0" dirty="0" err="1">
                <a:solidFill>
                  <a:prstClr val="black"/>
                </a:solidFill>
                <a:latin typeface="Constantia" panose="02030602050306030303" pitchFamily="18" charset="0"/>
              </a:rPr>
              <a:t>ta’e</a:t>
            </a:r>
            <a:r>
              <a:rPr lang="en-US" sz="2400" b="1" noProof="0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400" b="1" noProof="0" dirty="0" err="1">
                <a:solidFill>
                  <a:prstClr val="black"/>
                </a:solidFill>
                <a:latin typeface="Constantia" panose="02030602050306030303" pitchFamily="18" charset="0"/>
              </a:rPr>
              <a:t>malee</a:t>
            </a:r>
            <a:r>
              <a:rPr lang="en-US" sz="2400" b="1" noProof="0" dirty="0">
                <a:solidFill>
                  <a:prstClr val="black"/>
                </a:solidFill>
                <a:latin typeface="Constantia" panose="02030602050306030303" pitchFamily="18" charset="0"/>
              </a:rPr>
              <a:t>, </a:t>
            </a:r>
            <a:r>
              <a:rPr lang="en-US" sz="2400" b="1" noProof="0" dirty="0" err="1">
                <a:solidFill>
                  <a:prstClr val="black"/>
                </a:solidFill>
                <a:latin typeface="Constantia" panose="02030602050306030303" pitchFamily="18" charset="0"/>
              </a:rPr>
              <a:t>tasumaa</a:t>
            </a:r>
            <a:r>
              <a:rPr lang="en-US" sz="2400" b="1" noProof="0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400" b="1" noProof="0" dirty="0" err="1">
                <a:solidFill>
                  <a:prstClr val="black"/>
                </a:solidFill>
                <a:latin typeface="Constantia" panose="02030602050306030303" pitchFamily="18" charset="0"/>
              </a:rPr>
              <a:t>adda</a:t>
            </a:r>
            <a:r>
              <a:rPr lang="en-US" sz="2400" b="1" noProof="0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400" b="1" noProof="0" dirty="0" err="1">
                <a:solidFill>
                  <a:prstClr val="black"/>
                </a:solidFill>
                <a:latin typeface="Constantia" panose="02030602050306030303" pitchFamily="18" charset="0"/>
              </a:rPr>
              <a:t>baafachuun</a:t>
            </a:r>
            <a:r>
              <a:rPr lang="en-US" sz="2400" b="1" noProof="0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400" b="1" noProof="0" dirty="0" err="1">
                <a:solidFill>
                  <a:prstClr val="black"/>
                </a:solidFill>
                <a:latin typeface="Constantia" panose="02030602050306030303" pitchFamily="18" charset="0"/>
              </a:rPr>
              <a:t>hin</a:t>
            </a:r>
            <a:r>
              <a:rPr lang="en-US" sz="2400" b="1" noProof="0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400" b="1" noProof="0" dirty="0" err="1">
                <a:solidFill>
                  <a:prstClr val="black"/>
                </a:solidFill>
                <a:latin typeface="Constantia" panose="02030602050306030303" pitchFamily="18" charset="0"/>
              </a:rPr>
              <a:t>danda’amu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.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Dhuga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ba’umsa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isaaniitiin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dubbiin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isaanii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hundinuu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 fi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dinqiin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isaanii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hundinuu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qorama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.</a:t>
            </a:r>
            <a:r>
              <a:rPr lang="en-US" sz="2400" b="1" noProof="0" dirty="0">
                <a:solidFill>
                  <a:prstClr val="black"/>
                </a:solidFill>
                <a:latin typeface="Constantia" panose="02030602050306030303" pitchFamily="18" charset="0"/>
              </a:rPr>
              <a:t>”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nstantia" panose="02030602050306030303" pitchFamily="18" charset="0"/>
            </a:endParaRP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A29A2DCA-7926-A37C-2662-3C0041C85CE9}"/>
              </a:ext>
            </a:extLst>
          </p:cNvPr>
          <p:cNvSpPr txBox="1"/>
          <p:nvPr/>
        </p:nvSpPr>
        <p:spPr>
          <a:xfrm>
            <a:off x="7173004" y="6081832"/>
            <a:ext cx="350685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EGW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(The Great Controversy, p. 593)</a:t>
            </a:r>
          </a:p>
        </p:txBody>
      </p:sp>
    </p:spTree>
    <p:extLst>
      <p:ext uri="{BB962C8B-B14F-4D97-AF65-F5344CB8AC3E}">
        <p14:creationId xmlns:p14="http://schemas.microsoft.com/office/powerpoint/2010/main" val="17821801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theme/theme1.xml><?xml version="1.0" encoding="utf-8"?>
<a:theme xmlns:a="http://schemas.openxmlformats.org/drawingml/2006/main" name="1_Tema de Office">
  <a:themeElements>
    <a:clrScheme name="Personalizado 10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2DCADB"/>
      </a:accent1>
      <a:accent2>
        <a:srgbClr val="F4642A"/>
      </a:accent2>
      <a:accent3>
        <a:srgbClr val="5CEE74"/>
      </a:accent3>
      <a:accent4>
        <a:srgbClr val="FBD805"/>
      </a:accent4>
      <a:accent5>
        <a:srgbClr val="C953DD"/>
      </a:accent5>
      <a:accent6>
        <a:srgbClr val="D42420"/>
      </a:accent6>
      <a:hlink>
        <a:srgbClr val="0740BF"/>
      </a:hlink>
      <a:folHlink>
        <a:srgbClr val="A75E3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628</TotalTime>
  <Words>1263</Words>
  <Application>Microsoft Office PowerPoint</Application>
  <PresentationFormat>Panorámica</PresentationFormat>
  <Paragraphs>62</Paragraphs>
  <Slides>11</Slides>
  <Notes>7</Notes>
  <HiddenSlides>0</HiddenSlides>
  <MMClips>0</MMClips>
  <ScaleCrop>false</ScaleCrop>
  <HeadingPairs>
    <vt:vector size="6" baseType="variant">
      <vt:variant>
        <vt:lpstr>Fuentes usadas</vt:lpstr>
      </vt:variant>
      <vt:variant>
        <vt:i4>6</vt:i4>
      </vt:variant>
      <vt:variant>
        <vt:lpstr>Tema</vt:lpstr>
      </vt:variant>
      <vt:variant>
        <vt:i4>2</vt:i4>
      </vt:variant>
      <vt:variant>
        <vt:lpstr>Títulos de diapositiva</vt:lpstr>
      </vt:variant>
      <vt:variant>
        <vt:i4>11</vt:i4>
      </vt:variant>
    </vt:vector>
  </HeadingPairs>
  <TitlesOfParts>
    <vt:vector size="19" baseType="lpstr">
      <vt:lpstr>Aptos</vt:lpstr>
      <vt:lpstr>Aptos Display</vt:lpstr>
      <vt:lpstr>Arial</vt:lpstr>
      <vt:lpstr>Calibri</vt:lpstr>
      <vt:lpstr>Comic Sans MS</vt:lpstr>
      <vt:lpstr>Constantia</vt:lpstr>
      <vt:lpstr>1_Tema de Office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JAIR</dc:creator>
  <cp:lastModifiedBy>Sergio</cp:lastModifiedBy>
  <cp:revision>42</cp:revision>
  <dcterms:created xsi:type="dcterms:W3CDTF">2026-08-18T22:37:24Z</dcterms:created>
  <dcterms:modified xsi:type="dcterms:W3CDTF">2026-09-13T14:38:10Z</dcterms:modified>
</cp:coreProperties>
</file>