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58" r:id="rId3"/>
    <p:sldId id="266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D83"/>
    <a:srgbClr val="D5983B"/>
    <a:srgbClr val="804730"/>
    <a:srgbClr val="F6D4CA"/>
    <a:srgbClr val="F9F6FC"/>
    <a:srgbClr val="EFE5F7"/>
    <a:srgbClr val="78A640"/>
    <a:srgbClr val="8BBC4F"/>
    <a:srgbClr val="19938A"/>
    <a:srgbClr val="BC4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C274-E757-4A0C-9E90-3B85EDF54EF4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CF49F-6586-41AB-99AB-D34B8117AD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4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16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D8A48-5FBC-AFAD-64BB-AE94C771F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F36489-C9FD-0724-EEBE-68DD435B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0F0AEF-E9BB-A967-EC09-992490F5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9BA67E-8DB4-4441-A2DB-74DEA687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2E710-7D3F-1943-53AC-EA952BBC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283138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93BEA-8860-41FE-A4BC-C4507D63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B703E4-AAF1-2270-BFDB-C10067FB8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3507AE-0B94-9E61-C946-809B0AAD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BC87D2-9D1F-71DA-0F6A-D9881101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EF7DF-5CD3-97A3-6E7B-3E30BF1E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1851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6E7593-1099-E3E9-0F23-97F90AAFF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CDF2F5-7777-9ED9-030A-92528E7A3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A56185-671B-53A4-2A7A-7A1BA395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71BC3-7BFE-A15A-47F2-F2034DB7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A8DEDB-888B-6A0A-DE36-31E55029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90059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5BBE4-50B3-E3F1-81CA-BAB8DA3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D4D162-1C40-7856-5CF0-BB530D711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9CDA7-82C3-A52D-D880-FDF8A526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F8B89C-6620-F219-40AE-0A12F828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231328-DDEE-679B-8257-0BFD4C47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2618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288D3-BE41-FD21-6828-57F9A1E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A6659B-9F4F-01EE-1130-B2F470305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D1DE5E-FE7C-2A32-1DCC-BC07609E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02FCA-5FCC-332E-ED83-CE688E1E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9658A-9620-F920-EC9C-A1CA5351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23940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ED97F-523E-07E1-8119-903BF3F9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5F43C-02BA-7BF4-97E6-0E1AFCDAC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0AF5D-66EE-B820-66AD-83ABF698D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B52F1E-499C-07A1-093C-A10F3E03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B8BD9F-2FAD-6727-B5CE-F7080996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81EC98-443C-ACA7-40F7-14D20E38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47780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8F9FA-A177-6C5A-6E01-CE15B450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494AC-7B26-EFEA-D5F4-68C826AF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B21A10-CE46-48B1-7F3E-220476862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B0007-9439-2745-A919-D0DD46471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117FCC-AC62-0F13-8703-40428F123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6904FB-0095-5FB4-BD0B-47CAF7A2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569192-0C67-DD8F-AEA8-4B4FF13B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AA7EE6-9AE6-4843-0BD5-C70F385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4339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7BA36-E6B0-4531-863B-93EBA6AA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C38F5E-3B4F-FCF5-262C-80A5B25E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C278C7-475C-8D33-D30E-5E63D407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267C09-ED07-CB50-9B9B-F33F7622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75892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5EDDF9-DEA1-E4A0-F429-14F44E6B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1E7ED-929A-56AD-2A63-F7F2DC72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C98876-B4EA-38DC-860C-E8D20656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61831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461EE-37B4-3D3E-5DD2-64BE0A47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6F011-6142-696E-5B9D-8870B40B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2E5F92-5DB3-33A3-FFF8-47460DEC7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587259-7631-056F-E86E-3E32338D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65EC7-4D9A-13A7-DE49-28CF29CF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1A957-18D3-CAFD-0D49-23AF6065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08343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FB05D-F0E9-ED10-00A9-5F550D45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923493-4291-66FE-9360-3959B2D0F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189F28-F080-EB1A-9724-AE1F2550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1FA71-D16C-C73D-A402-D5111078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95A14C-BF39-2154-0BEF-AA8C0531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318873-76E3-9EED-ECC9-D1DE68FD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07463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6BF9EF8-5AB8-1E9C-1D49-3B16C7B4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98754E-1F70-22E5-9C8E-DD90D6D7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0564B-E71C-C28C-F816-CA0C1D6D5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5433B-3BAF-45E0-85C6-93576FEF38B0}" type="datetimeFigureOut">
              <a:rPr lang="es-ES" smtClean="0"/>
              <a:t>08/08/2025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1969A1-5671-D477-4258-FA2B8B3A8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681A0-AF06-B5E7-99A2-A7A65234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6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21B60E-DFD2-CB83-A757-E8527B7FC7DC}"/>
              </a:ext>
            </a:extLst>
          </p:cNvPr>
          <p:cNvSpPr txBox="1"/>
          <p:nvPr/>
        </p:nvSpPr>
        <p:spPr>
          <a:xfrm>
            <a:off x="135440" y="166500"/>
            <a:ext cx="6362180" cy="130729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Faarfannaa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Musee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AB200"/>
                </a:solidFill>
                <a:prstDash val="solid"/>
              </a:ln>
              <a:solidFill>
                <a:srgbClr val="FFFF00">
                  <a:lumMod val="40000"/>
                  <a:lumOff val="60000"/>
                </a:srgb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Ba’uu</a:t>
            </a:r>
            <a:r>
              <a:rPr kumimoji="0" lang="en-US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15:1-18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A91DEB-C268-72B1-6578-1F11B3D7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6F85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30853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F9B131-C500-9340-E011-E33935B6475F}"/>
              </a:ext>
            </a:extLst>
          </p:cNvPr>
          <p:cNvSpPr txBox="1"/>
          <p:nvPr/>
        </p:nvSpPr>
        <p:spPr>
          <a:xfrm>
            <a:off x="207762" y="161729"/>
            <a:ext cx="4647523" cy="461665"/>
          </a:xfrm>
          <a:prstGeom prst="rect">
            <a:avLst/>
          </a:prstGeom>
          <a:solidFill>
            <a:srgbClr val="8A622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Waaqayyoon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qabuu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noProof="0" dirty="0">
                <a:solidFill>
                  <a:schemeClr val="bg1"/>
                </a:solidFill>
              </a:rPr>
              <a:t>(</a:t>
            </a:r>
            <a:r>
              <a:rPr lang="en-US" sz="2400" b="1" noProof="0" dirty="0" err="1">
                <a:solidFill>
                  <a:schemeClr val="bg1"/>
                </a:solidFill>
              </a:rPr>
              <a:t>lak</a:t>
            </a:r>
            <a:r>
              <a:rPr lang="en-US" sz="2400" b="1" noProof="0" dirty="0">
                <a:solidFill>
                  <a:schemeClr val="bg1"/>
                </a:solidFill>
              </a:rPr>
              <a:t>. 1-3)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313031-1DF4-7346-ACA2-9CE20749CDCE}"/>
              </a:ext>
            </a:extLst>
          </p:cNvPr>
          <p:cNvSpPr txBox="1"/>
          <p:nvPr/>
        </p:nvSpPr>
        <p:spPr>
          <a:xfrm>
            <a:off x="78671" y="3218396"/>
            <a:ext cx="79465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 WAAQAYYOON nan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faarfadha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jedheeraatii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fardaa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namicha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farda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yaabbate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galaanatti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darbateera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WAAQAYYO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jabinakootii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faarfannaa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kooti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fayyina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ta’eera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Waaqa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anis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jajadha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Waaqa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abbaa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kootii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anis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qaba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WAAQAYYO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waraanaa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maqaan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WAAQAYYO.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938386-68EB-A3D5-BB85-80F9A3162CAC}"/>
              </a:ext>
            </a:extLst>
          </p:cNvPr>
          <p:cNvSpPr txBox="1"/>
          <p:nvPr/>
        </p:nvSpPr>
        <p:spPr>
          <a:xfrm>
            <a:off x="7336715" y="82858"/>
            <a:ext cx="4792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Yommus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Musee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fi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Israa’eloonni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Faarfannaa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kana WAAQAYYOOF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faarfatan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: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684A1A"/>
                </a:glo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6A525F-8FB3-1852-FD3A-3E61AA3CA7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D5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79707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C34D4-93B5-80FD-7FE0-DAB93BEE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753FF1-DB92-3AEA-A6FF-2132D63B62B6}"/>
              </a:ext>
            </a:extLst>
          </p:cNvPr>
          <p:cNvSpPr txBox="1"/>
          <p:nvPr/>
        </p:nvSpPr>
        <p:spPr>
          <a:xfrm>
            <a:off x="476084" y="233933"/>
            <a:ext cx="7341139" cy="461665"/>
          </a:xfrm>
          <a:prstGeom prst="rect">
            <a:avLst/>
          </a:prstGeom>
          <a:solidFill>
            <a:srgbClr val="6F859D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Injifannoo</a:t>
            </a:r>
            <a:r>
              <a:rPr lang="en-US" dirty="0"/>
              <a:t> </a:t>
            </a:r>
            <a:r>
              <a:rPr lang="en-US" dirty="0" err="1"/>
              <a:t>Waaqayyo</a:t>
            </a:r>
            <a:r>
              <a:rPr lang="en-US" dirty="0"/>
              <a:t> </a:t>
            </a:r>
            <a:r>
              <a:rPr lang="en-US" dirty="0" err="1"/>
              <a:t>Fara’on</a:t>
            </a:r>
            <a:r>
              <a:rPr lang="en-US" dirty="0"/>
              <a:t> </a:t>
            </a:r>
            <a:r>
              <a:rPr lang="en-US" dirty="0" err="1"/>
              <a:t>irratti</a:t>
            </a:r>
            <a:r>
              <a:rPr lang="en-US" dirty="0"/>
              <a:t> </a:t>
            </a:r>
            <a:r>
              <a:rPr lang="en-US" dirty="0" err="1"/>
              <a:t>argate</a:t>
            </a:r>
            <a:r>
              <a:rPr lang="en-US" dirty="0"/>
              <a:t> </a:t>
            </a:r>
            <a:r>
              <a:rPr lang="en-US" noProof="0" dirty="0"/>
              <a:t>(</a:t>
            </a:r>
            <a:r>
              <a:rPr lang="en-US" noProof="0" dirty="0" err="1"/>
              <a:t>lak</a:t>
            </a:r>
            <a:r>
              <a:rPr lang="en-US" noProof="0" dirty="0"/>
              <a:t>. 4-5)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3AD254-7D53-DB3F-DD2E-742A43904984}"/>
              </a:ext>
            </a:extLst>
          </p:cNvPr>
          <p:cNvSpPr txBox="1"/>
          <p:nvPr/>
        </p:nvSpPr>
        <p:spPr>
          <a:xfrm>
            <a:off x="82264" y="4832933"/>
            <a:ext cx="7878393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gaariiwwan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Fara’onii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loltoota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galaanatti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darbateera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Qondaaltota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Fara’on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keessaa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filatamtoonni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galaana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diimaa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keessa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dhidhimaniiru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Tuujjubni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gale;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isaanis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akkuma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dhagaa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tuujjubatti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dhidhiman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5A216F-128B-FA09-9291-165BBE26C6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3228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4A7608-AA05-CEF0-47AD-14D4B6DF0178}"/>
              </a:ext>
            </a:extLst>
          </p:cNvPr>
          <p:cNvSpPr txBox="1"/>
          <p:nvPr/>
        </p:nvSpPr>
        <p:spPr>
          <a:xfrm>
            <a:off x="285749" y="105460"/>
            <a:ext cx="5899898" cy="461665"/>
          </a:xfrm>
          <a:prstGeom prst="rect">
            <a:avLst/>
          </a:prstGeom>
          <a:solidFill>
            <a:srgbClr val="80473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Surraa</a:t>
            </a:r>
            <a:r>
              <a:rPr lang="en-US" dirty="0"/>
              <a:t> </a:t>
            </a:r>
            <a:r>
              <a:rPr lang="en-US" dirty="0" err="1"/>
              <a:t>guddina</a:t>
            </a:r>
            <a:r>
              <a:rPr lang="en-US" dirty="0"/>
              <a:t> </a:t>
            </a:r>
            <a:r>
              <a:rPr lang="en-US" dirty="0" err="1"/>
              <a:t>Waaqayyoo</a:t>
            </a:r>
            <a:r>
              <a:rPr lang="en-US" dirty="0"/>
              <a:t> (</a:t>
            </a:r>
            <a:r>
              <a:rPr lang="en-US" noProof="0" dirty="0" err="1"/>
              <a:t>lak</a:t>
            </a:r>
            <a:r>
              <a:rPr lang="en-US" noProof="0" dirty="0"/>
              <a:t>. 6-7)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CB01BD-8196-6C09-7B18-3667B5CF8ACF}"/>
              </a:ext>
            </a:extLst>
          </p:cNvPr>
          <p:cNvSpPr txBox="1"/>
          <p:nvPr/>
        </p:nvSpPr>
        <p:spPr>
          <a:xfrm>
            <a:off x="443452" y="764287"/>
            <a:ext cx="65363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/>
            <a:r>
              <a:rPr lang="en-US" sz="2000" b="1" dirty="0" err="1">
                <a:latin typeface="Comic Sans MS" panose="030F0702030302020204" pitchFamily="66" charset="0"/>
              </a:rPr>
              <a:t>Yaa</a:t>
            </a:r>
            <a:r>
              <a:rPr lang="en-US" sz="2000" b="1" dirty="0">
                <a:latin typeface="Comic Sans MS" panose="030F0702030302020204" pitchFamily="66" charset="0"/>
              </a:rPr>
              <a:t> WAAQAYYO, </a:t>
            </a:r>
            <a:r>
              <a:rPr lang="en-US" sz="2000" b="1" dirty="0" err="1">
                <a:latin typeface="Comic Sans MS" panose="030F0702030302020204" pitchFamily="66" charset="0"/>
              </a:rPr>
              <a:t>harki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kee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mirgaa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humnaan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ulfina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qabeessa</a:t>
            </a:r>
            <a:r>
              <a:rPr lang="en-US" sz="2000" b="1" dirty="0"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latin typeface="Comic Sans MS" panose="030F0702030302020204" pitchFamily="66" charset="0"/>
              </a:rPr>
              <a:t>Yaa</a:t>
            </a:r>
            <a:r>
              <a:rPr lang="en-US" sz="2000" b="1" dirty="0">
                <a:latin typeface="Comic Sans MS" panose="030F0702030302020204" pitchFamily="66" charset="0"/>
              </a:rPr>
              <a:t> WAAQAYYO, </a:t>
            </a:r>
            <a:r>
              <a:rPr lang="en-US" sz="2000" b="1" dirty="0" err="1">
                <a:latin typeface="Comic Sans MS" panose="030F0702030302020204" pitchFamily="66" charset="0"/>
              </a:rPr>
              <a:t>harki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kee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mirgaa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diina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hurreessa</a:t>
            </a:r>
            <a:r>
              <a:rPr lang="en-US" sz="2000" b="1" dirty="0"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latin typeface="Comic Sans MS" panose="030F0702030302020204" pitchFamily="66" charset="0"/>
              </a:rPr>
              <a:t>Ati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guddina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ulfina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keetiitiin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warra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siin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morman</a:t>
            </a:r>
            <a:r>
              <a:rPr lang="en-US" sz="2000" b="1" dirty="0">
                <a:latin typeface="Comic Sans MS" panose="030F0702030302020204" pitchFamily="66" charset="0"/>
              </a:rPr>
              <a:t> gad </a:t>
            </a:r>
            <a:r>
              <a:rPr lang="en-US" sz="2000" b="1" dirty="0" err="1">
                <a:latin typeface="Comic Sans MS" panose="030F0702030302020204" pitchFamily="66" charset="0"/>
              </a:rPr>
              <a:t>darbatte</a:t>
            </a:r>
            <a:r>
              <a:rPr lang="en-US" sz="2000" b="1" dirty="0"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latin typeface="Comic Sans MS" panose="030F0702030302020204" pitchFamily="66" charset="0"/>
              </a:rPr>
              <a:t>Aarii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kee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boba’aa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ergite</a:t>
            </a:r>
            <a:r>
              <a:rPr lang="en-US" sz="2000" b="1" dirty="0"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latin typeface="Comic Sans MS" panose="030F0702030302020204" pitchFamily="66" charset="0"/>
              </a:rPr>
              <a:t>innis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akkuma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habaqiitti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gubee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isaan</a:t>
            </a:r>
            <a:r>
              <a:rPr lang="en-US" sz="2000" b="1" dirty="0">
                <a:latin typeface="Comic Sans MS" panose="030F0702030302020204" pitchFamily="66" charset="0"/>
              </a:rPr>
              <a:t> fixe.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91BA90A-1A76-66DE-3D56-9ED1EC815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95" y="105460"/>
            <a:ext cx="4660604" cy="664572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21F6A5DA-ABFD-A7A0-5936-7B05ADB82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414965"/>
            <a:ext cx="6914478" cy="334690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E8AE022-E001-03C7-67A2-145C8EB69D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047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72129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B017D-7F4D-181C-A99F-9D0A6FE5E93C}"/>
              </a:ext>
            </a:extLst>
          </p:cNvPr>
          <p:cNvSpPr txBox="1"/>
          <p:nvPr/>
        </p:nvSpPr>
        <p:spPr>
          <a:xfrm>
            <a:off x="112115" y="688519"/>
            <a:ext cx="64337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spcBef>
                <a:spcPts val="600"/>
              </a:spcBef>
            </a:pPr>
            <a:r>
              <a:rPr lang="en-US" sz="2000" b="1" dirty="0">
                <a:latin typeface="Comic Sans MS" panose="030F0702030302020204" pitchFamily="66" charset="0"/>
              </a:rPr>
              <a:t>And with the blast of Your nostrils the waters were gathered together;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>
              <a:spcBef>
                <a:spcPts val="600"/>
              </a:spcBef>
            </a:pPr>
            <a:r>
              <a:rPr lang="en-US" sz="2000" b="1" dirty="0">
                <a:latin typeface="Comic Sans MS" panose="030F0702030302020204" pitchFamily="66" charset="0"/>
              </a:rPr>
              <a:t>the floods stood upright like a heap;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>
              <a:spcBef>
                <a:spcPts val="600"/>
              </a:spcBef>
            </a:pPr>
            <a:r>
              <a:rPr lang="en-US" sz="2000" b="1" dirty="0">
                <a:latin typeface="Comic Sans MS" panose="030F0702030302020204" pitchFamily="66" charset="0"/>
              </a:rPr>
              <a:t>the depths were curdled in the heart of the sea.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70F928-B978-6363-ABA4-4DBFCA88F349}"/>
              </a:ext>
            </a:extLst>
          </p:cNvPr>
          <p:cNvSpPr txBox="1"/>
          <p:nvPr/>
        </p:nvSpPr>
        <p:spPr>
          <a:xfrm>
            <a:off x="5496785" y="3140056"/>
            <a:ext cx="6695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The enemy said,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I will pursue, I will overtake, I will divide the spoil;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my lust shall be satisfied upon them,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I will draw my sword, my hand shall destroy them.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hombre, grupo, frente&#10;&#10;El contenido generado por IA puede ser incorrecto.">
            <a:extLst>
              <a:ext uri="{FF2B5EF4-FFF2-40B4-BE49-F238E27FC236}">
                <a16:creationId xmlns:a16="http://schemas.microsoft.com/office/drawing/2014/main" id="{26133162-C38F-9ADD-2BEF-4C1276E3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>
            <a:fillRect/>
          </a:stretch>
        </p:blipFill>
        <p:spPr>
          <a:xfrm>
            <a:off x="112115" y="2264485"/>
            <a:ext cx="5228275" cy="4477863"/>
          </a:xfrm>
          <a:prstGeom prst="roundRect">
            <a:avLst>
              <a:gd name="adj" fmla="val 77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Carrusel con caballos con unas personas en una playa&#10;&#10;El contenido generado por IA puede ser incorrecto.">
            <a:extLst>
              <a:ext uri="{FF2B5EF4-FFF2-40B4-BE49-F238E27FC236}">
                <a16:creationId xmlns:a16="http://schemas.microsoft.com/office/drawing/2014/main" id="{4FB22102-D403-F31A-F6CD-781C61D25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8887" r="15" b="1745"/>
          <a:stretch>
            <a:fillRect/>
          </a:stretch>
        </p:blipFill>
        <p:spPr>
          <a:xfrm>
            <a:off x="6419850" y="115652"/>
            <a:ext cx="5659158" cy="2961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A1AAEF-4493-F370-60A0-5F8680088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74" b="30174"/>
          <a:stretch>
            <a:fillRect/>
          </a:stretch>
        </p:blipFill>
        <p:spPr>
          <a:xfrm>
            <a:off x="5496785" y="4570019"/>
            <a:ext cx="6538820" cy="129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F72D43F-0C08-F78A-43B1-EAF42C32AA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2E6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251002-C354-0204-1995-2BDB734167D1}"/>
              </a:ext>
            </a:extLst>
          </p:cNvPr>
          <p:cNvSpPr txBox="1"/>
          <p:nvPr/>
        </p:nvSpPr>
        <p:spPr>
          <a:xfrm>
            <a:off x="155760" y="115652"/>
            <a:ext cx="6881533" cy="461665"/>
          </a:xfrm>
          <a:prstGeom prst="rect">
            <a:avLst/>
          </a:prstGeom>
          <a:solidFill>
            <a:srgbClr val="2E6583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The Lord’s creative power and judgment </a:t>
            </a:r>
            <a:r>
              <a:rPr lang="en-US" noProof="0" dirty="0"/>
              <a:t>(v. 8-10)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B61372-0384-E984-735E-5C48129D85F7}"/>
              </a:ext>
            </a:extLst>
          </p:cNvPr>
          <p:cNvSpPr txBox="1"/>
          <p:nvPr/>
        </p:nvSpPr>
        <p:spPr>
          <a:xfrm>
            <a:off x="5593058" y="5972906"/>
            <a:ext cx="6598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latin typeface="Comic Sans MS" panose="030F0702030302020204" pitchFamily="66" charset="0"/>
              </a:rPr>
              <a:t>You blew with Your wind; the sea covered them.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They sank like lead in the mighty waters. 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38123099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0788A-0229-6B69-8BE8-7F6D101E8932}"/>
              </a:ext>
            </a:extLst>
          </p:cNvPr>
          <p:cNvSpPr txBox="1"/>
          <p:nvPr/>
        </p:nvSpPr>
        <p:spPr>
          <a:xfrm>
            <a:off x="194758" y="136724"/>
            <a:ext cx="5022701" cy="461665"/>
          </a:xfrm>
          <a:prstGeom prst="rect">
            <a:avLst/>
          </a:prstGeom>
          <a:solidFill>
            <a:srgbClr val="BC405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The Lord’s uniqueness </a:t>
            </a:r>
            <a:r>
              <a:rPr lang="en-US" noProof="0" dirty="0"/>
              <a:t>(v. 11)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F2F3ED-27E5-112D-0715-309DC0D50758}"/>
              </a:ext>
            </a:extLst>
          </p:cNvPr>
          <p:cNvSpPr txBox="1"/>
          <p:nvPr/>
        </p:nvSpPr>
        <p:spPr>
          <a:xfrm>
            <a:off x="123715" y="792026"/>
            <a:ext cx="7315198" cy="1426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omic Sans MS" panose="030F0702030302020204" pitchFamily="66" charset="0"/>
              </a:rPr>
              <a:t>Who is like You, O Jehovah, among the gods?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omic Sans MS" panose="030F0702030302020204" pitchFamily="66" charset="0"/>
              </a:rPr>
              <a:t>Who is like You, glorious in holiness,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omic Sans MS" panose="030F0702030302020204" pitchFamily="66" charset="0"/>
              </a:rPr>
              <a:t>fearful in praises, doing wonders? 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agua, hombre, grande&#10;&#10;El contenido generado por IA puede ser incorrecto.">
            <a:extLst>
              <a:ext uri="{FF2B5EF4-FFF2-40B4-BE49-F238E27FC236}">
                <a16:creationId xmlns:a16="http://schemas.microsoft.com/office/drawing/2014/main" id="{9FA08DC6-8BEA-E8C8-69C5-15AD2724C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/>
          <a:stretch>
            <a:fillRect/>
          </a:stretch>
        </p:blipFill>
        <p:spPr>
          <a:xfrm>
            <a:off x="7410338" y="193637"/>
            <a:ext cx="4672405" cy="6470725"/>
          </a:xfrm>
          <a:prstGeom prst="round2DiagRect">
            <a:avLst>
              <a:gd name="adj1" fmla="val 0"/>
              <a:gd name="adj2" fmla="val 14474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Dibujo de una mujer&#10;&#10;El contenido generado por IA puede ser incorrecto.">
            <a:extLst>
              <a:ext uri="{FF2B5EF4-FFF2-40B4-BE49-F238E27FC236}">
                <a16:creationId xmlns:a16="http://schemas.microsoft.com/office/drawing/2014/main" id="{77BD558C-2EDF-F8F6-C061-9893B91E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" y="2411951"/>
            <a:ext cx="7199992" cy="43093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0CDE57D-C20D-44EF-2B83-B4E8FDDFC7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BC4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9112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4E6CD0-92B1-2AD8-A9A7-C6F26A601C75}"/>
              </a:ext>
            </a:extLst>
          </p:cNvPr>
          <p:cNvSpPr txBox="1"/>
          <p:nvPr/>
        </p:nvSpPr>
        <p:spPr>
          <a:xfrm>
            <a:off x="110378" y="87311"/>
            <a:ext cx="11968500" cy="461665"/>
          </a:xfrm>
          <a:prstGeom prst="rect">
            <a:avLst/>
          </a:prstGeom>
          <a:solidFill>
            <a:srgbClr val="19938A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Jaalala</a:t>
            </a:r>
            <a:r>
              <a:rPr lang="en-US" dirty="0"/>
              <a:t> </a:t>
            </a:r>
            <a:r>
              <a:rPr lang="en-US" dirty="0" err="1"/>
              <a:t>Waaqaa</a:t>
            </a:r>
            <a:r>
              <a:rPr lang="en-US" dirty="0"/>
              <a:t> fi </a:t>
            </a:r>
            <a:r>
              <a:rPr lang="en-US" dirty="0" err="1"/>
              <a:t>diina</a:t>
            </a:r>
            <a:r>
              <a:rPr lang="en-US" dirty="0"/>
              <a:t> </a:t>
            </a:r>
            <a:r>
              <a:rPr lang="en-US" dirty="0" err="1"/>
              <a:t>jalaa</a:t>
            </a:r>
            <a:r>
              <a:rPr lang="en-US" dirty="0"/>
              <a:t> </a:t>
            </a:r>
            <a:r>
              <a:rPr lang="en-US" dirty="0" err="1"/>
              <a:t>oolchuu</a:t>
            </a:r>
            <a:r>
              <a:rPr lang="en-US" dirty="0"/>
              <a:t> </a:t>
            </a:r>
            <a:r>
              <a:rPr lang="en-US" dirty="0" err="1"/>
              <a:t>Isaa</a:t>
            </a:r>
            <a:r>
              <a:rPr lang="en-US" dirty="0"/>
              <a:t> </a:t>
            </a:r>
            <a:r>
              <a:rPr lang="en-US" noProof="0" dirty="0"/>
              <a:t>(</a:t>
            </a:r>
            <a:r>
              <a:rPr lang="en-US" noProof="0" dirty="0" err="1"/>
              <a:t>lak</a:t>
            </a:r>
            <a:r>
              <a:rPr lang="en-US" noProof="0" dirty="0"/>
              <a:t>. 12-16a)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C05353-57D0-42EA-E7A7-873C13114383}"/>
              </a:ext>
            </a:extLst>
          </p:cNvPr>
          <p:cNvSpPr txBox="1"/>
          <p:nvPr/>
        </p:nvSpPr>
        <p:spPr>
          <a:xfrm>
            <a:off x="144104" y="712487"/>
            <a:ext cx="56327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spcBef>
                <a:spcPts val="600"/>
              </a:spcBef>
            </a:pPr>
            <a:r>
              <a:rPr lang="en-US" sz="2000" b="1" dirty="0" err="1">
                <a:latin typeface="Comic Sans MS" panose="030F0702030302020204" pitchFamily="66" charset="0"/>
              </a:rPr>
              <a:t>Ati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harka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kee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mirgaa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diriirfannaan</a:t>
            </a:r>
            <a:r>
              <a:rPr lang="en-US" sz="2000" b="1" dirty="0"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atin typeface="Comic Sans MS" panose="030F0702030302020204" pitchFamily="66" charset="0"/>
              </a:rPr>
              <a:t>lafti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isaan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liqimsite</a:t>
            </a:r>
            <a:r>
              <a:rPr lang="en-US" sz="2000" b="1" dirty="0"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latin typeface="Comic Sans MS" panose="030F0702030302020204" pitchFamily="66" charset="0"/>
              </a:rPr>
              <a:t>Ati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saba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furte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sana</a:t>
            </a:r>
            <a:r>
              <a:rPr lang="en-US" sz="2000" b="1" dirty="0"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atin typeface="Comic Sans MS" panose="030F0702030302020204" pitchFamily="66" charset="0"/>
              </a:rPr>
              <a:t>jaalala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kee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hin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geeddaramneen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geggeessita</a:t>
            </a:r>
            <a:r>
              <a:rPr lang="en-US" sz="2000" b="1" dirty="0"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latin typeface="Comic Sans MS" panose="030F0702030302020204" pitchFamily="66" charset="0"/>
              </a:rPr>
              <a:t>Jabina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keetiinis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gara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iddoo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jireenya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keetii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qulqulluutti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isaan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qajeelchita</a:t>
            </a:r>
            <a:r>
              <a:rPr lang="en-US" sz="2000" b="1" dirty="0"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latin typeface="Comic Sans MS" panose="030F0702030302020204" pitchFamily="66" charset="0"/>
              </a:rPr>
              <a:t>Saboonni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dhaga’anii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hollatu</a:t>
            </a:r>
            <a:r>
              <a:rPr lang="en-US" sz="2000" b="1" dirty="0"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latin typeface="Comic Sans MS" panose="030F0702030302020204" pitchFamily="66" charset="0"/>
              </a:rPr>
              <a:t>muddamsuunis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saba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Filisxeem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qabate</a:t>
            </a:r>
            <a:r>
              <a:rPr lang="en-US" sz="2000" b="1" dirty="0"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latin typeface="Comic Sans MS" panose="030F0702030302020204" pitchFamily="66" charset="0"/>
              </a:rPr>
              <a:t>Hangafoonni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Edoom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rifatu</a:t>
            </a:r>
            <a:r>
              <a:rPr lang="en-US" sz="2000" b="1" dirty="0"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latin typeface="Comic Sans MS" panose="030F0702030302020204" pitchFamily="66" charset="0"/>
              </a:rPr>
              <a:t>bulchitoota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Mo’aabis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naasuutu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qabata</a:t>
            </a:r>
            <a:r>
              <a:rPr lang="en-US" sz="2000" b="1" dirty="0"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latin typeface="Comic Sans MS" panose="030F0702030302020204" pitchFamily="66" charset="0"/>
              </a:rPr>
              <a:t>warri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Kana’aanis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bishaanuma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ta’u</a:t>
            </a:r>
            <a:r>
              <a:rPr lang="en-US" sz="2000" b="1" dirty="0">
                <a:latin typeface="Comic Sans MS" panose="030F0702030302020204" pitchFamily="66" charset="0"/>
              </a:rPr>
              <a:t>; soda fi </a:t>
            </a:r>
            <a:r>
              <a:rPr lang="en-US" sz="2000" b="1" dirty="0" err="1">
                <a:latin typeface="Comic Sans MS" panose="030F0702030302020204" pitchFamily="66" charset="0"/>
              </a:rPr>
              <a:t>abdii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kutachuun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isaan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irra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bu’a</a:t>
            </a:r>
            <a:r>
              <a:rPr lang="en-US" sz="2000" b="1" dirty="0">
                <a:latin typeface="Comic Sans MS" panose="030F0702030302020204" pitchFamily="66" charset="0"/>
              </a:rPr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005FB1B-036F-7F5E-061C-D6FF91432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15732"/>
          <a:stretch>
            <a:fillRect/>
          </a:stretch>
        </p:blipFill>
        <p:spPr>
          <a:xfrm>
            <a:off x="5920960" y="712487"/>
            <a:ext cx="6069786" cy="5983588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5099379-527A-A71F-A727-5C81B9ABA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199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851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BC0FC1-A4B7-7193-A1B9-CD48FE3DDBA7}"/>
              </a:ext>
            </a:extLst>
          </p:cNvPr>
          <p:cNvSpPr txBox="1"/>
          <p:nvPr/>
        </p:nvSpPr>
        <p:spPr>
          <a:xfrm>
            <a:off x="699248" y="166070"/>
            <a:ext cx="11349317" cy="830997"/>
          </a:xfrm>
          <a:prstGeom prst="rect">
            <a:avLst/>
          </a:prstGeom>
          <a:solidFill>
            <a:srgbClr val="78A64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Waaqayyo</a:t>
            </a:r>
            <a:r>
              <a:rPr lang="en-US" dirty="0"/>
              <a:t> </a:t>
            </a:r>
            <a:r>
              <a:rPr lang="en-US" dirty="0" err="1"/>
              <a:t>mootii</a:t>
            </a:r>
            <a:r>
              <a:rPr lang="en-US" dirty="0"/>
              <a:t> </a:t>
            </a:r>
            <a:r>
              <a:rPr lang="en-US" dirty="0" err="1"/>
              <a:t>dha</a:t>
            </a:r>
            <a:r>
              <a:rPr lang="en-US" dirty="0"/>
              <a:t>, </a:t>
            </a:r>
            <a:r>
              <a:rPr lang="en-US" dirty="0" err="1"/>
              <a:t>saba</a:t>
            </a:r>
            <a:r>
              <a:rPr lang="en-US" dirty="0"/>
              <a:t> </a:t>
            </a:r>
            <a:r>
              <a:rPr lang="en-US" dirty="0" err="1"/>
              <a:t>Isaatiifis</a:t>
            </a:r>
            <a:r>
              <a:rPr lang="en-US" dirty="0"/>
              <a:t> </a:t>
            </a:r>
            <a:r>
              <a:rPr lang="en-US" dirty="0" err="1"/>
              <a:t>biyya</a:t>
            </a:r>
            <a:r>
              <a:rPr lang="en-US" dirty="0"/>
              <a:t> </a:t>
            </a:r>
            <a:r>
              <a:rPr lang="en-US" dirty="0" err="1"/>
              <a:t>abdachiise</a:t>
            </a:r>
            <a:r>
              <a:rPr lang="en-US" dirty="0"/>
              <a:t> </a:t>
            </a:r>
            <a:r>
              <a:rPr lang="en-US" dirty="0" err="1"/>
              <a:t>keessatti</a:t>
            </a:r>
            <a:r>
              <a:rPr lang="en-US" dirty="0"/>
              <a:t> </a:t>
            </a:r>
            <a:r>
              <a:rPr lang="en-US" dirty="0" err="1"/>
              <a:t>boqonnaa</a:t>
            </a:r>
            <a:r>
              <a:rPr lang="en-US" dirty="0"/>
              <a:t> in </a:t>
            </a:r>
            <a:r>
              <a:rPr lang="en-US" dirty="0" err="1"/>
              <a:t>kenna</a:t>
            </a:r>
            <a:r>
              <a:rPr lang="en-US" dirty="0"/>
              <a:t> </a:t>
            </a:r>
            <a:r>
              <a:rPr lang="en-US" noProof="0" dirty="0"/>
              <a:t>(</a:t>
            </a:r>
            <a:r>
              <a:rPr lang="en-US" noProof="0" dirty="0" err="1"/>
              <a:t>lak</a:t>
            </a:r>
            <a:r>
              <a:rPr lang="en-US" noProof="0" dirty="0"/>
              <a:t>. 16b-18)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4759CE-C35F-4B64-A3BB-D58C46448072}"/>
              </a:ext>
            </a:extLst>
          </p:cNvPr>
          <p:cNvSpPr txBox="1"/>
          <p:nvPr/>
        </p:nvSpPr>
        <p:spPr>
          <a:xfrm>
            <a:off x="116203" y="4868523"/>
            <a:ext cx="93505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WAAQAYYO,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darbutti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bitatte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darbutti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jabina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harka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keetiitiin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akkuma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dhagaa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callisu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WAAQAYYO,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tulluu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dhaala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keetiitti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lafa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iddoo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jireenya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keetii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godhachuuf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tolfatteetti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Gooftaa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iddoo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qulqulluu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harki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hundeesseetti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galchitee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dhaabda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WAAQAYYO bara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baraa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bara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baraatti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mo’a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E08228-FE65-4EE2-1977-D822610A4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BB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1959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945CA0-607B-0B32-445A-AE13ABC679AA}"/>
              </a:ext>
            </a:extLst>
          </p:cNvPr>
          <p:cNvSpPr txBox="1"/>
          <p:nvPr/>
        </p:nvSpPr>
        <p:spPr>
          <a:xfrm>
            <a:off x="98386" y="69250"/>
            <a:ext cx="525617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Ba’uu</a:t>
            </a:r>
            <a:r>
              <a:rPr lang="en-US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15:1-18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9766E6-5909-5631-A0BA-83027422AC28}"/>
              </a:ext>
            </a:extLst>
          </p:cNvPr>
          <p:cNvSpPr txBox="1"/>
          <p:nvPr/>
        </p:nvSpPr>
        <p:spPr>
          <a:xfrm>
            <a:off x="5468748" y="69250"/>
            <a:ext cx="662486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noProof="0" dirty="0" err="1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Mul’ata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20:7-10; 15:1-4</a:t>
            </a:r>
          </a:p>
        </p:txBody>
      </p:sp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756A6E4-A00B-8163-A335-2F89490B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b="3205"/>
          <a:stretch>
            <a:fillRect/>
          </a:stretch>
        </p:blipFill>
        <p:spPr>
          <a:xfrm>
            <a:off x="98387" y="633544"/>
            <a:ext cx="5256177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F0B6CC4-56EC-14B5-3713-97E8BB85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9190" r="2611" b="1684"/>
          <a:stretch>
            <a:fillRect/>
          </a:stretch>
        </p:blipFill>
        <p:spPr>
          <a:xfrm>
            <a:off x="5468749" y="633544"/>
            <a:ext cx="6624863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9B915C-985B-6B3D-E1CA-EAB8A02E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6" y="3858755"/>
            <a:ext cx="5256177" cy="2898951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27ED81E-14E0-487F-A32D-66A83358A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3" b="15974"/>
          <a:stretch>
            <a:fillRect/>
          </a:stretch>
        </p:blipFill>
        <p:spPr>
          <a:xfrm>
            <a:off x="5468749" y="3858756"/>
            <a:ext cx="6624863" cy="289895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C699F7A-A734-6756-56E7-0A2A1DB96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3000">
                  <a:schemeClr val="accent3">
                    <a:lumMod val="60000"/>
                    <a:lumOff val="40000"/>
                  </a:schemeClr>
                </a:gs>
                <a:gs pos="56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92695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FFFF00"/>
      </a:accent2>
      <a:accent3>
        <a:srgbClr val="FF0000"/>
      </a:accent3>
      <a:accent4>
        <a:srgbClr val="00B050"/>
      </a:accent4>
      <a:accent5>
        <a:srgbClr val="3399FF"/>
      </a:accent5>
      <a:accent6>
        <a:srgbClr val="FF66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476</Words>
  <Application>Microsoft Office PowerPoint</Application>
  <PresentationFormat>Panorámica</PresentationFormat>
  <Paragraphs>37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Laveda</dc:creator>
  <cp:lastModifiedBy>Sergio</cp:lastModifiedBy>
  <cp:revision>76</cp:revision>
  <dcterms:created xsi:type="dcterms:W3CDTF">2025-07-14T07:41:50Z</dcterms:created>
  <dcterms:modified xsi:type="dcterms:W3CDTF">2025-08-08T13:00:36Z</dcterms:modified>
</cp:coreProperties>
</file>