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62" r:id="rId2"/>
    <p:sldMasterId id="2147483663" r:id="rId3"/>
    <p:sldMasterId id="2147483664" r:id="rId4"/>
  </p:sldMasterIdLst>
  <p:notesMasterIdLst>
    <p:notesMasterId r:id="rId17"/>
  </p:notesMasterIdLst>
  <p:sldIdLst>
    <p:sldId id="256" r:id="rId5"/>
    <p:sldId id="257" r:id="rId6"/>
    <p:sldId id="268" r:id="rId7"/>
    <p:sldId id="259" r:id="rId8"/>
    <p:sldId id="260" r:id="rId9"/>
    <p:sldId id="261" r:id="rId10"/>
    <p:sldId id="262" r:id="rId11"/>
    <p:sldId id="263" r:id="rId12"/>
    <p:sldId id="302" r:id="rId13"/>
    <p:sldId id="265" r:id="rId14"/>
    <p:sldId id="266" r:id="rId15"/>
    <p:sldId id="267" r:id="rId1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7C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6" d="100"/>
          <a:sy n="36" d="100"/>
        </p:scale>
        <p:origin x="66" y="1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 qsCatId="3D" csTypeId="urn:microsoft.com/office/officeart/2005/8/colors/colorful1" csCatId="colorful" phldr="1"/>
      <dgm:spPr/>
      <dgm:t>
        <a:bodyPr/>
        <a:lstStyle/>
        <a:p>
          <a:endParaRPr lang="es-ES"/>
        </a:p>
      </dgm:t>
    </dgm:pt>
    <dgm:pt modelId="{55591A6F-B6AF-429B-8C32-91F5B1547D10}">
      <dgm:prSet custT="1"/>
      <dgm:spPr/>
      <dgm:t>
        <a:bodyPr/>
        <a:lstStyle/>
        <a:p>
          <a:pPr>
            <a:defRPr b="1"/>
          </a:pPr>
          <a:r>
            <a:rPr lang="or-IN" sz="2000" dirty="0">
              <a:effectLst/>
            </a:rPr>
            <a:t>ପ୍ରାରମ୍ଭରେ ଈଶ୍ୱର ମାନବଜାତି ସହିତ କିପରି ଯୋଗାଯୋଗ କରୁଥିଲେ</a:t>
          </a:r>
          <a:r>
            <a:rPr lang="es-ES" sz="2000" dirty="0">
              <a:effectLst/>
            </a:rPr>
            <a:t>?</a:t>
          </a: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s-ES"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or-IN" sz="2000" dirty="0">
              <a:effectLst/>
            </a:rPr>
            <a:t>ମାନବଜାତି କିପରି ଈଶ୍ୱରଙ୍କ ସହିତ ଯୋଗାଯୋଗ ବନ୍ଦ କଲା</a:t>
          </a:r>
          <a:r>
            <a:rPr lang="es-ES" sz="2000" dirty="0">
              <a:effectLst/>
            </a:rPr>
            <a:t>?</a:t>
          </a: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s-ES"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or-IN" sz="2000" dirty="0">
              <a:effectLst/>
            </a:rPr>
            <a:t>ଈଶ୍ୱର କିପରି ଯୋଗାଯୋଗ ପୁନଃସ୍ଥାପନ କରିବାକୁ ଚେଷ୍ଟା କଲେ</a:t>
          </a:r>
          <a:r>
            <a:rPr lang="es-ES" sz="2000" dirty="0">
              <a:effectLst/>
            </a:rPr>
            <a:t>?</a:t>
          </a: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s-ES"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or-IN" sz="2000" dirty="0">
              <a:effectLst/>
            </a:rPr>
            <a:t>ବର୍ତ୍ତମାନ ଆମେ କାହିଁକି ଈଶ୍ୱରଙ୍କ ସହିତ ସିଧାସଳଖ ଯୋଗାଯୋଗ କରିପାରୁନାହୁଁ</a:t>
          </a:r>
          <a:r>
            <a:rPr lang="es-ES" sz="2000" dirty="0">
              <a:effectLst/>
            </a:rPr>
            <a:t>?</a:t>
          </a: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s-ES"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or-IN" sz="2000" dirty="0">
              <a:effectLst/>
            </a:rPr>
            <a:t>ଆଜି ଆମେ କିପରି ଈଶ୍ୱରଙ୍କ ସହିତ ଯୋଗାଯୋଗ କରିପାରିବା</a:t>
          </a:r>
          <a:r>
            <a:rPr lang="es-ES" sz="2000" dirty="0">
              <a:effectLst/>
            </a:rPr>
            <a:t>?</a:t>
          </a: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s-ES"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 qsCatId="3D" csTypeId="urn:microsoft.com/office/officeart/2005/8/colors/colorful3"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or-IN" sz="1400" b="1" dirty="0">
              <a:effectLst>
                <a:outerShdw blurRad="38100" dist="38100" dir="2700000" algn="tl">
                  <a:srgbClr val="000000"/>
                </a:outerShdw>
              </a:effectLst>
            </a:rPr>
            <a:t>ହବାଙ୍କୁ</a:t>
          </a:r>
          <a:endParaRPr lang="es-ES" sz="1400" b="1" dirty="0">
            <a:effectLst>
              <a:outerShdw blurRad="38100" dist="38100" dir="2700000" algn="tl">
                <a:srgbClr val="000000"/>
              </a:outerShdw>
            </a:effectLst>
          </a:endParaRP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or-IN" sz="1800" b="1" i="0" u="none" strike="noStrike" cap="none" dirty="0">
              <a:solidFill>
                <a:schemeClr val="dk1"/>
              </a:solidFill>
              <a:latin typeface="Arial"/>
              <a:ea typeface="Arial"/>
              <a:cs typeface="Arial"/>
              <a:sym typeface="Arial"/>
            </a:rPr>
            <a:t>ସନ୍ତାନ ପ୍ରସବ ସମୟରେ ଯନ୍ତ୍ରଣା</a:t>
          </a:r>
          <a:endParaRPr lang="es-ES" sz="1800" b="1" dirty="0"/>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or-IN" sz="1800" b="1" i="0" u="none" strike="noStrike" cap="none" dirty="0">
              <a:solidFill>
                <a:schemeClr val="dk1"/>
              </a:solidFill>
              <a:latin typeface="Arial"/>
              <a:ea typeface="Arial"/>
              <a:cs typeface="Arial"/>
              <a:sym typeface="Arial"/>
            </a:rPr>
            <a:t>ଆଦମଙ୍କ ସହିତ ସମାନତା ହରାଇବା</a:t>
          </a:r>
          <a:endParaRPr lang="es-ES" sz="1800" b="1" dirty="0"/>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or-IN" sz="1400" b="1" dirty="0">
              <a:effectLst>
                <a:outerShdw blurRad="38100" dist="38100" dir="2700000" algn="tl">
                  <a:srgbClr val="000000"/>
                </a:outerShdw>
              </a:effectLst>
            </a:rPr>
            <a:t>ଆଦମଙ୍କୁ</a:t>
          </a:r>
          <a:endParaRPr lang="es-ES" sz="1400" b="1" dirty="0">
            <a:effectLst>
              <a:outerShdw blurRad="38100" dist="38100" dir="2700000" algn="tl">
                <a:srgbClr val="000000"/>
              </a:outerShdw>
            </a:effectLst>
          </a:endParaRP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or-IN" sz="1800" b="1" i="0" u="none" strike="noStrike" cap="none" dirty="0">
              <a:solidFill>
                <a:schemeClr val="dk1"/>
              </a:solidFill>
              <a:latin typeface="Arial"/>
              <a:ea typeface="Arial"/>
              <a:cs typeface="Arial"/>
              <a:sym typeface="Arial"/>
            </a:rPr>
            <a:t>କଠିନ ପରିଶ୍ରମ</a:t>
          </a:r>
          <a:endParaRPr lang="es-ES" sz="1800" b="1" dirty="0"/>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or-IN" sz="1800" b="1" i="0" u="none" strike="noStrike" cap="none" dirty="0">
              <a:solidFill>
                <a:schemeClr val="dk1"/>
              </a:solidFill>
              <a:latin typeface="Arial"/>
              <a:ea typeface="Arial"/>
              <a:cs typeface="Arial"/>
              <a:sym typeface="Arial"/>
            </a:rPr>
            <a:t>ଖାଦ୍ୟ ଉତ୍ପାଦନ</a:t>
          </a:r>
          <a:endParaRPr lang="es-ES" sz="1800" b="1" dirty="0"/>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or-IN" sz="1400" b="1" dirty="0">
              <a:effectLst>
                <a:outerShdw blurRad="38100" dist="38100" dir="2700000" algn="tl">
                  <a:srgbClr val="000000"/>
                </a:outerShdw>
              </a:effectLst>
            </a:rPr>
            <a:t>ସମସ୍ତଙ୍କୁ</a:t>
          </a:r>
          <a:endParaRPr lang="es-ES" sz="1400" b="1" dirty="0">
            <a:effectLst>
              <a:outerShdw blurRad="38100" dist="38100" dir="2700000" algn="tl">
                <a:srgbClr val="000000"/>
              </a:outerShdw>
            </a:effectLst>
          </a:endParaRP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or-IN" sz="1800" b="1" dirty="0"/>
            <a:t>ମୃତ୍ୟୁ</a:t>
          </a:r>
          <a:endParaRPr lang="es-ES" sz="1800" b="1" dirty="0"/>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or-IN" sz="1800" b="1" i="0" u="none" strike="noStrike" cap="none" dirty="0">
              <a:solidFill>
                <a:schemeClr val="dk1"/>
              </a:solidFill>
              <a:latin typeface="Arial"/>
              <a:ea typeface="Arial"/>
              <a:cs typeface="Arial"/>
              <a:sym typeface="Arial"/>
            </a:rPr>
            <a:t>ଈଶ୍ୱରଙ୍କଠାରୁ ପୃଥକତା</a:t>
          </a:r>
          <a:endParaRPr lang="es-ES" sz="1800" b="1" dirty="0"/>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or-IN" sz="2000" kern="1200" dirty="0">
              <a:effectLst/>
            </a:rPr>
            <a:t>ପ୍ରାରମ୍ଭରେ ଈଶ୍ୱର ମାନବଜାତି ସହିତ କିପରି ଯୋଗାଯୋଗ କରୁଥିଲେ</a:t>
          </a:r>
          <a:r>
            <a:rPr lang="es-ES" sz="2000" kern="1200" dirty="0">
              <a:effectLst/>
            </a:rPr>
            <a:t>?</a:t>
          </a: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or-IN" sz="2000" kern="1200" dirty="0">
              <a:effectLst/>
            </a:rPr>
            <a:t>ମାନବଜାତି କିପରି ଈଶ୍ୱରଙ୍କ ସହିତ ଯୋଗାଯୋଗ ବନ୍ଦ କଲା</a:t>
          </a:r>
          <a:r>
            <a:rPr lang="es-ES" sz="2000" kern="1200" dirty="0">
              <a:effectLst/>
            </a:rPr>
            <a:t>?</a:t>
          </a: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or-IN" sz="2000" kern="1200" dirty="0">
              <a:effectLst/>
            </a:rPr>
            <a:t>ଈଶ୍ୱର କିପରି ଯୋଗାଯୋଗ ପୁନଃସ୍ଥାପନ କରିବାକୁ ଚେଷ୍ଟା କଲେ</a:t>
          </a:r>
          <a:r>
            <a:rPr lang="es-ES" sz="2000" kern="1200" dirty="0">
              <a:effectLst/>
            </a:rPr>
            <a:t>?</a:t>
          </a: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or-IN" sz="2000" kern="1200" dirty="0">
              <a:effectLst/>
            </a:rPr>
            <a:t>ବର୍ତ୍ତମାନ ଆମେ କାହିଁକି ଈଶ୍ୱରଙ୍କ ସହିତ ସିଧାସଳଖ ଯୋଗାଯୋଗ କରିପାରୁନାହୁଁ</a:t>
          </a:r>
          <a:r>
            <a:rPr lang="es-ES" sz="2000" kern="1200" dirty="0">
              <a:effectLst/>
            </a:rPr>
            <a:t>?</a:t>
          </a: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or-IN" sz="2000" kern="1200" dirty="0">
              <a:effectLst/>
            </a:rPr>
            <a:t>ଆଜି ଆମେ କିପରି ଈଶ୍ୱରଙ୍କ ସହିତ ଯୋଗାଯୋଗ କରିପାରିବା</a:t>
          </a:r>
          <a:r>
            <a:rPr lang="es-ES" sz="2000" kern="1200" dirty="0">
              <a:effectLst/>
            </a:rPr>
            <a:t>?</a:t>
          </a: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or-IN" sz="1400" b="1" kern="1200" dirty="0">
              <a:effectLst>
                <a:outerShdw blurRad="38100" dist="38100" dir="2700000" algn="tl">
                  <a:srgbClr val="000000"/>
                </a:outerShdw>
              </a:effectLst>
            </a:rPr>
            <a:t>ହବାଙ୍କୁ</a:t>
          </a:r>
          <a:endParaRPr lang="es-ES" sz="1400" b="1" kern="1200" dirty="0">
            <a:effectLst>
              <a:outerShdw blurRad="38100" dist="38100" dir="2700000" algn="tl">
                <a:srgbClr val="000000"/>
              </a:outerShdw>
            </a:effectLst>
          </a:endParaRP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or-IN" sz="1800" b="1" i="0" u="none" strike="noStrike" kern="1200" cap="none" dirty="0">
              <a:solidFill>
                <a:schemeClr val="dk1"/>
              </a:solidFill>
              <a:latin typeface="Arial"/>
              <a:ea typeface="Arial"/>
              <a:cs typeface="Arial"/>
              <a:sym typeface="Arial"/>
            </a:rPr>
            <a:t>ସନ୍ତାନ ପ୍ରସବ ସମୟରେ ଯନ୍ତ୍ରଣା</a:t>
          </a:r>
          <a:endParaRPr lang="es-ES" sz="1800" b="1" kern="1200" dirty="0"/>
        </a:p>
        <a:p>
          <a:pPr marL="171450" lvl="1" indent="-171450" algn="l" defTabSz="800100">
            <a:lnSpc>
              <a:spcPct val="90000"/>
            </a:lnSpc>
            <a:spcBef>
              <a:spcPct val="0"/>
            </a:spcBef>
            <a:spcAft>
              <a:spcPts val="0"/>
            </a:spcAft>
            <a:buFontTx/>
            <a:buChar char="–"/>
          </a:pPr>
          <a:r>
            <a:rPr lang="or-IN" sz="1800" b="1" i="0" u="none" strike="noStrike" kern="1200" cap="none" dirty="0">
              <a:solidFill>
                <a:schemeClr val="dk1"/>
              </a:solidFill>
              <a:latin typeface="Arial"/>
              <a:ea typeface="Arial"/>
              <a:cs typeface="Arial"/>
              <a:sym typeface="Arial"/>
            </a:rPr>
            <a:t>ଆଦମଙ୍କ ସହିତ ସମାନତା ହରାଇବା</a:t>
          </a:r>
          <a:endParaRPr lang="es-ES" sz="1800" b="1" kern="1200" dirty="0"/>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or-IN" sz="1400" b="1" kern="1200" dirty="0">
              <a:effectLst>
                <a:outerShdw blurRad="38100" dist="38100" dir="2700000" algn="tl">
                  <a:srgbClr val="000000"/>
                </a:outerShdw>
              </a:effectLst>
            </a:rPr>
            <a:t>ଆଦମଙ୍କୁ</a:t>
          </a:r>
          <a:endParaRPr lang="es-ES" sz="1400" b="1" kern="1200" dirty="0">
            <a:effectLst>
              <a:outerShdw blurRad="38100" dist="38100" dir="2700000" algn="tl">
                <a:srgbClr val="000000"/>
              </a:outerShdw>
            </a:effectLst>
          </a:endParaRP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or-IN" sz="1800" b="1" i="0" u="none" strike="noStrike" kern="1200" cap="none" dirty="0">
              <a:solidFill>
                <a:schemeClr val="dk1"/>
              </a:solidFill>
              <a:latin typeface="Arial"/>
              <a:ea typeface="Arial"/>
              <a:cs typeface="Arial"/>
              <a:sym typeface="Arial"/>
            </a:rPr>
            <a:t>କଠିନ ପରିଶ୍ରମ</a:t>
          </a:r>
          <a:endParaRPr lang="es-ES" sz="1800" b="1" kern="1200" dirty="0"/>
        </a:p>
        <a:p>
          <a:pPr marL="171450" lvl="1" indent="-171450" algn="l" defTabSz="800100">
            <a:lnSpc>
              <a:spcPct val="90000"/>
            </a:lnSpc>
            <a:spcBef>
              <a:spcPct val="0"/>
            </a:spcBef>
            <a:spcAft>
              <a:spcPts val="0"/>
            </a:spcAft>
            <a:buFontTx/>
            <a:buChar char="–"/>
          </a:pPr>
          <a:r>
            <a:rPr lang="or-IN" sz="1800" b="1" i="0" u="none" strike="noStrike" kern="1200" cap="none" dirty="0">
              <a:solidFill>
                <a:schemeClr val="dk1"/>
              </a:solidFill>
              <a:latin typeface="Arial"/>
              <a:ea typeface="Arial"/>
              <a:cs typeface="Arial"/>
              <a:sym typeface="Arial"/>
            </a:rPr>
            <a:t>ଖାଦ୍ୟ ଉତ୍ପାଦନ</a:t>
          </a:r>
          <a:endParaRPr lang="es-ES" sz="1800" b="1" kern="1200" dirty="0"/>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or-IN" sz="1400" b="1" kern="1200" dirty="0">
              <a:effectLst>
                <a:outerShdw blurRad="38100" dist="38100" dir="2700000" algn="tl">
                  <a:srgbClr val="000000"/>
                </a:outerShdw>
              </a:effectLst>
            </a:rPr>
            <a:t>ସମସ୍ତଙ୍କୁ</a:t>
          </a:r>
          <a:endParaRPr lang="es-ES" sz="1400" b="1" kern="1200" dirty="0">
            <a:effectLst>
              <a:outerShdw blurRad="38100" dist="38100" dir="2700000" algn="tl">
                <a:srgbClr val="000000"/>
              </a:outerShdw>
            </a:effectLst>
          </a:endParaRP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or-IN" sz="1800" b="1" kern="1200" dirty="0"/>
            <a:t>ମୃତ୍ୟୁ</a:t>
          </a:r>
          <a:endParaRPr lang="es-ES" sz="1800" b="1" kern="1200" dirty="0"/>
        </a:p>
        <a:p>
          <a:pPr marL="171450" lvl="1" indent="-171450" algn="l" defTabSz="800100">
            <a:lnSpc>
              <a:spcPct val="90000"/>
            </a:lnSpc>
            <a:spcBef>
              <a:spcPct val="0"/>
            </a:spcBef>
            <a:spcAft>
              <a:spcPts val="0"/>
            </a:spcAft>
            <a:buFontTx/>
            <a:buChar char="–"/>
          </a:pPr>
          <a:r>
            <a:rPr lang="or-IN" sz="1800" b="1" i="0" u="none" strike="noStrike" kern="1200" cap="none" dirty="0">
              <a:solidFill>
                <a:schemeClr val="dk1"/>
              </a:solidFill>
              <a:latin typeface="Arial"/>
              <a:ea typeface="Arial"/>
              <a:cs typeface="Arial"/>
              <a:sym typeface="Arial"/>
            </a:rPr>
            <a:t>ଈଶ୍ୱରଙ୍କଠାରୁ ପୃଥକତା</a:t>
          </a:r>
          <a:endParaRPr lang="es-ES" sz="1800" b="1" kern="1200" dirty="0"/>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620"/>
        <p:cNvGrpSpPr/>
        <p:nvPr/>
      </p:nvGrpSpPr>
      <p:grpSpPr>
        <a:xfrm>
          <a:off x="0" y="0"/>
          <a:ext cx="0" cy="0"/>
          <a:chOff x="0" y="0"/>
          <a:chExt cx="0" cy="0"/>
        </a:xfrm>
      </p:grpSpPr>
      <p:sp>
        <p:nvSpPr>
          <p:cNvPr id="621" name="Google Shape;621;n"/>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2" name="Google Shape;622;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rtl="0">
              <a:spcBef>
                <a:spcPts val="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0" name="Google Shape;72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6" name="Google Shape;72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6" name="Google Shape;77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4" name="Google Shape;7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6" name="Google Shape;81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6" name="Google Shape;83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2" name="Google Shape;85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4" name="Google Shape;89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0" name="Google Shape;910;p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6" name="Google Shape;916;p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629"/>
        <p:cNvGrpSpPr/>
        <p:nvPr/>
      </p:nvGrpSpPr>
      <p:grpSpPr>
        <a:xfrm>
          <a:off x="0" y="0"/>
          <a:ext cx="0" cy="0"/>
          <a:chOff x="0" y="0"/>
          <a:chExt cx="0" cy="0"/>
        </a:xfrm>
      </p:grpSpPr>
      <p:sp>
        <p:nvSpPr>
          <p:cNvPr id="630" name="Google Shape;630;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31" name="Google Shape;631;p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32" name="Google Shape;632;p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633"/>
        <p:cNvGrpSpPr/>
        <p:nvPr/>
      </p:nvGrpSpPr>
      <p:grpSpPr>
        <a:xfrm>
          <a:off x="0" y="0"/>
          <a:ext cx="0" cy="0"/>
          <a:chOff x="0" y="0"/>
          <a:chExt cx="0" cy="0"/>
        </a:xfrm>
      </p:grpSpPr>
      <p:sp>
        <p:nvSpPr>
          <p:cNvPr id="634" name="Google Shape;634;p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dk1"/>
              </a:buClr>
              <a:buSzPts val="6000"/>
              <a:buFont typeface="Play"/>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35" name="Google Shape;635;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636" name="Google Shape;636;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37" name="Google Shape;637;p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38" name="Google Shape;638;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639"/>
        <p:cNvGrpSpPr/>
        <p:nvPr/>
      </p:nvGrpSpPr>
      <p:grpSpPr>
        <a:xfrm>
          <a:off x="0" y="0"/>
          <a:ext cx="0" cy="0"/>
          <a:chOff x="0" y="0"/>
          <a:chExt cx="0" cy="0"/>
        </a:xfrm>
      </p:grpSpPr>
      <p:sp>
        <p:nvSpPr>
          <p:cNvPr id="640" name="Google Shape;640;p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41" name="Google Shape;641;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42" name="Google Shape;642;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3" name="Google Shape;643;p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4" name="Google Shape;644;p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645"/>
        <p:cNvGrpSpPr/>
        <p:nvPr/>
      </p:nvGrpSpPr>
      <p:grpSpPr>
        <a:xfrm>
          <a:off x="0" y="0"/>
          <a:ext cx="0" cy="0"/>
          <a:chOff x="0" y="0"/>
          <a:chExt cx="0" cy="0"/>
        </a:xfrm>
      </p:grpSpPr>
      <p:sp>
        <p:nvSpPr>
          <p:cNvPr id="646" name="Google Shape;646;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Play"/>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47" name="Google Shape;647;p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757575"/>
              </a:buClr>
              <a:buSzPts val="2400"/>
              <a:buNone/>
              <a:defRPr sz="2400">
                <a:solidFill>
                  <a:srgbClr val="757575"/>
                </a:solidFill>
              </a:defRPr>
            </a:lvl1pPr>
            <a:lvl2pPr marL="914400" lvl="1" indent="-228600" algn="l" rtl="0">
              <a:lnSpc>
                <a:spcPct val="90000"/>
              </a:lnSpc>
              <a:spcBef>
                <a:spcPts val="500"/>
              </a:spcBef>
              <a:spcAft>
                <a:spcPts val="0"/>
              </a:spcAft>
              <a:buClr>
                <a:srgbClr val="757575"/>
              </a:buClr>
              <a:buSzPts val="2000"/>
              <a:buNone/>
              <a:defRPr sz="2000">
                <a:solidFill>
                  <a:srgbClr val="757575"/>
                </a:solidFill>
              </a:defRPr>
            </a:lvl2pPr>
            <a:lvl3pPr marL="1371600" lvl="2" indent="-228600" algn="l" rtl="0">
              <a:lnSpc>
                <a:spcPct val="90000"/>
              </a:lnSpc>
              <a:spcBef>
                <a:spcPts val="500"/>
              </a:spcBef>
              <a:spcAft>
                <a:spcPts val="0"/>
              </a:spcAft>
              <a:buClr>
                <a:srgbClr val="757575"/>
              </a:buClr>
              <a:buSzPts val="1800"/>
              <a:buNone/>
              <a:defRPr sz="1800">
                <a:solidFill>
                  <a:srgbClr val="757575"/>
                </a:solidFill>
              </a:defRPr>
            </a:lvl3pPr>
            <a:lvl4pPr marL="1828800" lvl="3" indent="-228600" algn="l" rtl="0">
              <a:lnSpc>
                <a:spcPct val="90000"/>
              </a:lnSpc>
              <a:spcBef>
                <a:spcPts val="500"/>
              </a:spcBef>
              <a:spcAft>
                <a:spcPts val="0"/>
              </a:spcAft>
              <a:buClr>
                <a:srgbClr val="757575"/>
              </a:buClr>
              <a:buSzPts val="1600"/>
              <a:buNone/>
              <a:defRPr sz="1600">
                <a:solidFill>
                  <a:srgbClr val="757575"/>
                </a:solidFill>
              </a:defRPr>
            </a:lvl4pPr>
            <a:lvl5pPr marL="2286000" lvl="4" indent="-228600" algn="l" rtl="0">
              <a:lnSpc>
                <a:spcPct val="90000"/>
              </a:lnSpc>
              <a:spcBef>
                <a:spcPts val="500"/>
              </a:spcBef>
              <a:spcAft>
                <a:spcPts val="0"/>
              </a:spcAft>
              <a:buClr>
                <a:srgbClr val="757575"/>
              </a:buClr>
              <a:buSzPts val="1600"/>
              <a:buNone/>
              <a:defRPr sz="1600">
                <a:solidFill>
                  <a:srgbClr val="757575"/>
                </a:solidFill>
              </a:defRPr>
            </a:lvl5pPr>
            <a:lvl6pPr marL="2743200" lvl="5" indent="-228600" algn="l" rtl="0">
              <a:lnSpc>
                <a:spcPct val="90000"/>
              </a:lnSpc>
              <a:spcBef>
                <a:spcPts val="500"/>
              </a:spcBef>
              <a:spcAft>
                <a:spcPts val="0"/>
              </a:spcAft>
              <a:buClr>
                <a:srgbClr val="757575"/>
              </a:buClr>
              <a:buSzPts val="1600"/>
              <a:buNone/>
              <a:defRPr sz="1600">
                <a:solidFill>
                  <a:srgbClr val="757575"/>
                </a:solidFill>
              </a:defRPr>
            </a:lvl6pPr>
            <a:lvl7pPr marL="3200400" lvl="6" indent="-228600" algn="l" rtl="0">
              <a:lnSpc>
                <a:spcPct val="90000"/>
              </a:lnSpc>
              <a:spcBef>
                <a:spcPts val="500"/>
              </a:spcBef>
              <a:spcAft>
                <a:spcPts val="0"/>
              </a:spcAft>
              <a:buClr>
                <a:srgbClr val="757575"/>
              </a:buClr>
              <a:buSzPts val="1600"/>
              <a:buNone/>
              <a:defRPr sz="1600">
                <a:solidFill>
                  <a:srgbClr val="757575"/>
                </a:solidFill>
              </a:defRPr>
            </a:lvl7pPr>
            <a:lvl8pPr marL="3657600" lvl="7" indent="-228600" algn="l" rtl="0">
              <a:lnSpc>
                <a:spcPct val="90000"/>
              </a:lnSpc>
              <a:spcBef>
                <a:spcPts val="500"/>
              </a:spcBef>
              <a:spcAft>
                <a:spcPts val="0"/>
              </a:spcAft>
              <a:buClr>
                <a:srgbClr val="757575"/>
              </a:buClr>
              <a:buSzPts val="1600"/>
              <a:buNone/>
              <a:defRPr sz="1600">
                <a:solidFill>
                  <a:srgbClr val="757575"/>
                </a:solidFill>
              </a:defRPr>
            </a:lvl8pPr>
            <a:lvl9pPr marL="4114800" lvl="8" indent="-228600" algn="l" rtl="0">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648" name="Google Shape;648;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9" name="Google Shape;649;p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0" name="Google Shape;650;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651"/>
        <p:cNvGrpSpPr/>
        <p:nvPr/>
      </p:nvGrpSpPr>
      <p:grpSpPr>
        <a:xfrm>
          <a:off x="0" y="0"/>
          <a:ext cx="0" cy="0"/>
          <a:chOff x="0" y="0"/>
          <a:chExt cx="0" cy="0"/>
        </a:xfrm>
      </p:grpSpPr>
      <p:sp>
        <p:nvSpPr>
          <p:cNvPr id="652" name="Google Shape;652;p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53" name="Google Shape;653;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54" name="Google Shape;654;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55" name="Google Shape;655;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6" name="Google Shape;656;p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7" name="Google Shape;657;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658"/>
        <p:cNvGrpSpPr/>
        <p:nvPr/>
      </p:nvGrpSpPr>
      <p:grpSpPr>
        <a:xfrm>
          <a:off x="0" y="0"/>
          <a:ext cx="0" cy="0"/>
          <a:chOff x="0" y="0"/>
          <a:chExt cx="0" cy="0"/>
        </a:xfrm>
      </p:grpSpPr>
      <p:sp>
        <p:nvSpPr>
          <p:cNvPr id="659" name="Google Shape;659;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60" name="Google Shape;660;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661" name="Google Shape;661;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62" name="Google Shape;662;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663" name="Google Shape;663;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64" name="Google Shape;664;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5" name="Google Shape;665;p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6" name="Google Shape;666;p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667"/>
        <p:cNvGrpSpPr/>
        <p:nvPr/>
      </p:nvGrpSpPr>
      <p:grpSpPr>
        <a:xfrm>
          <a:off x="0" y="0"/>
          <a:ext cx="0" cy="0"/>
          <a:chOff x="0" y="0"/>
          <a:chExt cx="0" cy="0"/>
        </a:xfrm>
      </p:grpSpPr>
      <p:sp>
        <p:nvSpPr>
          <p:cNvPr id="668" name="Google Shape;668;p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69" name="Google Shape;669;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0" name="Google Shape;670;p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1" name="Google Shape;671;p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672"/>
        <p:cNvGrpSpPr/>
        <p:nvPr/>
      </p:nvGrpSpPr>
      <p:grpSpPr>
        <a:xfrm>
          <a:off x="0" y="0"/>
          <a:ext cx="0" cy="0"/>
          <a:chOff x="0" y="0"/>
          <a:chExt cx="0" cy="0"/>
        </a:xfrm>
      </p:grpSpPr>
      <p:sp>
        <p:nvSpPr>
          <p:cNvPr id="673" name="Google Shape;673;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Play"/>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74" name="Google Shape;674;p9"/>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chemeClr val="dk1"/>
              </a:buClr>
              <a:buSzPts val="3200"/>
              <a:buChar char="•"/>
              <a:defRPr sz="3200"/>
            </a:lvl1pPr>
            <a:lvl2pPr marL="914400" lvl="1" indent="-406400" algn="l" rtl="0">
              <a:lnSpc>
                <a:spcPct val="90000"/>
              </a:lnSpc>
              <a:spcBef>
                <a:spcPts val="500"/>
              </a:spcBef>
              <a:spcAft>
                <a:spcPts val="0"/>
              </a:spcAft>
              <a:buClr>
                <a:schemeClr val="dk1"/>
              </a:buClr>
              <a:buSzPts val="2800"/>
              <a:buChar char="•"/>
              <a:defRPr sz="2800"/>
            </a:lvl2pPr>
            <a:lvl3pPr marL="1371600" lvl="2" indent="-381000" algn="l" rtl="0">
              <a:lnSpc>
                <a:spcPct val="90000"/>
              </a:lnSpc>
              <a:spcBef>
                <a:spcPts val="500"/>
              </a:spcBef>
              <a:spcAft>
                <a:spcPts val="0"/>
              </a:spcAft>
              <a:buClr>
                <a:schemeClr val="dk1"/>
              </a:buClr>
              <a:buSzPts val="2400"/>
              <a:buChar char="•"/>
              <a:defRPr sz="2400"/>
            </a:lvl3pPr>
            <a:lvl4pPr marL="1828800" lvl="3" indent="-355600" algn="l" rtl="0">
              <a:lnSpc>
                <a:spcPct val="90000"/>
              </a:lnSpc>
              <a:spcBef>
                <a:spcPts val="500"/>
              </a:spcBef>
              <a:spcAft>
                <a:spcPts val="0"/>
              </a:spcAft>
              <a:buClr>
                <a:schemeClr val="dk1"/>
              </a:buClr>
              <a:buSzPts val="2000"/>
              <a:buChar char="•"/>
              <a:defRPr sz="2000"/>
            </a:lvl4pPr>
            <a:lvl5pPr marL="2286000" lvl="4" indent="-355600" algn="l" rtl="0">
              <a:lnSpc>
                <a:spcPct val="90000"/>
              </a:lnSpc>
              <a:spcBef>
                <a:spcPts val="500"/>
              </a:spcBef>
              <a:spcAft>
                <a:spcPts val="0"/>
              </a:spcAft>
              <a:buClr>
                <a:schemeClr val="dk1"/>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675" name="Google Shape;675;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676" name="Google Shape;676;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7" name="Google Shape;677;p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8" name="Google Shape;678;p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79"/>
        <p:cNvGrpSpPr/>
        <p:nvPr/>
      </p:nvGrpSpPr>
      <p:grpSpPr>
        <a:xfrm>
          <a:off x="0" y="0"/>
          <a:ext cx="0" cy="0"/>
          <a:chOff x="0" y="0"/>
          <a:chExt cx="0" cy="0"/>
        </a:xfrm>
      </p:grpSpPr>
      <p:sp>
        <p:nvSpPr>
          <p:cNvPr id="680" name="Google Shape;680;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Play"/>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81" name="Google Shape;681;p10"/>
          <p:cNvSpPr>
            <a:spLocks noGrp="1"/>
          </p:cNvSpPr>
          <p:nvPr>
            <p:ph type="pic" idx="2"/>
          </p:nvPr>
        </p:nvSpPr>
        <p:spPr>
          <a:xfrm>
            <a:off x="5183188" y="987425"/>
            <a:ext cx="6172200" cy="4873500"/>
          </a:xfrm>
          <a:prstGeom prst="rect">
            <a:avLst/>
          </a:prstGeom>
          <a:noFill/>
          <a:ln>
            <a:noFill/>
          </a:ln>
        </p:spPr>
      </p:sp>
      <p:sp>
        <p:nvSpPr>
          <p:cNvPr id="682" name="Google Shape;682;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683" name="Google Shape;683;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84" name="Google Shape;684;p1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85" name="Google Shape;685;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6"/>
        <p:cNvGrpSpPr/>
        <p:nvPr/>
      </p:nvGrpSpPr>
      <p:grpSpPr>
        <a:xfrm>
          <a:off x="0" y="0"/>
          <a:ext cx="0" cy="0"/>
          <a:chOff x="0" y="0"/>
          <a:chExt cx="0" cy="0"/>
        </a:xfrm>
      </p:grpSpPr>
      <p:sp>
        <p:nvSpPr>
          <p:cNvPr id="687" name="Google Shape;687;p1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88" name="Google Shape;688;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89" name="Google Shape;689;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90" name="Google Shape;690;p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91" name="Google Shape;691;p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692"/>
        <p:cNvGrpSpPr/>
        <p:nvPr/>
      </p:nvGrpSpPr>
      <p:grpSpPr>
        <a:xfrm>
          <a:off x="0" y="0"/>
          <a:ext cx="0" cy="0"/>
          <a:chOff x="0" y="0"/>
          <a:chExt cx="0" cy="0"/>
        </a:xfrm>
      </p:grpSpPr>
      <p:sp>
        <p:nvSpPr>
          <p:cNvPr id="693" name="Google Shape;693;p12"/>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94" name="Google Shape;694;p12"/>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95" name="Google Shape;695;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96" name="Google Shape;696;p1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97" name="Google Shape;697;p1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704"/>
        <p:cNvGrpSpPr/>
        <p:nvPr/>
      </p:nvGrpSpPr>
      <p:grpSpPr>
        <a:xfrm>
          <a:off x="0" y="0"/>
          <a:ext cx="0" cy="0"/>
          <a:chOff x="0" y="0"/>
          <a:chExt cx="0" cy="0"/>
        </a:xfrm>
      </p:grpSpPr>
      <p:sp>
        <p:nvSpPr>
          <p:cNvPr id="705" name="Google Shape;705;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rgbClr val="757575"/>
              </a:buClr>
              <a:buSzPts val="1400"/>
              <a:buFont typeface="Arial"/>
              <a:buNone/>
              <a:defRPr/>
            </a:lvl1pPr>
            <a:lvl2pPr lvl="1" algn="l" rtl="0">
              <a:spcBef>
                <a:spcPts val="0"/>
              </a:spcBef>
              <a:spcAft>
                <a:spcPts val="0"/>
              </a:spcAft>
              <a:buClr>
                <a:schemeClr val="dk1"/>
              </a:buClr>
              <a:buSzPts val="1400"/>
              <a:buFont typeface="Arial"/>
              <a:buNone/>
              <a:defRPr/>
            </a:lvl2pPr>
            <a:lvl3pPr lvl="2" algn="l" rtl="0">
              <a:spcBef>
                <a:spcPts val="0"/>
              </a:spcBef>
              <a:spcAft>
                <a:spcPts val="0"/>
              </a:spcAft>
              <a:buClr>
                <a:schemeClr val="dk1"/>
              </a:buClr>
              <a:buSzPts val="1400"/>
              <a:buFont typeface="Arial"/>
              <a:buNone/>
              <a:defRPr/>
            </a:lvl3pPr>
            <a:lvl4pPr lvl="3" algn="l" rtl="0">
              <a:spcBef>
                <a:spcPts val="0"/>
              </a:spcBef>
              <a:spcAft>
                <a:spcPts val="0"/>
              </a:spcAft>
              <a:buClr>
                <a:schemeClr val="dk1"/>
              </a:buClr>
              <a:buSzPts val="1400"/>
              <a:buFont typeface="Arial"/>
              <a:buNone/>
              <a:defRPr/>
            </a:lvl4pPr>
            <a:lvl5pPr lvl="4" algn="l" rtl="0">
              <a:spcBef>
                <a:spcPts val="0"/>
              </a:spcBef>
              <a:spcAft>
                <a:spcPts val="0"/>
              </a:spcAft>
              <a:buClr>
                <a:schemeClr val="dk1"/>
              </a:buClr>
              <a:buSzPts val="1400"/>
              <a:buFont typeface="Arial"/>
              <a:buNone/>
              <a:defRPr/>
            </a:lvl5pPr>
            <a:lvl6pPr lvl="5" algn="l" rtl="0">
              <a:spcBef>
                <a:spcPts val="0"/>
              </a:spcBef>
              <a:spcAft>
                <a:spcPts val="0"/>
              </a:spcAft>
              <a:buClr>
                <a:schemeClr val="dk1"/>
              </a:buClr>
              <a:buSzPts val="1400"/>
              <a:buFont typeface="Arial"/>
              <a:buNone/>
              <a:defRPr/>
            </a:lvl6pPr>
            <a:lvl7pPr lvl="6" algn="l" rtl="0">
              <a:spcBef>
                <a:spcPts val="0"/>
              </a:spcBef>
              <a:spcAft>
                <a:spcPts val="0"/>
              </a:spcAft>
              <a:buClr>
                <a:schemeClr val="dk1"/>
              </a:buClr>
              <a:buSzPts val="1400"/>
              <a:buFont typeface="Arial"/>
              <a:buNone/>
              <a:defRPr/>
            </a:lvl7pPr>
            <a:lvl8pPr lvl="7" algn="l" rtl="0">
              <a:spcBef>
                <a:spcPts val="0"/>
              </a:spcBef>
              <a:spcAft>
                <a:spcPts val="0"/>
              </a:spcAft>
              <a:buClr>
                <a:schemeClr val="dk1"/>
              </a:buClr>
              <a:buSzPts val="1400"/>
              <a:buFont typeface="Arial"/>
              <a:buNone/>
              <a:defRPr/>
            </a:lvl8pPr>
            <a:lvl9pPr lvl="8" algn="l" rtl="0">
              <a:spcBef>
                <a:spcPts val="0"/>
              </a:spcBef>
              <a:spcAft>
                <a:spcPts val="0"/>
              </a:spcAft>
              <a:buClr>
                <a:schemeClr val="dk1"/>
              </a:buClr>
              <a:buSzPts val="1400"/>
              <a:buFont typeface="Arial"/>
              <a:buNone/>
              <a:defRPr/>
            </a:lvl9pPr>
          </a:lstStyle>
          <a:p>
            <a:endParaRPr/>
          </a:p>
        </p:txBody>
      </p:sp>
      <p:sp>
        <p:nvSpPr>
          <p:cNvPr id="706" name="Google Shape;706;p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Clr>
                <a:srgbClr val="757575"/>
              </a:buClr>
              <a:buSzPts val="1400"/>
              <a:buFont typeface="Arial"/>
              <a:buNone/>
              <a:defRPr/>
            </a:lvl1pPr>
            <a:lvl2pPr lvl="1" algn="l" rtl="0">
              <a:spcBef>
                <a:spcPts val="0"/>
              </a:spcBef>
              <a:spcAft>
                <a:spcPts val="0"/>
              </a:spcAft>
              <a:buClr>
                <a:schemeClr val="dk1"/>
              </a:buClr>
              <a:buSzPts val="1400"/>
              <a:buFont typeface="Arial"/>
              <a:buNone/>
              <a:defRPr/>
            </a:lvl2pPr>
            <a:lvl3pPr lvl="2" algn="l" rtl="0">
              <a:spcBef>
                <a:spcPts val="0"/>
              </a:spcBef>
              <a:spcAft>
                <a:spcPts val="0"/>
              </a:spcAft>
              <a:buClr>
                <a:schemeClr val="dk1"/>
              </a:buClr>
              <a:buSzPts val="1400"/>
              <a:buFont typeface="Arial"/>
              <a:buNone/>
              <a:defRPr/>
            </a:lvl3pPr>
            <a:lvl4pPr lvl="3" algn="l" rtl="0">
              <a:spcBef>
                <a:spcPts val="0"/>
              </a:spcBef>
              <a:spcAft>
                <a:spcPts val="0"/>
              </a:spcAft>
              <a:buClr>
                <a:schemeClr val="dk1"/>
              </a:buClr>
              <a:buSzPts val="1400"/>
              <a:buFont typeface="Arial"/>
              <a:buNone/>
              <a:defRPr/>
            </a:lvl4pPr>
            <a:lvl5pPr lvl="4" algn="l" rtl="0">
              <a:spcBef>
                <a:spcPts val="0"/>
              </a:spcBef>
              <a:spcAft>
                <a:spcPts val="0"/>
              </a:spcAft>
              <a:buClr>
                <a:schemeClr val="dk1"/>
              </a:buClr>
              <a:buSzPts val="1400"/>
              <a:buFont typeface="Arial"/>
              <a:buNone/>
              <a:defRPr/>
            </a:lvl5pPr>
            <a:lvl6pPr lvl="5" algn="l" rtl="0">
              <a:spcBef>
                <a:spcPts val="0"/>
              </a:spcBef>
              <a:spcAft>
                <a:spcPts val="0"/>
              </a:spcAft>
              <a:buClr>
                <a:schemeClr val="dk1"/>
              </a:buClr>
              <a:buSzPts val="1400"/>
              <a:buFont typeface="Arial"/>
              <a:buNone/>
              <a:defRPr/>
            </a:lvl6pPr>
            <a:lvl7pPr lvl="6" algn="l" rtl="0">
              <a:spcBef>
                <a:spcPts val="0"/>
              </a:spcBef>
              <a:spcAft>
                <a:spcPts val="0"/>
              </a:spcAft>
              <a:buClr>
                <a:schemeClr val="dk1"/>
              </a:buClr>
              <a:buSzPts val="1400"/>
              <a:buFont typeface="Arial"/>
              <a:buNone/>
              <a:defRPr/>
            </a:lvl7pPr>
            <a:lvl8pPr lvl="7" algn="l" rtl="0">
              <a:spcBef>
                <a:spcPts val="0"/>
              </a:spcBef>
              <a:spcAft>
                <a:spcPts val="0"/>
              </a:spcAft>
              <a:buClr>
                <a:schemeClr val="dk1"/>
              </a:buClr>
              <a:buSzPts val="1400"/>
              <a:buFont typeface="Arial"/>
              <a:buNone/>
              <a:defRPr/>
            </a:lvl8pPr>
            <a:lvl9pPr lvl="8" algn="l" rtl="0">
              <a:spcBef>
                <a:spcPts val="0"/>
              </a:spcBef>
              <a:spcAft>
                <a:spcPts val="0"/>
              </a:spcAft>
              <a:buClr>
                <a:schemeClr val="dk1"/>
              </a:buClr>
              <a:buSzPts val="1400"/>
              <a:buFont typeface="Arial"/>
              <a:buNone/>
              <a:defRPr/>
            </a:lvl9pPr>
          </a:lstStyle>
          <a:p>
            <a:endParaRPr/>
          </a:p>
        </p:txBody>
      </p:sp>
      <p:sp>
        <p:nvSpPr>
          <p:cNvPr id="707" name="Google Shape;707;p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714"/>
        <p:cNvGrpSpPr/>
        <p:nvPr/>
      </p:nvGrpSpPr>
      <p:grpSpPr>
        <a:xfrm>
          <a:off x="0" y="0"/>
          <a:ext cx="0" cy="0"/>
          <a:chOff x="0" y="0"/>
          <a:chExt cx="0" cy="0"/>
        </a:xfrm>
      </p:grpSpPr>
      <p:sp>
        <p:nvSpPr>
          <p:cNvPr id="715" name="Google Shape;715;p1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chemeClr val="lt1"/>
              </a:buClr>
              <a:buSzPts val="1400"/>
              <a:buFont typeface="Arial"/>
              <a:buNone/>
              <a:defRPr/>
            </a:lvl1pPr>
            <a:lvl2pPr lvl="1" algn="l" rtl="0">
              <a:spcBef>
                <a:spcPts val="0"/>
              </a:spcBef>
              <a:spcAft>
                <a:spcPts val="0"/>
              </a:spcAft>
              <a:buClr>
                <a:schemeClr val="lt1"/>
              </a:buClr>
              <a:buSzPts val="1400"/>
              <a:buFont typeface="Arial"/>
              <a:buNone/>
              <a:defRPr/>
            </a:lvl2pPr>
            <a:lvl3pPr lvl="2" algn="l" rtl="0">
              <a:spcBef>
                <a:spcPts val="0"/>
              </a:spcBef>
              <a:spcAft>
                <a:spcPts val="0"/>
              </a:spcAft>
              <a:buClr>
                <a:schemeClr val="lt1"/>
              </a:buClr>
              <a:buSzPts val="1400"/>
              <a:buFont typeface="Arial"/>
              <a:buNone/>
              <a:defRPr/>
            </a:lvl3pPr>
            <a:lvl4pPr lvl="3" algn="l" rtl="0">
              <a:spcBef>
                <a:spcPts val="0"/>
              </a:spcBef>
              <a:spcAft>
                <a:spcPts val="0"/>
              </a:spcAft>
              <a:buClr>
                <a:schemeClr val="lt1"/>
              </a:buClr>
              <a:buSzPts val="1400"/>
              <a:buFont typeface="Arial"/>
              <a:buNone/>
              <a:defRPr/>
            </a:lvl4pPr>
            <a:lvl5pPr lvl="4" algn="l" rtl="0">
              <a:spcBef>
                <a:spcPts val="0"/>
              </a:spcBef>
              <a:spcAft>
                <a:spcPts val="0"/>
              </a:spcAft>
              <a:buClr>
                <a:schemeClr val="lt1"/>
              </a:buClr>
              <a:buSzPts val="1400"/>
              <a:buFont typeface="Arial"/>
              <a:buNone/>
              <a:defRPr/>
            </a:lvl5pPr>
            <a:lvl6pPr lvl="5" algn="l" rtl="0">
              <a:spcBef>
                <a:spcPts val="0"/>
              </a:spcBef>
              <a:spcAft>
                <a:spcPts val="0"/>
              </a:spcAft>
              <a:buClr>
                <a:schemeClr val="lt1"/>
              </a:buClr>
              <a:buSzPts val="1400"/>
              <a:buFont typeface="Arial"/>
              <a:buNone/>
              <a:defRPr/>
            </a:lvl6pPr>
            <a:lvl7pPr lvl="6" algn="l" rtl="0">
              <a:spcBef>
                <a:spcPts val="0"/>
              </a:spcBef>
              <a:spcAft>
                <a:spcPts val="0"/>
              </a:spcAft>
              <a:buClr>
                <a:schemeClr val="lt1"/>
              </a:buClr>
              <a:buSzPts val="1400"/>
              <a:buFont typeface="Arial"/>
              <a:buNone/>
              <a:defRPr/>
            </a:lvl7pPr>
            <a:lvl8pPr lvl="7" algn="l" rtl="0">
              <a:spcBef>
                <a:spcPts val="0"/>
              </a:spcBef>
              <a:spcAft>
                <a:spcPts val="0"/>
              </a:spcAft>
              <a:buClr>
                <a:schemeClr val="lt1"/>
              </a:buClr>
              <a:buSzPts val="1400"/>
              <a:buFont typeface="Arial"/>
              <a:buNone/>
              <a:defRPr/>
            </a:lvl8pPr>
            <a:lvl9pPr lvl="8" algn="l" rtl="0">
              <a:spcBef>
                <a:spcPts val="0"/>
              </a:spcBef>
              <a:spcAft>
                <a:spcPts val="0"/>
              </a:spcAft>
              <a:buClr>
                <a:schemeClr val="lt1"/>
              </a:buClr>
              <a:buSzPts val="1400"/>
              <a:buFont typeface="Arial"/>
              <a:buNone/>
              <a:defRPr/>
            </a:lvl9pPr>
          </a:lstStyle>
          <a:p>
            <a:endParaRPr/>
          </a:p>
        </p:txBody>
      </p:sp>
      <p:sp>
        <p:nvSpPr>
          <p:cNvPr id="716" name="Google Shape;716;p1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Clr>
                <a:schemeClr val="lt1"/>
              </a:buClr>
              <a:buSzPts val="1400"/>
              <a:buFont typeface="Arial"/>
              <a:buNone/>
              <a:defRPr/>
            </a:lvl1pPr>
            <a:lvl2pPr lvl="1" algn="l" rtl="0">
              <a:spcBef>
                <a:spcPts val="0"/>
              </a:spcBef>
              <a:spcAft>
                <a:spcPts val="0"/>
              </a:spcAft>
              <a:buClr>
                <a:schemeClr val="lt1"/>
              </a:buClr>
              <a:buSzPts val="1400"/>
              <a:buFont typeface="Arial"/>
              <a:buNone/>
              <a:defRPr/>
            </a:lvl2pPr>
            <a:lvl3pPr lvl="2" algn="l" rtl="0">
              <a:spcBef>
                <a:spcPts val="0"/>
              </a:spcBef>
              <a:spcAft>
                <a:spcPts val="0"/>
              </a:spcAft>
              <a:buClr>
                <a:schemeClr val="lt1"/>
              </a:buClr>
              <a:buSzPts val="1400"/>
              <a:buFont typeface="Arial"/>
              <a:buNone/>
              <a:defRPr/>
            </a:lvl3pPr>
            <a:lvl4pPr lvl="3" algn="l" rtl="0">
              <a:spcBef>
                <a:spcPts val="0"/>
              </a:spcBef>
              <a:spcAft>
                <a:spcPts val="0"/>
              </a:spcAft>
              <a:buClr>
                <a:schemeClr val="lt1"/>
              </a:buClr>
              <a:buSzPts val="1400"/>
              <a:buFont typeface="Arial"/>
              <a:buNone/>
              <a:defRPr/>
            </a:lvl4pPr>
            <a:lvl5pPr lvl="4" algn="l" rtl="0">
              <a:spcBef>
                <a:spcPts val="0"/>
              </a:spcBef>
              <a:spcAft>
                <a:spcPts val="0"/>
              </a:spcAft>
              <a:buClr>
                <a:schemeClr val="lt1"/>
              </a:buClr>
              <a:buSzPts val="1400"/>
              <a:buFont typeface="Arial"/>
              <a:buNone/>
              <a:defRPr/>
            </a:lvl5pPr>
            <a:lvl6pPr lvl="5" algn="l" rtl="0">
              <a:spcBef>
                <a:spcPts val="0"/>
              </a:spcBef>
              <a:spcAft>
                <a:spcPts val="0"/>
              </a:spcAft>
              <a:buClr>
                <a:schemeClr val="lt1"/>
              </a:buClr>
              <a:buSzPts val="1400"/>
              <a:buFont typeface="Arial"/>
              <a:buNone/>
              <a:defRPr/>
            </a:lvl6pPr>
            <a:lvl7pPr lvl="6" algn="l" rtl="0">
              <a:spcBef>
                <a:spcPts val="0"/>
              </a:spcBef>
              <a:spcAft>
                <a:spcPts val="0"/>
              </a:spcAft>
              <a:buClr>
                <a:schemeClr val="lt1"/>
              </a:buClr>
              <a:buSzPts val="1400"/>
              <a:buFont typeface="Arial"/>
              <a:buNone/>
              <a:defRPr/>
            </a:lvl7pPr>
            <a:lvl8pPr lvl="7" algn="l" rtl="0">
              <a:spcBef>
                <a:spcPts val="0"/>
              </a:spcBef>
              <a:spcAft>
                <a:spcPts val="0"/>
              </a:spcAft>
              <a:buClr>
                <a:schemeClr val="lt1"/>
              </a:buClr>
              <a:buSzPts val="1400"/>
              <a:buFont typeface="Arial"/>
              <a:buNone/>
              <a:defRPr/>
            </a:lvl8pPr>
            <a:lvl9pPr lvl="8" algn="l" rtl="0">
              <a:spcBef>
                <a:spcPts val="0"/>
              </a:spcBef>
              <a:spcAft>
                <a:spcPts val="0"/>
              </a:spcAft>
              <a:buClr>
                <a:schemeClr val="lt1"/>
              </a:buClr>
              <a:buSzPts val="1400"/>
              <a:buFont typeface="Arial"/>
              <a:buNone/>
              <a:defRPr/>
            </a:lvl9pPr>
          </a:lstStyle>
          <a:p>
            <a:endParaRPr/>
          </a:p>
        </p:txBody>
      </p:sp>
      <p:sp>
        <p:nvSpPr>
          <p:cNvPr id="717" name="Google Shape;717;p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fld id="{7A892662-602A-4A2F-8847-CFEE9BEDE8A2}" type="datetimeFigureOut">
              <a:rPr lang="es-ES" smtClean="0"/>
              <a:t>18/09/2026</a:t>
            </a:fld>
            <a:endParaRPr lang="es-ES"/>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4050257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fld id="{7A892662-602A-4A2F-8847-CFEE9BEDE8A2}" type="datetimeFigureOut">
              <a:rPr lang="es-ES" smtClean="0"/>
              <a:t>18/09/2026</a:t>
            </a:fld>
            <a:endParaRPr lang="es-ES"/>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731960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fld id="{7A892662-602A-4A2F-8847-CFEE9BEDE8A2}" type="datetimeFigureOut">
              <a:rPr lang="es-ES" smtClean="0"/>
              <a:t>18/09/2026</a:t>
            </a:fld>
            <a:endParaRPr lang="es-ES"/>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564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fld id="{7A892662-602A-4A2F-8847-CFEE9BEDE8A2}" type="datetimeFigureOut">
              <a:rPr lang="es-ES" smtClean="0"/>
              <a:t>18/09/2026</a:t>
            </a:fld>
            <a:endParaRPr lang="es-ES"/>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251888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fld id="{7A892662-602A-4A2F-8847-CFEE9BEDE8A2}" type="datetimeFigureOut">
              <a:rPr lang="es-ES" smtClean="0"/>
              <a:t>18/09/2026</a:t>
            </a:fld>
            <a:endParaRPr lang="es-ES"/>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23215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fld id="{7A892662-602A-4A2F-8847-CFEE9BEDE8A2}" type="datetimeFigureOut">
              <a:rPr lang="es-ES" smtClean="0"/>
              <a:t>18/09/2026</a:t>
            </a:fld>
            <a:endParaRPr lang="es-ES"/>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15509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fld id="{7A892662-602A-4A2F-8847-CFEE9BEDE8A2}" type="datetimeFigureOut">
              <a:rPr lang="es-ES" smtClean="0"/>
              <a:t>18/09/2026</a:t>
            </a:fld>
            <a:endParaRPr lang="es-ES"/>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435700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fld id="{7A892662-602A-4A2F-8847-CFEE9BEDE8A2}" type="datetimeFigureOut">
              <a:rPr lang="es-ES" smtClean="0"/>
              <a:t>18/09/2026</a:t>
            </a:fld>
            <a:endParaRPr lang="es-ES"/>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21517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fld id="{7A892662-602A-4A2F-8847-CFEE9BEDE8A2}" type="datetimeFigureOut">
              <a:rPr lang="es-ES" smtClean="0"/>
              <a:t>18/09/2026</a:t>
            </a:fld>
            <a:endParaRPr lang="es-ES"/>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82633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fld id="{7A892662-602A-4A2F-8847-CFEE9BEDE8A2}" type="datetimeFigureOut">
              <a:rPr lang="es-ES" smtClean="0"/>
              <a:t>18/09/2026</a:t>
            </a:fld>
            <a:endParaRPr lang="es-ES"/>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596944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fld id="{7A892662-602A-4A2F-8847-CFEE9BEDE8A2}" type="datetimeFigureOut">
              <a:rPr lang="es-ES" smtClean="0"/>
              <a:t>18/09/2026</a:t>
            </a:fld>
            <a:endParaRPr lang="es-ES"/>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573663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23"/>
        <p:cNvGrpSpPr/>
        <p:nvPr/>
      </p:nvGrpSpPr>
      <p:grpSpPr>
        <a:xfrm>
          <a:off x="0" y="0"/>
          <a:ext cx="0" cy="0"/>
          <a:chOff x="0" y="0"/>
          <a:chExt cx="0" cy="0"/>
        </a:xfrm>
      </p:grpSpPr>
      <p:sp>
        <p:nvSpPr>
          <p:cNvPr id="624" name="Google Shape;624;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25" name="Google Shape;625;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26" name="Google Shape;626;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7" name="Google Shape;627;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8" name="Google Shape;628;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8"/>
        <p:cNvGrpSpPr/>
        <p:nvPr/>
      </p:nvGrpSpPr>
      <p:grpSpPr>
        <a:xfrm>
          <a:off x="0" y="0"/>
          <a:ext cx="0" cy="0"/>
          <a:chOff x="0" y="0"/>
          <a:chExt cx="0" cy="0"/>
        </a:xfrm>
      </p:grpSpPr>
      <p:sp>
        <p:nvSpPr>
          <p:cNvPr id="699" name="Google Shape;699;p1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00" name="Google Shape;700;p1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01" name="Google Shape;701;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757575"/>
              </a:buClr>
              <a:buSzPts val="1400"/>
              <a:buFont typeface="Arial"/>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02" name="Google Shape;702;p1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757575"/>
              </a:buClr>
              <a:buSzPts val="1400"/>
              <a:buFont typeface="Arial"/>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03" name="Google Shape;703;p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59" r:id="rId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08"/>
        <p:cNvGrpSpPr/>
        <p:nvPr/>
      </p:nvGrpSpPr>
      <p:grpSpPr>
        <a:xfrm>
          <a:off x="0" y="0"/>
          <a:ext cx="0" cy="0"/>
          <a:chOff x="0" y="0"/>
          <a:chExt cx="0" cy="0"/>
        </a:xfrm>
      </p:grpSpPr>
      <p:sp>
        <p:nvSpPr>
          <p:cNvPr id="709" name="Google Shape;709;p1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Play"/>
              <a:buNone/>
              <a:defRPr sz="4400" b="0" i="0" u="none" strike="noStrike" cap="none">
                <a:solidFill>
                  <a:schemeClr val="lt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10" name="Google Shape;710;p1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711" name="Google Shape;711;p1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lt1"/>
              </a:buClr>
              <a:buSzPts val="1400"/>
              <a:buFont typeface="Arial"/>
              <a:buNone/>
              <a:defRPr sz="1200" b="0" i="0" u="none" strike="noStrike" cap="none">
                <a:solidFill>
                  <a:schemeClr val="lt1"/>
                </a:solidFill>
                <a:latin typeface="Arial"/>
                <a:ea typeface="Arial"/>
                <a:cs typeface="Arial"/>
                <a:sym typeface="Arial"/>
              </a:defRPr>
            </a:lvl1pPr>
            <a:lvl2pPr marR="0" lvl="1"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9pPr>
          </a:lstStyle>
          <a:p>
            <a:endParaRPr/>
          </a:p>
        </p:txBody>
      </p:sp>
      <p:sp>
        <p:nvSpPr>
          <p:cNvPr id="712" name="Google Shape;712;p1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lt1"/>
              </a:buClr>
              <a:buSzPts val="1400"/>
              <a:buFont typeface="Arial"/>
              <a:buNone/>
              <a:defRPr sz="1200" b="0" i="0" u="none" strike="noStrike" cap="none">
                <a:solidFill>
                  <a:schemeClr val="lt1"/>
                </a:solidFill>
                <a:latin typeface="Arial"/>
                <a:ea typeface="Arial"/>
                <a:cs typeface="Arial"/>
                <a:sym typeface="Arial"/>
              </a:defRPr>
            </a:lvl1pPr>
            <a:lvl2pPr marR="0" lvl="1"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Clr>
                <a:schemeClr val="lt1"/>
              </a:buClr>
              <a:buSzPts val="1400"/>
              <a:buFont typeface="Arial"/>
              <a:buNone/>
              <a:defRPr sz="1800" b="0" i="0" u="none" strike="noStrike" cap="none">
                <a:solidFill>
                  <a:schemeClr val="lt1"/>
                </a:solidFill>
                <a:latin typeface="Arial"/>
                <a:ea typeface="Arial"/>
                <a:cs typeface="Arial"/>
                <a:sym typeface="Arial"/>
              </a:defRPr>
            </a:lvl9pPr>
          </a:lstStyle>
          <a:p>
            <a:endParaRPr/>
          </a:p>
        </p:txBody>
      </p:sp>
      <p:sp>
        <p:nvSpPr>
          <p:cNvPr id="713" name="Google Shape;713;p1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60" r:id="rId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92662-602A-4A2F-8847-CFEE9BEDE8A2}" type="datetimeFigureOut">
              <a:rPr lang="es-ES" smtClean="0"/>
              <a:t>18/09/2026</a:t>
            </a:fld>
            <a:endParaRPr lang="es-ES"/>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FD5489-5289-4D40-ADBB-8E38832F3DB7}" type="slidenum">
              <a:rPr lang="es-ES" smtClean="0"/>
              <a:t>‹Nº›</a:t>
            </a:fld>
            <a:endParaRPr lang="es-ES"/>
          </a:p>
        </p:txBody>
      </p:sp>
    </p:spTree>
    <p:extLst>
      <p:ext uri="{BB962C8B-B14F-4D97-AF65-F5344CB8AC3E}">
        <p14:creationId xmlns:p14="http://schemas.microsoft.com/office/powerpoint/2010/main" val="205562367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20.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3.jpeg"/><Relationship Id="rId7" Type="http://schemas.openxmlformats.org/officeDocument/2006/relationships/diagramData" Target="../diagrams/data2.xml"/><Relationship Id="rId2" Type="http://schemas.openxmlformats.org/officeDocument/2006/relationships/image" Target="../media/image32.jpeg"/><Relationship Id="rId1" Type="http://schemas.openxmlformats.org/officeDocument/2006/relationships/slideLayout" Target="../slideLayouts/slideLayout20.xml"/><Relationship Id="rId6" Type="http://schemas.openxmlformats.org/officeDocument/2006/relationships/image" Target="../media/image35.jpeg"/><Relationship Id="rId11" Type="http://schemas.microsoft.com/office/2007/relationships/diagramDrawing" Target="../diagrams/drawing2.xml"/><Relationship Id="rId5" Type="http://schemas.microsoft.com/office/2007/relationships/hdphoto" Target="../media/hdphoto3.wdp"/><Relationship Id="rId10" Type="http://schemas.openxmlformats.org/officeDocument/2006/relationships/diagramColors" Target="../diagrams/colors2.xml"/><Relationship Id="rId4" Type="http://schemas.openxmlformats.org/officeDocument/2006/relationships/image" Target="../media/image34.png"/><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 Id="rId9" Type="http://schemas.openxmlformats.org/officeDocument/2006/relationships/image" Target="../media/image42.jpg"/></Relationships>
</file>

<file path=ppt/slides/_rels/slide1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jpg"/><Relationship Id="rId4" Type="http://schemas.openxmlformats.org/officeDocument/2006/relationships/image" Target="../media/image4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21"/>
        <p:cNvGrpSpPr/>
        <p:nvPr/>
      </p:nvGrpSpPr>
      <p:grpSpPr>
        <a:xfrm>
          <a:off x="0" y="0"/>
          <a:ext cx="0" cy="0"/>
          <a:chOff x="0" y="0"/>
          <a:chExt cx="0" cy="0"/>
        </a:xfrm>
      </p:grpSpPr>
      <p:sp>
        <p:nvSpPr>
          <p:cNvPr id="722" name="Google Shape;722;p17"/>
          <p:cNvSpPr txBox="1"/>
          <p:nvPr/>
        </p:nvSpPr>
        <p:spPr>
          <a:xfrm>
            <a:off x="1" y="371863"/>
            <a:ext cx="5298140"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5400"/>
              <a:buFont typeface="Arial"/>
              <a:buNone/>
            </a:pPr>
            <a:r>
              <a:rPr lang="en" sz="5400" b="1" kern="1200" spc="600" dirty="0">
                <a:ln>
                  <a:solidFill>
                    <a:srgbClr val="F1893B"/>
                  </a:solidFill>
                </a:ln>
                <a:solidFill>
                  <a:schemeClr val="bg1"/>
                </a:solidFill>
                <a:effectLst>
                  <a:glow rad="114300">
                    <a:srgbClr val="FAD8BE">
                      <a:alpha val="75000"/>
                    </a:srgbClr>
                  </a:glow>
                </a:effectLst>
                <a:latin typeface="+mn-lt"/>
                <a:ea typeface="+mn-ea"/>
                <a:cs typeface="+mn-cs"/>
              </a:rPr>
              <a:t>ସୃଷ୍ଟିକର୍ତ୍ତା କହୁଛନ୍ତି</a:t>
            </a:r>
            <a:endParaRPr sz="5400" b="1" kern="1200" spc="600" dirty="0">
              <a:ln>
                <a:solidFill>
                  <a:srgbClr val="F1893B"/>
                </a:solidFill>
              </a:ln>
              <a:solidFill>
                <a:schemeClr val="bg1"/>
              </a:solidFill>
              <a:effectLst>
                <a:glow rad="114300">
                  <a:srgbClr val="FAD8BE">
                    <a:alpha val="75000"/>
                  </a:srgbClr>
                </a:glow>
              </a:effectLst>
              <a:latin typeface="+mn-lt"/>
              <a:ea typeface="+mn-ea"/>
              <a:cs typeface="+mn-cs"/>
            </a:endParaRPr>
          </a:p>
        </p:txBody>
      </p:sp>
      <p:sp>
        <p:nvSpPr>
          <p:cNvPr id="723" name="Google Shape;723;p17"/>
          <p:cNvSpPr txBox="1"/>
          <p:nvPr/>
        </p:nvSpPr>
        <p:spPr>
          <a:xfrm>
            <a:off x="8495732" y="6519446"/>
            <a:ext cx="3696300" cy="342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CDE6FF"/>
              </a:buClr>
              <a:buSzPts val="1600"/>
              <a:buFont typeface="Arial"/>
              <a:buNone/>
            </a:pPr>
            <a:r>
              <a:rPr lang="en" sz="1600" b="1" i="0" u="none" strike="noStrike" cap="none">
                <a:solidFill>
                  <a:srgbClr val="CDE6FF"/>
                </a:solidFill>
                <a:latin typeface="Arial"/>
                <a:ea typeface="Arial"/>
                <a:cs typeface="Arial"/>
                <a:sym typeface="Arial"/>
              </a:rPr>
              <a:t>ପାଠ ୧, ଅକ୍ଟୋବର ୩, ୨୦୨୬ ପାଇଁ </a:t>
            </a:r>
            <a:endParaRPr sz="18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7"/>
        <p:cNvGrpSpPr/>
        <p:nvPr/>
      </p:nvGrpSpPr>
      <p:grpSpPr>
        <a:xfrm>
          <a:off x="0" y="0"/>
          <a:ext cx="0" cy="0"/>
          <a:chOff x="0" y="0"/>
          <a:chExt cx="0" cy="0"/>
        </a:xfrm>
      </p:grpSpPr>
      <p:sp>
        <p:nvSpPr>
          <p:cNvPr id="728" name="Google Shape;728;p18"/>
          <p:cNvSpPr/>
          <p:nvPr/>
        </p:nvSpPr>
        <p:spPr>
          <a:xfrm>
            <a:off x="0" y="0"/>
            <a:ext cx="12192000" cy="6858000"/>
          </a:xfrm>
          <a:prstGeom prst="rect">
            <a:avLst/>
          </a:prstGeom>
          <a:solidFill>
            <a:srgbClr val="1F5C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29" name="Google Shape;729;p18"/>
          <p:cNvSpPr/>
          <p:nvPr/>
        </p:nvSpPr>
        <p:spPr>
          <a:xfrm>
            <a:off x="6256866" y="207681"/>
            <a:ext cx="5458200" cy="589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730" name="Google Shape;730;p18"/>
          <p:cNvPicPr preferRelativeResize="0"/>
          <p:nvPr/>
        </p:nvPicPr>
        <p:blipFill rotWithShape="1">
          <a:blip r:embed="rId3">
            <a:alphaModFix/>
          </a:blip>
          <a:srcRect/>
          <a:stretch/>
        </p:blipFill>
        <p:spPr>
          <a:xfrm>
            <a:off x="6421035" y="371088"/>
            <a:ext cx="5129784" cy="5571066"/>
          </a:xfrm>
          <a:prstGeom prst="rect">
            <a:avLst/>
          </a:prstGeom>
          <a:noFill/>
          <a:ln>
            <a:noFill/>
          </a:ln>
        </p:spPr>
      </p:pic>
      <p:sp>
        <p:nvSpPr>
          <p:cNvPr id="731" name="Google Shape;731;p18"/>
          <p:cNvSpPr/>
          <p:nvPr/>
        </p:nvSpPr>
        <p:spPr>
          <a:xfrm>
            <a:off x="477012" y="207681"/>
            <a:ext cx="5458200" cy="589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732" name="Google Shape;732;p18"/>
          <p:cNvPicPr preferRelativeResize="0"/>
          <p:nvPr/>
        </p:nvPicPr>
        <p:blipFill rotWithShape="1">
          <a:blip r:embed="rId4">
            <a:alphaModFix/>
          </a:blip>
          <a:srcRect/>
          <a:stretch/>
        </p:blipFill>
        <p:spPr>
          <a:xfrm>
            <a:off x="641180" y="371088"/>
            <a:ext cx="5129784" cy="5571066"/>
          </a:xfrm>
          <a:prstGeom prst="rect">
            <a:avLst/>
          </a:prstGeom>
          <a:noFill/>
          <a:ln>
            <a:noFill/>
          </a:ln>
        </p:spPr>
      </p:pic>
      <p:sp>
        <p:nvSpPr>
          <p:cNvPr id="733" name="Google Shape;733;p18"/>
          <p:cNvSpPr/>
          <p:nvPr/>
        </p:nvSpPr>
        <p:spPr>
          <a:xfrm>
            <a:off x="787940" y="5321796"/>
            <a:ext cx="10618200" cy="1398900"/>
          </a:xfrm>
          <a:prstGeom prst="rect">
            <a:avLst/>
          </a:prstGeom>
          <a:solidFill>
            <a:schemeClr val="lt1"/>
          </a:solidFill>
          <a:ln w="12700" cap="flat" cmpd="sng">
            <a:solidFill>
              <a:srgbClr val="EFEFEF"/>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34" name="Google Shape;734;p18"/>
          <p:cNvSpPr/>
          <p:nvPr/>
        </p:nvSpPr>
        <p:spPr>
          <a:xfrm>
            <a:off x="1274323" y="5214024"/>
            <a:ext cx="9649800" cy="206100"/>
          </a:xfrm>
          <a:prstGeom prst="roundRect">
            <a:avLst>
              <a:gd name="adj" fmla="val 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35" name="Google Shape;735;p18"/>
          <p:cNvSpPr txBox="1"/>
          <p:nvPr/>
        </p:nvSpPr>
        <p:spPr>
          <a:xfrm>
            <a:off x="953251" y="5640431"/>
            <a:ext cx="10285500" cy="929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BF4F14"/>
              </a:buClr>
              <a:buSzPts val="1800"/>
              <a:buFont typeface="Comic Sans MS"/>
              <a:buNone/>
            </a:pPr>
            <a:r>
              <a:rPr lang="en" sz="1800" b="1" i="0" u="none" strike="noStrike" cap="none" dirty="0">
                <a:solidFill>
                  <a:srgbClr val="BF4F14"/>
                </a:solidFill>
                <a:latin typeface="Comic Sans MS"/>
                <a:ea typeface="Comic Sans MS"/>
                <a:cs typeface="Comic Sans MS"/>
                <a:sym typeface="Comic Sans MS"/>
              </a:rPr>
              <a:t>“ଈଶ୍ଵର ପୁରାକାଳରେ ବିଭିନ୍ନ ଭାଗରେ ଓ ବିଭିନ୍ନ ପ୍ରକାରେ ଭାବବାଦୀମାନଙ୍କ ଦ୍ଵାରା ପିତୃପୁରୁଷମାନଙ୍କୁ କଥା କହି ଏହି ଶେଷକାଳରେ ପୁତ୍ରଙ୍କ ଦ୍ଵାରା ଆମ୍ଭମାନଙ୍କୁ କଥା କହିଅଛନ୍ତି; ତାହାଙ୍କୁ ସେ ସମସ୍ତ ବିଷୟର ଅଧିକାରୀ କରି ନିଯୁକ୍ତ କଲେ, ତାହାଙ୍କ ଦ୍ଵାରା ମଧ୍ୟ ସମସ୍ତ ବିଶ୍ଵ ସୃଷ୍ଟି କଲେ” (ଏବ୍ରୀ ୧: ୧-୨)</a:t>
            </a:r>
            <a:endParaRPr sz="1800" b="1" i="0" u="none" strike="noStrike" cap="none" dirty="0">
              <a:solidFill>
                <a:srgbClr val="BF4F14"/>
              </a:solidFill>
              <a:latin typeface="Comic Sans MS"/>
              <a:ea typeface="Comic Sans MS"/>
              <a:cs typeface="Comic Sans MS"/>
              <a:sym typeface="Comic Sans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2238002460"/>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247650"/>
            <a:ext cx="6048375" cy="1015663"/>
          </a:xfrm>
          <a:prstGeom prst="rect">
            <a:avLst/>
          </a:prstGeom>
          <a:noFill/>
        </p:spPr>
        <p:txBody>
          <a:bodyPr wrap="square" rtlCol="0">
            <a:spAutoFit/>
          </a:bodyPr>
          <a:lstStyle/>
          <a:p>
            <a:pPr lvl="0">
              <a:spcBef>
                <a:spcPts val="600"/>
              </a:spcBef>
              <a:buClrTx/>
            </a:pPr>
            <a:r>
              <a:rPr lang="or-IN" sz="2000" b="1" kern="1200" dirty="0">
                <a:solidFill>
                  <a:prstClr val="black"/>
                </a:solidFill>
                <a:latin typeface="Aptos" panose="02110004020202020204"/>
                <a:ea typeface="+mn-ea"/>
                <a:cs typeface="+mn-cs"/>
              </a:rPr>
              <a:t>ଆପଣ କେବେ ଈଶ୍ୱରଙ୍କ ସହିତ ସିଧାସଳଖ କଥା ହୋଇଛନ୍ତି କି? ଆପଣ କେବେ ତାଙ୍କ ବାକ୍ୟ ଶୁଣିବାକୁ ସକ୍ଷମ ହୋଇଛନ୍ତି କି? ଏହାର ସ୍ପଷ୍ଟ ଉତ୍ତର ହେଉଛି: “ନାହିଁ।”</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hqprint">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1956360"/>
            <a:ext cx="6048375" cy="1015663"/>
          </a:xfrm>
          <a:prstGeom prst="rect">
            <a:avLst/>
          </a:prstGeom>
          <a:noFill/>
        </p:spPr>
        <p:txBody>
          <a:bodyPr wrap="square">
            <a:spAutoFit/>
          </a:bodyPr>
          <a:lstStyle/>
          <a:p>
            <a:pPr lvl="0">
              <a:spcBef>
                <a:spcPts val="600"/>
              </a:spcBef>
              <a:buClrTx/>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lang="or-IN" sz="2000" b="1" kern="1200" dirty="0">
                <a:solidFill>
                  <a:prstClr val="black"/>
                </a:solidFill>
                <a:latin typeface="Aptos" panose="02110004020202020204"/>
                <a:ea typeface="+mn-ea"/>
                <a:cs typeface="+mn-cs"/>
              </a:rPr>
              <a:t>ଈଶ୍ୱରଙ୍କ ସହିତ ସିଧାସଳଖ କଥାବାର୍ତ୍ତା କରିବାରେ ଆମର ଅକ୍ଷମତାର କାରଣ କ’ଣ? ଏହା କ’ଣ ସର୍ବଦା ଏପରି ରହିଆସିଛି? ଆମେ କେବେ ଏପରି କରିବାକୁ ସକ୍ଷମ ହେବା କି</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263313"/>
            <a:ext cx="6048375" cy="707886"/>
          </a:xfrm>
          <a:prstGeom prst="rect">
            <a:avLst/>
          </a:prstGeom>
          <a:noFill/>
        </p:spPr>
        <p:txBody>
          <a:bodyPr wrap="square">
            <a:spAutoFit/>
          </a:bodyPr>
          <a:lstStyle/>
          <a:p>
            <a:pPr lvl="0">
              <a:spcBef>
                <a:spcPts val="600"/>
              </a:spcBef>
              <a:buClrTx/>
              <a:defRPr/>
            </a:pPr>
            <a:r>
              <a:rPr lang="or-IN" sz="2000" b="1" kern="1200" dirty="0">
                <a:solidFill>
                  <a:prstClr val="black"/>
                </a:solidFill>
                <a:latin typeface="Aptos" panose="02110004020202020204"/>
                <a:ea typeface="+mn-ea"/>
                <a:cs typeface="+mn-cs"/>
              </a:rPr>
              <a:t>ଆମେ କେବଳ ପରୋକ୍ଷ ମାଧ୍ୟମରେ ହିଁ ଈଶ୍ୱରଙ୍କ ସହିତ କଥା ହୋଇପାରିବା (ପ୍ରାର୍ଥନା, ବାଇବଲ, ଭାବବାଦୀମାନେ, </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Tree>
    <p:extLst>
      <p:ext uri="{BB962C8B-B14F-4D97-AF65-F5344CB8AC3E}">
        <p14:creationId xmlns:p14="http://schemas.microsoft.com/office/powerpoint/2010/main" val="717437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77"/>
        <p:cNvGrpSpPr/>
        <p:nvPr/>
      </p:nvGrpSpPr>
      <p:grpSpPr>
        <a:xfrm>
          <a:off x="0" y="0"/>
          <a:ext cx="0" cy="0"/>
          <a:chOff x="0" y="0"/>
          <a:chExt cx="0" cy="0"/>
        </a:xfrm>
      </p:grpSpPr>
      <p:pic>
        <p:nvPicPr>
          <p:cNvPr id="778" name="Google Shape;778;p20"/>
          <p:cNvPicPr preferRelativeResize="0"/>
          <p:nvPr/>
        </p:nvPicPr>
        <p:blipFill rotWithShape="1">
          <a:blip r:embed="rId4">
            <a:alphaModFix/>
          </a:blip>
          <a:srcRect/>
          <a:stretch/>
        </p:blipFill>
        <p:spPr>
          <a:xfrm>
            <a:off x="71354" y="1399531"/>
            <a:ext cx="3598751" cy="2310286"/>
          </a:xfrm>
          <a:prstGeom prst="rect">
            <a:avLst/>
          </a:prstGeom>
          <a:noFill/>
          <a:ln w="38100" cap="sq" cmpd="sng">
            <a:solidFill>
              <a:srgbClr val="127385"/>
            </a:solidFill>
            <a:prstDash val="solid"/>
            <a:miter lim="0"/>
            <a:headEnd type="none" w="sm" len="sm"/>
            <a:tailEnd type="none" w="sm" len="sm"/>
          </a:ln>
          <a:effectLst>
            <a:outerShdw blurRad="50800" dist="38100" dir="2700000" algn="tl" rotWithShape="0">
              <a:srgbClr val="000000">
                <a:alpha val="43140"/>
              </a:srgbClr>
            </a:outerShdw>
          </a:effectLst>
        </p:spPr>
      </p:pic>
      <p:pic>
        <p:nvPicPr>
          <p:cNvPr id="779" name="Google Shape;779;p20"/>
          <p:cNvPicPr preferRelativeResize="0"/>
          <p:nvPr/>
        </p:nvPicPr>
        <p:blipFill rotWithShape="1">
          <a:blip r:embed="rId5">
            <a:alphaModFix/>
          </a:blip>
          <a:srcRect/>
          <a:stretch/>
        </p:blipFill>
        <p:spPr>
          <a:xfrm>
            <a:off x="4267543" y="968622"/>
            <a:ext cx="4051910" cy="2741195"/>
          </a:xfrm>
          <a:prstGeom prst="rect">
            <a:avLst/>
          </a:prstGeom>
          <a:noFill/>
          <a:ln w="38100" cap="sq" cmpd="sng">
            <a:solidFill>
              <a:srgbClr val="8C5A2C"/>
            </a:solidFill>
            <a:prstDash val="solid"/>
            <a:miter lim="0"/>
            <a:headEnd type="none" w="sm" len="sm"/>
            <a:tailEnd type="none" w="sm" len="sm"/>
          </a:ln>
          <a:effectLst>
            <a:outerShdw blurRad="50800" dist="38100" dir="2700000" algn="tl" rotWithShape="0">
              <a:srgbClr val="000000">
                <a:alpha val="43140"/>
              </a:srgbClr>
            </a:outerShdw>
          </a:effectLst>
        </p:spPr>
      </p:pic>
      <p:pic>
        <p:nvPicPr>
          <p:cNvPr id="780" name="Google Shape;780;p20"/>
          <p:cNvPicPr preferRelativeResize="0"/>
          <p:nvPr/>
        </p:nvPicPr>
        <p:blipFill rotWithShape="1">
          <a:blip r:embed="rId6">
            <a:alphaModFix/>
          </a:blip>
          <a:srcRect/>
          <a:stretch/>
        </p:blipFill>
        <p:spPr>
          <a:xfrm>
            <a:off x="8479967" y="1383725"/>
            <a:ext cx="2830286" cy="1894535"/>
          </a:xfrm>
          <a:prstGeom prst="rect">
            <a:avLst/>
          </a:prstGeom>
          <a:noFill/>
          <a:ln w="38100" cap="sq" cmpd="sng">
            <a:solidFill>
              <a:srgbClr val="5209A3"/>
            </a:solidFill>
            <a:prstDash val="solid"/>
            <a:miter lim="0"/>
            <a:headEnd type="none" w="sm" len="sm"/>
            <a:tailEnd type="none" w="sm" len="sm"/>
          </a:ln>
          <a:effectLst>
            <a:outerShdw blurRad="50800" dist="38100" dir="2700000" algn="tl" rotWithShape="0">
              <a:srgbClr val="000000">
                <a:alpha val="43140"/>
              </a:srgbClr>
            </a:outerShdw>
          </a:effectLst>
        </p:spPr>
      </p:pic>
      <p:pic>
        <p:nvPicPr>
          <p:cNvPr id="781" name="Google Shape;781;p20"/>
          <p:cNvPicPr preferRelativeResize="0"/>
          <p:nvPr/>
        </p:nvPicPr>
        <p:blipFill rotWithShape="1">
          <a:blip r:embed="rId7">
            <a:alphaModFix/>
          </a:blip>
          <a:srcRect/>
          <a:stretch/>
        </p:blipFill>
        <p:spPr>
          <a:xfrm>
            <a:off x="8932407" y="3439128"/>
            <a:ext cx="3188239" cy="2940275"/>
          </a:xfrm>
          <a:prstGeom prst="rect">
            <a:avLst/>
          </a:prstGeom>
          <a:noFill/>
          <a:ln w="38100" cap="sq" cmpd="sng">
            <a:solidFill>
              <a:srgbClr val="660033"/>
            </a:solidFill>
            <a:prstDash val="solid"/>
            <a:miter lim="0"/>
            <a:headEnd type="none" w="sm" len="sm"/>
            <a:tailEnd type="none" w="sm" len="sm"/>
          </a:ln>
          <a:effectLst>
            <a:outerShdw blurRad="50800" dist="38100" dir="2700000" algn="tl" rotWithShape="0">
              <a:srgbClr val="000000">
                <a:alpha val="43140"/>
              </a:srgbClr>
            </a:outerShdw>
          </a:effectLst>
        </p:spPr>
      </p:pic>
      <p:pic>
        <p:nvPicPr>
          <p:cNvPr id="782" name="Google Shape;782;p20"/>
          <p:cNvPicPr preferRelativeResize="0"/>
          <p:nvPr/>
        </p:nvPicPr>
        <p:blipFill rotWithShape="1">
          <a:blip r:embed="rId8">
            <a:alphaModFix/>
          </a:blip>
          <a:srcRect/>
          <a:stretch/>
        </p:blipFill>
        <p:spPr>
          <a:xfrm>
            <a:off x="6176862" y="3858126"/>
            <a:ext cx="2127686" cy="2269564"/>
          </a:xfrm>
          <a:prstGeom prst="rect">
            <a:avLst/>
          </a:prstGeom>
          <a:noFill/>
          <a:ln w="38100" cap="sq" cmpd="sng">
            <a:solidFill>
              <a:srgbClr val="B20076"/>
            </a:solidFill>
            <a:prstDash val="solid"/>
            <a:miter lim="0"/>
            <a:headEnd type="none" w="sm" len="sm"/>
            <a:tailEnd type="none" w="sm" len="sm"/>
          </a:ln>
          <a:effectLst>
            <a:outerShdw blurRad="50800" dist="38100" dir="2700000" algn="tl" rotWithShape="0">
              <a:srgbClr val="000000">
                <a:alpha val="43140"/>
              </a:srgbClr>
            </a:outerShdw>
          </a:effectLst>
        </p:spPr>
      </p:pic>
      <p:sp>
        <p:nvSpPr>
          <p:cNvPr id="783" name="Google Shape;783;p20"/>
          <p:cNvSpPr/>
          <p:nvPr/>
        </p:nvSpPr>
        <p:spPr>
          <a:xfrm rot="10800000" flipH="1">
            <a:off x="1791958" y="971170"/>
            <a:ext cx="2308583" cy="2741196"/>
          </a:xfrm>
          <a:custGeom>
            <a:avLst/>
            <a:gdLst/>
            <a:ahLst/>
            <a:cxnLst/>
            <a:rect l="l" t="t" r="r" b="b"/>
            <a:pathLst>
              <a:path w="2308583" h="2741196" extrusionOk="0">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784" name="Google Shape;784;p20"/>
          <p:cNvSpPr/>
          <p:nvPr/>
        </p:nvSpPr>
        <p:spPr>
          <a:xfrm rot="10800000" flipH="1">
            <a:off x="9466972" y="954126"/>
            <a:ext cx="2308583" cy="1114404"/>
          </a:xfrm>
          <a:custGeom>
            <a:avLst/>
            <a:gdLst/>
            <a:ahLst/>
            <a:cxnLst/>
            <a:rect l="l" t="t" r="r" b="b"/>
            <a:pathLst>
              <a:path w="2308583" h="1114404" extrusionOk="0">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785" name="Google Shape;785;p20"/>
          <p:cNvSpPr/>
          <p:nvPr/>
        </p:nvSpPr>
        <p:spPr>
          <a:xfrm flipH="1">
            <a:off x="8476825" y="3439128"/>
            <a:ext cx="2525075" cy="3399000"/>
          </a:xfrm>
          <a:custGeom>
            <a:avLst/>
            <a:gdLst/>
            <a:ahLst/>
            <a:cxnLst/>
            <a:rect l="l" t="t" r="r" b="b"/>
            <a:pathLst>
              <a:path w="10000" h="10000" extrusionOk="0">
                <a:moveTo>
                  <a:pt x="8761" y="0"/>
                </a:moveTo>
                <a:lnTo>
                  <a:pt x="10000" y="0"/>
                </a:lnTo>
                <a:lnTo>
                  <a:pt x="10000" y="10000"/>
                </a:lnTo>
                <a:lnTo>
                  <a:pt x="0" y="10000"/>
                </a:lnTo>
                <a:lnTo>
                  <a:pt x="0" y="9126"/>
                </a:lnTo>
                <a:lnTo>
                  <a:pt x="8761" y="9127"/>
                </a:lnTo>
                <a:lnTo>
                  <a:pt x="8761" y="0"/>
                </a:lnTo>
                <a:close/>
              </a:path>
            </a:pathLst>
          </a:custGeom>
          <a:solidFill>
            <a:srgbClr val="6F0000">
              <a:alpha val="749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786" name="Google Shape;786;p20"/>
          <p:cNvSpPr txBox="1"/>
          <p:nvPr/>
        </p:nvSpPr>
        <p:spPr>
          <a:xfrm>
            <a:off x="0" y="-34740"/>
            <a:ext cx="12192000" cy="525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800"/>
              <a:buFont typeface="Arial"/>
              <a:buNone/>
            </a:pPr>
            <a:r>
              <a:rPr lang="en" sz="2800" b="1" kern="1200" dirty="0">
                <a:ln w="10160">
                  <a:solidFill>
                    <a:schemeClr val="accent1"/>
                  </a:solidFill>
                  <a:prstDash val="solid"/>
                </a:ln>
                <a:solidFill>
                  <a:srgbClr val="FFFFFF"/>
                </a:solidFill>
                <a:effectLst>
                  <a:outerShdw blurRad="38100" dist="22860" dir="5400000" algn="tl" rotWithShape="0">
                    <a:srgbClr val="000000">
                      <a:alpha val="30000"/>
                    </a:srgbClr>
                  </a:outerShdw>
                </a:effectLst>
                <a:latin typeface="+mn-lt"/>
                <a:ea typeface="+mn-ea"/>
                <a:cs typeface="+mn-cs"/>
              </a:rPr>
              <a:t>ପ୍ରାରମ୍ଭରେ ଈଶ୍ୱର ମାନବଜାତି ସହିତ କିପରି ଯୋଗାଯୋଗ କରୁଥିଲେ?</a:t>
            </a:r>
            <a:endParaRPr sz="2800" b="1" kern="1200" dirty="0">
              <a:ln w="10160">
                <a:solidFill>
                  <a:schemeClr val="accent1"/>
                </a:solidFill>
                <a:prstDash val="solid"/>
              </a:ln>
              <a:solidFill>
                <a:srgbClr val="FFFFFF"/>
              </a:solidFill>
              <a:effectLst>
                <a:outerShdw blurRad="38100" dist="22860" dir="5400000" algn="tl" rotWithShape="0">
                  <a:srgbClr val="000000">
                    <a:alpha val="30000"/>
                  </a:srgbClr>
                </a:outerShdw>
              </a:effectLst>
              <a:latin typeface="+mn-lt"/>
              <a:ea typeface="+mn-ea"/>
              <a:cs typeface="+mn-cs"/>
            </a:endParaRPr>
          </a:p>
        </p:txBody>
      </p:sp>
      <p:sp>
        <p:nvSpPr>
          <p:cNvPr id="787" name="Google Shape;787;p20"/>
          <p:cNvSpPr txBox="1"/>
          <p:nvPr/>
        </p:nvSpPr>
        <p:spPr>
          <a:xfrm>
            <a:off x="504825" y="340252"/>
            <a:ext cx="11182500" cy="61551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EF3CC"/>
              </a:buClr>
              <a:buSzPts val="1800"/>
              <a:buFont typeface="Comic Sans MS"/>
              <a:buNone/>
            </a:pPr>
            <a:r>
              <a:rPr lang="en" sz="1800" b="1" i="0" u="none" strike="noStrike" cap="none" dirty="0">
                <a:solidFill>
                  <a:srgbClr val="FEF3CC"/>
                </a:solidFill>
                <a:latin typeface="Comic Sans MS"/>
                <a:ea typeface="Comic Sans MS"/>
                <a:cs typeface="Comic Sans MS"/>
                <a:sym typeface="Comic Sans MS"/>
              </a:rPr>
              <a:t>ସଦାପ୍ରଭୁ ପରମେଶ୍ଵର ସେହି ମନୁଷ୍ୟକୁ ଆଜ୍ଞା ଦେଇ କହିଲେ, ତୁମ୍ଭେ ଉଦ୍ୟାନର ସମସ୍ତ ବୃକ୍ଷର ଫଳ ସ୍ଵଚ୍ଛନ୍ଦରେ ଭୋଜନ କରି ପାର,”</a:t>
            </a:r>
            <a:endParaRPr sz="1800" b="1" i="0" u="none" strike="noStrike" cap="none" dirty="0">
              <a:solidFill>
                <a:srgbClr val="FEF3CC"/>
              </a:solidFill>
              <a:latin typeface="Comic Sans MS"/>
              <a:ea typeface="Comic Sans MS"/>
              <a:cs typeface="Comic Sans MS"/>
              <a:sym typeface="Comic Sans MS"/>
            </a:endParaRPr>
          </a:p>
          <a:p>
            <a:pPr marL="0" marR="0" lvl="0" indent="0" algn="ctr" rtl="0">
              <a:spcBef>
                <a:spcPts val="0"/>
              </a:spcBef>
              <a:spcAft>
                <a:spcPts val="0"/>
              </a:spcAft>
              <a:buClr>
                <a:srgbClr val="FEF3CC"/>
              </a:buClr>
              <a:buSzPts val="1800"/>
              <a:buFont typeface="Comic Sans MS"/>
              <a:buNone/>
            </a:pPr>
            <a:r>
              <a:rPr lang="en" sz="1600" b="1" i="0" u="none" strike="noStrike" cap="none" dirty="0">
                <a:solidFill>
                  <a:srgbClr val="FEF3CC"/>
                </a:solidFill>
                <a:effectLst>
                  <a:glow rad="101600">
                    <a:srgbClr val="047C3C">
                      <a:alpha val="60000"/>
                    </a:srgbClr>
                  </a:glow>
                </a:effectLst>
                <a:latin typeface="Comic Sans MS"/>
                <a:ea typeface="Comic Sans MS"/>
                <a:cs typeface="Comic Sans MS"/>
                <a:sym typeface="Comic Sans MS"/>
              </a:rPr>
              <a:t>(ଆଦି ପୁସ୍ତକ ୨: ୧୬)</a:t>
            </a:r>
            <a:endParaRPr sz="1600" b="1" i="0" u="none" strike="noStrike" cap="none" dirty="0">
              <a:solidFill>
                <a:srgbClr val="FEF3CC"/>
              </a:solidFill>
              <a:effectLst>
                <a:glow rad="101600">
                  <a:srgbClr val="047C3C">
                    <a:alpha val="60000"/>
                  </a:srgbClr>
                </a:glow>
              </a:effectLst>
              <a:latin typeface="Comic Sans MS"/>
              <a:ea typeface="Comic Sans MS"/>
              <a:cs typeface="Comic Sans MS"/>
              <a:sym typeface="Comic Sans MS"/>
            </a:endParaRPr>
          </a:p>
        </p:txBody>
      </p:sp>
      <p:sp>
        <p:nvSpPr>
          <p:cNvPr id="788" name="Google Shape;788;p20"/>
          <p:cNvSpPr txBox="1"/>
          <p:nvPr/>
        </p:nvSpPr>
        <p:spPr>
          <a:xfrm>
            <a:off x="66076" y="3800923"/>
            <a:ext cx="59439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ଆରମ୍ଭରେ, ଈଶ୍ୱର</a:t>
            </a:r>
            <a:r>
              <a:rPr lang="en" sz="2000" b="1">
                <a:solidFill>
                  <a:schemeClr val="dk1"/>
                </a:solidFill>
              </a:rPr>
              <a:t> </a:t>
            </a:r>
            <a:r>
              <a:rPr lang="en" sz="2000" b="1" i="0" u="none" strike="noStrike" cap="none">
                <a:solidFill>
                  <a:schemeClr val="dk1"/>
                </a:solidFill>
                <a:latin typeface="Arial"/>
                <a:ea typeface="Arial"/>
                <a:cs typeface="Arial"/>
                <a:sym typeface="Arial"/>
              </a:rPr>
              <a:t>ମନୁଷ୍ୟମ</a:t>
            </a:r>
            <a:r>
              <a:rPr lang="en" sz="2000" b="1">
                <a:solidFill>
                  <a:schemeClr val="dk1"/>
                </a:solidFill>
              </a:rPr>
              <a:t>ାନଙ୍କ </a:t>
            </a:r>
            <a:r>
              <a:rPr lang="en" sz="2000" b="1" i="0" u="none" strike="noStrike" cap="none">
                <a:solidFill>
                  <a:schemeClr val="dk1"/>
                </a:solidFill>
                <a:latin typeface="Arial"/>
                <a:ea typeface="Arial"/>
                <a:cs typeface="Arial"/>
                <a:sym typeface="Arial"/>
              </a:rPr>
              <a:t>ବସବାସ କରିବା ପାଇଁ </a:t>
            </a:r>
            <a:r>
              <a:rPr lang="en" sz="2000" b="1">
                <a:solidFill>
                  <a:schemeClr val="dk1"/>
                </a:solidFill>
              </a:rPr>
              <a:t>ପୃଥିବୀ </a:t>
            </a:r>
            <a:r>
              <a:rPr lang="en" sz="2000" b="1" i="0" u="none" strike="noStrike" cap="none">
                <a:solidFill>
                  <a:schemeClr val="dk1"/>
                </a:solidFill>
                <a:latin typeface="Arial"/>
                <a:ea typeface="Arial"/>
                <a:cs typeface="Arial"/>
                <a:sym typeface="Arial"/>
              </a:rPr>
              <a:t>ସୃଷ୍ଟି କରିଥିଲେ (ଯିଶାଇୟ ୪୫:୧୮)।</a:t>
            </a:r>
            <a:endParaRPr sz="1800" b="0" i="0" u="none" strike="noStrike" cap="none">
              <a:solidFill>
                <a:schemeClr val="dk1"/>
              </a:solidFill>
              <a:latin typeface="Arial"/>
              <a:ea typeface="Arial"/>
              <a:cs typeface="Arial"/>
              <a:sym typeface="Arial"/>
            </a:endParaRPr>
          </a:p>
        </p:txBody>
      </p:sp>
      <p:sp>
        <p:nvSpPr>
          <p:cNvPr id="789" name="Google Shape;789;p20"/>
          <p:cNvSpPr txBox="1"/>
          <p:nvPr/>
        </p:nvSpPr>
        <p:spPr>
          <a:xfrm>
            <a:off x="66076" y="6206436"/>
            <a:ext cx="82437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dirty="0">
                <a:solidFill>
                  <a:schemeClr val="dk1"/>
                </a:solidFill>
                <a:latin typeface="Arial"/>
                <a:ea typeface="Arial"/>
                <a:cs typeface="Arial"/>
                <a:sym typeface="Arial"/>
              </a:rPr>
              <a:t>ମାନବଜାତି ବର୍ତ୍ତମାନ ସମ୍ପୂର୍ଣ୍ଣ ହୋଇ ନୂତନ ଭାବେ ସୃଷ୍ଟ ପୃଥିବୀରେ ବସବାସ କରିବା ପାଇଁ ପ୍ରସ୍ତୁତ ଥିଲା (ଆଦି ୧:୨୭)।</a:t>
            </a:r>
            <a:endParaRPr sz="1800" b="0" i="0" u="none" strike="noStrike" cap="none" dirty="0">
              <a:solidFill>
                <a:schemeClr val="dk1"/>
              </a:solidFill>
              <a:latin typeface="Arial"/>
              <a:ea typeface="Arial"/>
              <a:cs typeface="Arial"/>
              <a:sym typeface="Arial"/>
            </a:endParaRPr>
          </a:p>
        </p:txBody>
      </p:sp>
      <p:sp>
        <p:nvSpPr>
          <p:cNvPr id="790" name="Google Shape;790;p20"/>
          <p:cNvSpPr txBox="1"/>
          <p:nvPr/>
        </p:nvSpPr>
        <p:spPr>
          <a:xfrm>
            <a:off x="66076" y="5353799"/>
            <a:ext cx="59439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ସେହି ଦିନ ହିଁ, ସେ ଆଦମଙ୍କର ପଞ୍ଜରା ହାଡ଼ରୁ ହବାଙ୍କୁ ସୃଷ୍ଟି କଲେ (ଆଦି ୨:୧୮, ୨୧-୨୨)।</a:t>
            </a:r>
            <a:endParaRPr sz="1800" b="0" i="0" u="none" strike="noStrike" cap="none">
              <a:solidFill>
                <a:schemeClr val="dk1"/>
              </a:solidFill>
              <a:latin typeface="Arial"/>
              <a:ea typeface="Arial"/>
              <a:cs typeface="Arial"/>
              <a:sym typeface="Arial"/>
            </a:endParaRPr>
          </a:p>
        </p:txBody>
      </p:sp>
      <p:sp>
        <p:nvSpPr>
          <p:cNvPr id="791" name="Google Shape;791;p20"/>
          <p:cNvSpPr txBox="1"/>
          <p:nvPr/>
        </p:nvSpPr>
        <p:spPr>
          <a:xfrm>
            <a:off x="66076" y="4577361"/>
            <a:ext cx="59439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ଯେତେବେଳେ ସବୁକିଛି ପ୍ରସ୍ତୁତ ହୋଇଗଲା, ସେ ଭୂମିର ଧୂଳିରୁ ଆଦମଙ୍କୁ ନିର୍ମାଣ କଲେ (ଆଦି ୨:୪-୭)।</a:t>
            </a:r>
            <a:endParaRPr sz="18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86"/>
                                        </p:tgtEl>
                                        <p:attrNameLst>
                                          <p:attrName>style.visibility</p:attrName>
                                        </p:attrNameLst>
                                      </p:cBhvr>
                                      <p:to>
                                        <p:strVal val="visible"/>
                                      </p:to>
                                    </p:set>
                                    <p:animEffect transition="in" filter="fade">
                                      <p:cBhvr>
                                        <p:cTn id="7" dur="800"/>
                                        <p:tgtEl>
                                          <p:spTgt spid="786"/>
                                        </p:tgtEl>
                                      </p:cBhvr>
                                    </p:animEffect>
                                  </p:childTnLst>
                                </p:cTn>
                              </p:par>
                            </p:childTnLst>
                          </p:cTn>
                        </p:par>
                        <p:par>
                          <p:cTn id="8" fill="hold">
                            <p:stCondLst>
                              <p:cond delay="800"/>
                            </p:stCondLst>
                            <p:childTnLst>
                              <p:par>
                                <p:cTn id="9" presetID="10" presetClass="entr" presetSubtype="0" fill="hold" nodeType="afterEffect">
                                  <p:stCondLst>
                                    <p:cond delay="0"/>
                                  </p:stCondLst>
                                  <p:childTnLst>
                                    <p:set>
                                      <p:cBhvr>
                                        <p:cTn id="10" dur="1" fill="hold">
                                          <p:stCondLst>
                                            <p:cond delay="0"/>
                                          </p:stCondLst>
                                        </p:cTn>
                                        <p:tgtEl>
                                          <p:spTgt spid="787"/>
                                        </p:tgtEl>
                                        <p:attrNameLst>
                                          <p:attrName>style.visibility</p:attrName>
                                        </p:attrNameLst>
                                      </p:cBhvr>
                                      <p:to>
                                        <p:strVal val="visible"/>
                                      </p:to>
                                    </p:set>
                                    <p:animEffect transition="in" filter="fade">
                                      <p:cBhvr>
                                        <p:cTn id="11" dur="500"/>
                                        <p:tgtEl>
                                          <p:spTgt spid="78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783"/>
                                        </p:tgtEl>
                                        <p:attrNameLst>
                                          <p:attrName>style.visibility</p:attrName>
                                        </p:attrNameLst>
                                      </p:cBhvr>
                                      <p:to>
                                        <p:strVal val="visible"/>
                                      </p:to>
                                    </p:set>
                                    <p:anim calcmode="lin" valueType="num">
                                      <p:cBhvr additive="base">
                                        <p:cTn id="16" dur="500"/>
                                        <p:tgtEl>
                                          <p:spTgt spid="783"/>
                                        </p:tgtEl>
                                        <p:attrNameLst>
                                          <p:attrName>ppt_x</p:attrName>
                                        </p:attrNameLst>
                                      </p:cBhvr>
                                      <p:tavLst>
                                        <p:tav tm="0">
                                          <p:val>
                                            <p:strVal val="#ppt_x-1"/>
                                          </p:val>
                                        </p:tav>
                                        <p:tav tm="100000">
                                          <p:val>
                                            <p:strVal val="#ppt_x"/>
                                          </p:val>
                                        </p:tav>
                                      </p:tavLst>
                                    </p:anim>
                                  </p:childTnLst>
                                </p:cTn>
                              </p:par>
                              <p:par>
                                <p:cTn id="17" presetID="2" presetClass="entr" presetSubtype="8" fill="hold" nodeType="withEffect">
                                  <p:stCondLst>
                                    <p:cond delay="0"/>
                                  </p:stCondLst>
                                  <p:childTnLst>
                                    <p:set>
                                      <p:cBhvr>
                                        <p:cTn id="18" dur="1" fill="hold">
                                          <p:stCondLst>
                                            <p:cond delay="0"/>
                                          </p:stCondLst>
                                        </p:cTn>
                                        <p:tgtEl>
                                          <p:spTgt spid="778"/>
                                        </p:tgtEl>
                                        <p:attrNameLst>
                                          <p:attrName>style.visibility</p:attrName>
                                        </p:attrNameLst>
                                      </p:cBhvr>
                                      <p:to>
                                        <p:strVal val="visible"/>
                                      </p:to>
                                    </p:set>
                                    <p:anim calcmode="lin" valueType="num">
                                      <p:cBhvr additive="base">
                                        <p:cTn id="19" dur="500"/>
                                        <p:tgtEl>
                                          <p:spTgt spid="778"/>
                                        </p:tgtEl>
                                        <p:attrNameLst>
                                          <p:attrName>ppt_x</p:attrName>
                                        </p:attrNameLst>
                                      </p:cBhvr>
                                      <p:tavLst>
                                        <p:tav tm="0">
                                          <p:val>
                                            <p:strVal val="#ppt_x-1"/>
                                          </p:val>
                                        </p:tav>
                                        <p:tav tm="100000">
                                          <p:val>
                                            <p:strVal val="#ppt_x"/>
                                          </p:val>
                                        </p:tav>
                                      </p:tavLst>
                                    </p:anim>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788"/>
                                        </p:tgtEl>
                                        <p:attrNameLst>
                                          <p:attrName>style.visibility</p:attrName>
                                        </p:attrNameLst>
                                      </p:cBhvr>
                                      <p:to>
                                        <p:strVal val="visible"/>
                                      </p:to>
                                    </p:set>
                                    <p:animEffect transition="in" filter="fade">
                                      <p:cBhvr>
                                        <p:cTn id="23" dur="500"/>
                                        <p:tgtEl>
                                          <p:spTgt spid="78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79"/>
                                        </p:tgtEl>
                                        <p:attrNameLst>
                                          <p:attrName>style.visibility</p:attrName>
                                        </p:attrNameLst>
                                      </p:cBhvr>
                                      <p:to>
                                        <p:strVal val="visible"/>
                                      </p:to>
                                    </p:set>
                                    <p:animEffect transition="in" filter="fade">
                                      <p:cBhvr>
                                        <p:cTn id="28" dur="1000"/>
                                        <p:tgtEl>
                                          <p:spTgt spid="779"/>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791"/>
                                        </p:tgtEl>
                                        <p:attrNameLst>
                                          <p:attrName>style.visibility</p:attrName>
                                        </p:attrNameLst>
                                      </p:cBhvr>
                                      <p:to>
                                        <p:strVal val="visible"/>
                                      </p:to>
                                    </p:set>
                                    <p:animEffect transition="in" filter="fade">
                                      <p:cBhvr>
                                        <p:cTn id="32" dur="500"/>
                                        <p:tgtEl>
                                          <p:spTgt spid="791"/>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780"/>
                                        </p:tgtEl>
                                        <p:attrNameLst>
                                          <p:attrName>style.visibility</p:attrName>
                                        </p:attrNameLst>
                                      </p:cBhvr>
                                      <p:to>
                                        <p:strVal val="visible"/>
                                      </p:to>
                                    </p:set>
                                    <p:anim calcmode="lin" valueType="num">
                                      <p:cBhvr additive="base">
                                        <p:cTn id="37" dur="500"/>
                                        <p:tgtEl>
                                          <p:spTgt spid="780"/>
                                        </p:tgtEl>
                                        <p:attrNameLst>
                                          <p:attrName>ppt_x</p:attrName>
                                        </p:attrNameLst>
                                      </p:cBhvr>
                                      <p:tavLst>
                                        <p:tav tm="0">
                                          <p:val>
                                            <p:strVal val="#ppt_x-1"/>
                                          </p:val>
                                        </p:tav>
                                        <p:tav tm="100000">
                                          <p:val>
                                            <p:strVal val="#ppt_x"/>
                                          </p:val>
                                        </p:tav>
                                      </p:tavLst>
                                    </p:anim>
                                  </p:childTnLst>
                                </p:cTn>
                              </p:par>
                              <p:par>
                                <p:cTn id="38" presetID="2" presetClass="entr" presetSubtype="8" fill="hold" nodeType="withEffect">
                                  <p:stCondLst>
                                    <p:cond delay="0"/>
                                  </p:stCondLst>
                                  <p:childTnLst>
                                    <p:set>
                                      <p:cBhvr>
                                        <p:cTn id="39" dur="1" fill="hold">
                                          <p:stCondLst>
                                            <p:cond delay="0"/>
                                          </p:stCondLst>
                                        </p:cTn>
                                        <p:tgtEl>
                                          <p:spTgt spid="784"/>
                                        </p:tgtEl>
                                        <p:attrNameLst>
                                          <p:attrName>style.visibility</p:attrName>
                                        </p:attrNameLst>
                                      </p:cBhvr>
                                      <p:to>
                                        <p:strVal val="visible"/>
                                      </p:to>
                                    </p:set>
                                    <p:anim calcmode="lin" valueType="num">
                                      <p:cBhvr additive="base">
                                        <p:cTn id="40" dur="500"/>
                                        <p:tgtEl>
                                          <p:spTgt spid="784"/>
                                        </p:tgtEl>
                                        <p:attrNameLst>
                                          <p:attrName>ppt_x</p:attrName>
                                        </p:attrNameLst>
                                      </p:cBhvr>
                                      <p:tavLst>
                                        <p:tav tm="0">
                                          <p:val>
                                            <p:strVal val="#ppt_x-1"/>
                                          </p:val>
                                        </p:tav>
                                        <p:tav tm="100000">
                                          <p:val>
                                            <p:strVal val="#ppt_x"/>
                                          </p:val>
                                        </p:tav>
                                      </p:tavLst>
                                    </p:anim>
                                  </p:childTnLst>
                                </p:cTn>
                              </p:par>
                              <p:par>
                                <p:cTn id="41" presetID="2" presetClass="entr" presetSubtype="8" fill="hold" nodeType="withEffect">
                                  <p:stCondLst>
                                    <p:cond delay="0"/>
                                  </p:stCondLst>
                                  <p:childTnLst>
                                    <p:set>
                                      <p:cBhvr>
                                        <p:cTn id="42" dur="1" fill="hold">
                                          <p:stCondLst>
                                            <p:cond delay="0"/>
                                          </p:stCondLst>
                                        </p:cTn>
                                        <p:tgtEl>
                                          <p:spTgt spid="782"/>
                                        </p:tgtEl>
                                        <p:attrNameLst>
                                          <p:attrName>style.visibility</p:attrName>
                                        </p:attrNameLst>
                                      </p:cBhvr>
                                      <p:to>
                                        <p:strVal val="visible"/>
                                      </p:to>
                                    </p:set>
                                    <p:anim calcmode="lin" valueType="num">
                                      <p:cBhvr additive="base">
                                        <p:cTn id="43" dur="500"/>
                                        <p:tgtEl>
                                          <p:spTgt spid="782"/>
                                        </p:tgtEl>
                                        <p:attrNameLst>
                                          <p:attrName>ppt_x</p:attrName>
                                        </p:attrNameLst>
                                      </p:cBhvr>
                                      <p:tavLst>
                                        <p:tav tm="0">
                                          <p:val>
                                            <p:strVal val="#ppt_x-1"/>
                                          </p:val>
                                        </p:tav>
                                        <p:tav tm="100000">
                                          <p:val>
                                            <p:strVal val="#ppt_x"/>
                                          </p:val>
                                        </p:tav>
                                      </p:tavLst>
                                    </p:anim>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790"/>
                                        </p:tgtEl>
                                        <p:attrNameLst>
                                          <p:attrName>style.visibility</p:attrName>
                                        </p:attrNameLst>
                                      </p:cBhvr>
                                      <p:to>
                                        <p:strVal val="visible"/>
                                      </p:to>
                                    </p:set>
                                    <p:animEffect transition="in" filter="fade">
                                      <p:cBhvr>
                                        <p:cTn id="47" dur="500"/>
                                        <p:tgtEl>
                                          <p:spTgt spid="79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81"/>
                                        </p:tgtEl>
                                        <p:attrNameLst>
                                          <p:attrName>style.visibility</p:attrName>
                                        </p:attrNameLst>
                                      </p:cBhvr>
                                      <p:to>
                                        <p:strVal val="visible"/>
                                      </p:to>
                                    </p:set>
                                    <p:animEffect transition="in" filter="fade">
                                      <p:cBhvr>
                                        <p:cTn id="52" dur="1000"/>
                                        <p:tgtEl>
                                          <p:spTgt spid="781"/>
                                        </p:tgtEl>
                                      </p:cBhvr>
                                    </p:animEffect>
                                  </p:childTnLst>
                                </p:cTn>
                              </p:par>
                              <p:par>
                                <p:cTn id="53" presetID="10" presetClass="entr" presetSubtype="0" fill="hold" nodeType="withEffect">
                                  <p:stCondLst>
                                    <p:cond delay="0"/>
                                  </p:stCondLst>
                                  <p:childTnLst>
                                    <p:set>
                                      <p:cBhvr>
                                        <p:cTn id="54" dur="1" fill="hold">
                                          <p:stCondLst>
                                            <p:cond delay="0"/>
                                          </p:stCondLst>
                                        </p:cTn>
                                        <p:tgtEl>
                                          <p:spTgt spid="785"/>
                                        </p:tgtEl>
                                        <p:attrNameLst>
                                          <p:attrName>style.visibility</p:attrName>
                                        </p:attrNameLst>
                                      </p:cBhvr>
                                      <p:to>
                                        <p:strVal val="visible"/>
                                      </p:to>
                                    </p:set>
                                    <p:animEffect transition="in" filter="fade">
                                      <p:cBhvr>
                                        <p:cTn id="55" dur="1000"/>
                                        <p:tgtEl>
                                          <p:spTgt spid="785"/>
                                        </p:tgtEl>
                                      </p:cBhvr>
                                    </p:animEffect>
                                  </p:childTnLst>
                                </p:cTn>
                              </p:par>
                            </p:childTnLst>
                          </p:cTn>
                        </p:par>
                        <p:par>
                          <p:cTn id="56" fill="hold">
                            <p:stCondLst>
                              <p:cond delay="1000"/>
                            </p:stCondLst>
                            <p:childTnLst>
                              <p:par>
                                <p:cTn id="57" presetID="10" presetClass="entr" presetSubtype="0" fill="hold" nodeType="afterEffect">
                                  <p:stCondLst>
                                    <p:cond delay="0"/>
                                  </p:stCondLst>
                                  <p:childTnLst>
                                    <p:set>
                                      <p:cBhvr>
                                        <p:cTn id="58" dur="1" fill="hold">
                                          <p:stCondLst>
                                            <p:cond delay="0"/>
                                          </p:stCondLst>
                                        </p:cTn>
                                        <p:tgtEl>
                                          <p:spTgt spid="789"/>
                                        </p:tgtEl>
                                        <p:attrNameLst>
                                          <p:attrName>style.visibility</p:attrName>
                                        </p:attrNameLst>
                                      </p:cBhvr>
                                      <p:to>
                                        <p:strVal val="visible"/>
                                      </p:to>
                                    </p:set>
                                    <p:animEffect transition="in" filter="fade">
                                      <p:cBhvr>
                                        <p:cTn id="59" dur="500"/>
                                        <p:tgtEl>
                                          <p:spTgt spid="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95"/>
        <p:cNvGrpSpPr/>
        <p:nvPr/>
      </p:nvGrpSpPr>
      <p:grpSpPr>
        <a:xfrm>
          <a:off x="0" y="0"/>
          <a:ext cx="0" cy="0"/>
          <a:chOff x="0" y="0"/>
          <a:chExt cx="0" cy="0"/>
        </a:xfrm>
      </p:grpSpPr>
      <p:sp>
        <p:nvSpPr>
          <p:cNvPr id="796" name="Google Shape;796;p21"/>
          <p:cNvSpPr/>
          <p:nvPr/>
        </p:nvSpPr>
        <p:spPr>
          <a:xfrm rot="5400000">
            <a:off x="-771365" y="3771430"/>
            <a:ext cx="1719000" cy="152400"/>
          </a:xfrm>
          <a:prstGeom prst="rect">
            <a:avLst/>
          </a:prstGeom>
          <a:solidFill>
            <a:srgbClr val="FFC00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97" name="Google Shape;797;p21"/>
          <p:cNvSpPr/>
          <p:nvPr/>
        </p:nvSpPr>
        <p:spPr>
          <a:xfrm rot="-5400000">
            <a:off x="3626179" y="-391505"/>
            <a:ext cx="1715400" cy="8470800"/>
          </a:xfrm>
          <a:prstGeom prst="rect">
            <a:avLst/>
          </a:prstGeom>
          <a:solidFill>
            <a:srgbClr val="FFC00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798" name="Google Shape;798;p21"/>
          <p:cNvSpPr/>
          <p:nvPr/>
        </p:nvSpPr>
        <p:spPr>
          <a:xfrm>
            <a:off x="334509" y="1043686"/>
            <a:ext cx="8082600" cy="56004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799" name="Google Shape;799;p21"/>
          <p:cNvPicPr preferRelativeResize="0"/>
          <p:nvPr/>
        </p:nvPicPr>
        <p:blipFill rotWithShape="1">
          <a:blip r:embed="rId4">
            <a:alphaModFix/>
          </a:blip>
          <a:srcRect/>
          <a:stretch/>
        </p:blipFill>
        <p:spPr>
          <a:xfrm>
            <a:off x="581477" y="1198498"/>
            <a:ext cx="3721500" cy="2541900"/>
          </a:xfrm>
          <a:prstGeom prst="roundRect">
            <a:avLst>
              <a:gd name="adj" fmla="val 10411"/>
            </a:avLst>
          </a:prstGeom>
          <a:noFill/>
          <a:ln>
            <a:noFill/>
          </a:ln>
          <a:effectLst>
            <a:outerShdw blurRad="76200" dist="38100" dir="7800000" algn="tl" rotWithShape="0">
              <a:srgbClr val="000000">
                <a:alpha val="40000"/>
              </a:srgbClr>
            </a:outerShdw>
          </a:effectLst>
        </p:spPr>
      </p:pic>
      <p:pic>
        <p:nvPicPr>
          <p:cNvPr id="800" name="Google Shape;800;p21"/>
          <p:cNvPicPr preferRelativeResize="0"/>
          <p:nvPr/>
        </p:nvPicPr>
        <p:blipFill rotWithShape="1">
          <a:blip r:embed="rId5">
            <a:alphaModFix/>
          </a:blip>
          <a:srcRect/>
          <a:stretch/>
        </p:blipFill>
        <p:spPr>
          <a:xfrm>
            <a:off x="4443598" y="1200371"/>
            <a:ext cx="3719100" cy="2541900"/>
          </a:xfrm>
          <a:prstGeom prst="roundRect">
            <a:avLst>
              <a:gd name="adj" fmla="val 10802"/>
            </a:avLst>
          </a:prstGeom>
          <a:noFill/>
          <a:ln>
            <a:noFill/>
          </a:ln>
          <a:effectLst>
            <a:outerShdw blurRad="76200" dist="38100" dir="7800000" algn="tl" rotWithShape="0">
              <a:srgbClr val="000000">
                <a:alpha val="40000"/>
              </a:srgbClr>
            </a:outerShdw>
          </a:effectLst>
        </p:spPr>
      </p:pic>
      <p:pic>
        <p:nvPicPr>
          <p:cNvPr id="801" name="Google Shape;801;p21"/>
          <p:cNvPicPr preferRelativeResize="0"/>
          <p:nvPr/>
        </p:nvPicPr>
        <p:blipFill rotWithShape="1">
          <a:blip r:embed="rId6">
            <a:alphaModFix/>
          </a:blip>
          <a:srcRect/>
          <a:stretch/>
        </p:blipFill>
        <p:spPr>
          <a:xfrm>
            <a:off x="581477" y="3944406"/>
            <a:ext cx="3721500" cy="2541900"/>
          </a:xfrm>
          <a:prstGeom prst="roundRect">
            <a:avLst>
              <a:gd name="adj" fmla="val 10411"/>
            </a:avLst>
          </a:prstGeom>
          <a:noFill/>
          <a:ln>
            <a:noFill/>
          </a:ln>
          <a:effectLst>
            <a:outerShdw blurRad="76200" dist="38100" dir="7800000" algn="tl" rotWithShape="0">
              <a:srgbClr val="000000">
                <a:alpha val="40000"/>
              </a:srgbClr>
            </a:outerShdw>
          </a:effectLst>
        </p:spPr>
      </p:pic>
      <p:pic>
        <p:nvPicPr>
          <p:cNvPr id="802" name="Google Shape;802;p21"/>
          <p:cNvPicPr preferRelativeResize="0"/>
          <p:nvPr/>
        </p:nvPicPr>
        <p:blipFill rotWithShape="1">
          <a:blip r:embed="rId7">
            <a:alphaModFix/>
          </a:blip>
          <a:srcRect/>
          <a:stretch/>
        </p:blipFill>
        <p:spPr>
          <a:xfrm>
            <a:off x="4443598" y="3944406"/>
            <a:ext cx="3719100" cy="2541900"/>
          </a:xfrm>
          <a:prstGeom prst="roundRect">
            <a:avLst>
              <a:gd name="adj" fmla="val 10802"/>
            </a:avLst>
          </a:prstGeom>
          <a:noFill/>
          <a:ln>
            <a:noFill/>
          </a:ln>
          <a:effectLst>
            <a:outerShdw blurRad="76200" dist="38100" dir="7800000" algn="tl" rotWithShape="0">
              <a:srgbClr val="000000">
                <a:alpha val="40000"/>
              </a:srgbClr>
            </a:outerShdw>
          </a:effectLst>
        </p:spPr>
      </p:pic>
      <p:sp>
        <p:nvSpPr>
          <p:cNvPr id="803" name="Google Shape;803;p21"/>
          <p:cNvSpPr txBox="1"/>
          <p:nvPr/>
        </p:nvSpPr>
        <p:spPr>
          <a:xfrm>
            <a:off x="8596094" y="1080840"/>
            <a:ext cx="3425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ଏହି ପ୍ରକ୍ରିୟା ମଧ୍ୟରେ ଈଶ୍ୱର ଏବଂ ଆଦମଙ୍କ ମଧ୍ୟରେ ଅନେକ କଥାବାର୍ତ୍ତା ହୋଇଥିଲା:</a:t>
            </a:r>
            <a:endParaRPr sz="1800" b="0" i="0" u="none" strike="noStrike" cap="none">
              <a:solidFill>
                <a:schemeClr val="dk1"/>
              </a:solidFill>
              <a:latin typeface="Arial"/>
              <a:ea typeface="Arial"/>
              <a:cs typeface="Arial"/>
              <a:sym typeface="Arial"/>
            </a:endParaRPr>
          </a:p>
        </p:txBody>
      </p:sp>
      <p:sp>
        <p:nvSpPr>
          <p:cNvPr id="804" name="Google Shape;804;p21"/>
          <p:cNvSpPr txBox="1"/>
          <p:nvPr/>
        </p:nvSpPr>
        <p:spPr>
          <a:xfrm>
            <a:off x="9186450" y="5457000"/>
            <a:ext cx="30744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​ସେ ହବାଙ୍କ ସହିତ ତାଙ୍କର ପରିଚୟ କରାଇଲେ ଏବଂ ବିବାହ ବନ୍ଧନରେ ସେମାନଙ୍କୁ ଏକତ୍ର କଲେ (ଆଦି ୨:୨୨-୨୪)।</a:t>
            </a:r>
            <a:endParaRPr sz="1800" b="0" i="0" u="none" strike="noStrike" cap="none">
              <a:solidFill>
                <a:schemeClr val="dk1"/>
              </a:solidFill>
              <a:latin typeface="Arial"/>
              <a:ea typeface="Arial"/>
              <a:cs typeface="Arial"/>
              <a:sym typeface="Arial"/>
            </a:endParaRPr>
          </a:p>
        </p:txBody>
      </p:sp>
      <p:sp>
        <p:nvSpPr>
          <p:cNvPr id="805" name="Google Shape;805;p21"/>
          <p:cNvSpPr txBox="1"/>
          <p:nvPr/>
        </p:nvSpPr>
        <p:spPr>
          <a:xfrm>
            <a:off x="9180439" y="4521445"/>
            <a:ext cx="3011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​ସେ ପଶୁମାନଙ୍କର ନାମକରଣ କରିବାକୁ ତାଙ୍କୁ କହିଲେ (ଆଦି ୨:୧୯)।</a:t>
            </a:r>
            <a:endParaRPr sz="1800" b="0" i="0" u="none" strike="noStrike" cap="none">
              <a:solidFill>
                <a:schemeClr val="dk1"/>
              </a:solidFill>
              <a:latin typeface="Arial"/>
              <a:ea typeface="Arial"/>
              <a:cs typeface="Arial"/>
              <a:sym typeface="Arial"/>
            </a:endParaRPr>
          </a:p>
        </p:txBody>
      </p:sp>
      <p:sp>
        <p:nvSpPr>
          <p:cNvPr id="806" name="Google Shape;806;p21"/>
          <p:cNvSpPr txBox="1"/>
          <p:nvPr/>
        </p:nvSpPr>
        <p:spPr>
          <a:xfrm>
            <a:off x="9180439" y="3500674"/>
            <a:ext cx="3011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​ସେ ତାଙ୍କର ସୀମା ବିଷୟରେ ଜଣାଇଦେଲେ (ଆଦି ୨:୧୬-୧୭)।</a:t>
            </a:r>
            <a:endParaRPr sz="1800" b="0" i="0" u="none" strike="noStrike" cap="none">
              <a:solidFill>
                <a:schemeClr val="dk1"/>
              </a:solidFill>
              <a:latin typeface="Arial"/>
              <a:ea typeface="Arial"/>
              <a:cs typeface="Arial"/>
              <a:sym typeface="Arial"/>
            </a:endParaRPr>
          </a:p>
        </p:txBody>
      </p:sp>
      <p:sp>
        <p:nvSpPr>
          <p:cNvPr id="807" name="Google Shape;807;p21"/>
          <p:cNvSpPr txBox="1"/>
          <p:nvPr/>
        </p:nvSpPr>
        <p:spPr>
          <a:xfrm>
            <a:off x="9172203" y="2072289"/>
            <a:ext cx="30162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 sz="2000" b="1" i="0" u="none" strike="noStrike" cap="none">
                <a:solidFill>
                  <a:schemeClr val="dk1"/>
                </a:solidFill>
                <a:latin typeface="Arial"/>
                <a:ea typeface="Arial"/>
                <a:cs typeface="Arial"/>
                <a:sym typeface="Arial"/>
              </a:rPr>
              <a:t>ଏଦନ ଉଦ୍ୟାନରେ ତାଙ୍କୁ ଯେଉଁ କାର୍ଯ୍ୟ କରିବାକୁ ଥିଲା, ସେଥିପାଇଁ ସେ ତାଙ୍କୁ ନିର୍ଦ୍ଦେଶ ଦେଲେ (ଆଦି ୨:୧୫)।</a:t>
            </a:r>
            <a:endParaRPr sz="1800" b="0" i="0" u="none" strike="noStrike" cap="none">
              <a:solidFill>
                <a:schemeClr val="dk1"/>
              </a:solidFill>
              <a:latin typeface="Arial"/>
              <a:ea typeface="Arial"/>
              <a:cs typeface="Arial"/>
              <a:sym typeface="Arial"/>
            </a:endParaRPr>
          </a:p>
        </p:txBody>
      </p:sp>
      <p:sp>
        <p:nvSpPr>
          <p:cNvPr id="808" name="Google Shape;808;p21"/>
          <p:cNvSpPr txBox="1"/>
          <p:nvPr/>
        </p:nvSpPr>
        <p:spPr>
          <a:xfrm>
            <a:off x="0" y="-6096"/>
            <a:ext cx="12192000" cy="525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800"/>
              <a:buFont typeface="Arial"/>
              <a:buNone/>
            </a:pPr>
            <a:r>
              <a:rPr lang="en" sz="2800" b="1" kern="1200" dirty="0">
                <a:ln w="10160">
                  <a:solidFill>
                    <a:schemeClr val="accent1"/>
                  </a:solidFill>
                  <a:prstDash val="solid"/>
                </a:ln>
                <a:solidFill>
                  <a:srgbClr val="FFFFFF"/>
                </a:solidFill>
                <a:effectLst>
                  <a:outerShdw blurRad="38100" dist="22860" dir="5400000" algn="tl" rotWithShape="0">
                    <a:srgbClr val="000000">
                      <a:alpha val="30000"/>
                    </a:srgbClr>
                  </a:outerShdw>
                </a:effectLst>
                <a:latin typeface="+mn-lt"/>
                <a:ea typeface="+mn-ea"/>
                <a:cs typeface="+mn-cs"/>
              </a:rPr>
              <a:t>ପ୍ରାରମ୍ଭରେ ଈଶ୍ୱର ମାନବଜାତି ସହିତ କିପରି ଯୋଗାଯୋଗ କରୁଥିଲେ?</a:t>
            </a:r>
            <a:endParaRPr sz="2800" b="1" kern="1200" dirty="0">
              <a:ln w="10160">
                <a:solidFill>
                  <a:schemeClr val="accent1"/>
                </a:solidFill>
                <a:prstDash val="solid"/>
              </a:ln>
              <a:solidFill>
                <a:srgbClr val="FFFFFF"/>
              </a:solidFill>
              <a:effectLst>
                <a:outerShdw blurRad="38100" dist="22860" dir="5400000" algn="tl" rotWithShape="0">
                  <a:srgbClr val="000000">
                    <a:alpha val="30000"/>
                  </a:srgbClr>
                </a:outerShdw>
              </a:effectLst>
              <a:latin typeface="+mn-lt"/>
              <a:ea typeface="+mn-ea"/>
              <a:cs typeface="+mn-cs"/>
            </a:endParaRPr>
          </a:p>
        </p:txBody>
      </p:sp>
      <p:sp>
        <p:nvSpPr>
          <p:cNvPr id="809" name="Google Shape;809;p21" descr="Hoja con relleno sólido"/>
          <p:cNvSpPr/>
          <p:nvPr/>
        </p:nvSpPr>
        <p:spPr>
          <a:xfrm>
            <a:off x="8871733" y="2228347"/>
            <a:ext cx="308700" cy="30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1" descr="Hoja con relleno sólido"/>
          <p:cNvSpPr/>
          <p:nvPr/>
        </p:nvSpPr>
        <p:spPr>
          <a:xfrm>
            <a:off x="8889399" y="3669781"/>
            <a:ext cx="308700" cy="30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1" descr="Hoja con relleno sólido"/>
          <p:cNvSpPr/>
          <p:nvPr/>
        </p:nvSpPr>
        <p:spPr>
          <a:xfrm>
            <a:off x="8898207" y="4793105"/>
            <a:ext cx="308700" cy="30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1" descr="Hoja con relleno sólido"/>
          <p:cNvSpPr/>
          <p:nvPr/>
        </p:nvSpPr>
        <p:spPr>
          <a:xfrm>
            <a:off x="8926088" y="5606236"/>
            <a:ext cx="308700" cy="30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1"/>
          <p:cNvSpPr txBox="1"/>
          <p:nvPr/>
        </p:nvSpPr>
        <p:spPr>
          <a:xfrm>
            <a:off x="504825" y="483127"/>
            <a:ext cx="11182500" cy="582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EF3CC"/>
              </a:buClr>
              <a:buSzPts val="1800"/>
              <a:buFont typeface="Comic Sans MS"/>
              <a:buNone/>
            </a:pPr>
            <a:r>
              <a:rPr lang="en" sz="1800" b="1" i="0" u="none" strike="noStrike" cap="none" dirty="0">
                <a:solidFill>
                  <a:srgbClr val="FEF3CC"/>
                </a:solidFill>
                <a:latin typeface="Comic Sans MS"/>
                <a:ea typeface="Comic Sans MS"/>
                <a:cs typeface="Comic Sans MS"/>
                <a:sym typeface="Comic Sans MS"/>
              </a:rPr>
              <a:t>ସଦାପ୍ରଭୁ ପରମେଶ୍ଵର ସେହି ମନୁଷ୍ୟକୁ ଆଜ୍ଞା ଦେଇ କହିଲେ, ତୁମ୍ଭେ ଉଦ୍ୟାନର ସମସ୍ତ ବୃକ୍ଷର ଫଳ ସ୍ଵଚ୍ଛନ୍ଦରେ ଭୋଜନ କରି ପାର,”</a:t>
            </a:r>
            <a:endParaRPr sz="1800" b="1" i="0" u="none" strike="noStrike" cap="none" dirty="0">
              <a:solidFill>
                <a:srgbClr val="FEF3CC"/>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FEF3CC"/>
              </a:buClr>
              <a:buSzPts val="1800"/>
              <a:buFont typeface="Comic Sans MS"/>
              <a:buNone/>
            </a:pPr>
            <a:r>
              <a:rPr lang="en" sz="1400" b="1" i="0" u="none" strike="noStrike" cap="none" dirty="0">
                <a:solidFill>
                  <a:srgbClr val="047C3C"/>
                </a:solidFill>
                <a:latin typeface="Comic Sans MS"/>
                <a:ea typeface="Comic Sans MS"/>
                <a:cs typeface="Comic Sans MS"/>
                <a:sym typeface="Comic Sans MS"/>
              </a:rPr>
              <a:t>(ଆଦି ପୁସ୍ତକ ୨: ୧୬)</a:t>
            </a:r>
            <a:endParaRPr sz="1400" b="1" i="0" u="none" strike="noStrike" cap="none" dirty="0">
              <a:solidFill>
                <a:srgbClr val="047C3C"/>
              </a:solidFill>
              <a:latin typeface="Comic Sans MS"/>
              <a:ea typeface="Comic Sans MS"/>
              <a:cs typeface="Comic Sans MS"/>
              <a:sym typeface="Comic Sans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03"/>
                                        </p:tgtEl>
                                        <p:attrNameLst>
                                          <p:attrName>style.visibility</p:attrName>
                                        </p:attrNameLst>
                                      </p:cBhvr>
                                      <p:to>
                                        <p:strVal val="visible"/>
                                      </p:to>
                                    </p:set>
                                    <p:animEffect transition="in" filter="fade">
                                      <p:cBhvr>
                                        <p:cTn id="7" dur="500"/>
                                        <p:tgtEl>
                                          <p:spTgt spid="80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6"/>
                                        </p:tgtEl>
                                        <p:attrNameLst>
                                          <p:attrName>style.visibility</p:attrName>
                                        </p:attrNameLst>
                                      </p:cBhvr>
                                      <p:to>
                                        <p:strVal val="visible"/>
                                      </p:to>
                                    </p:set>
                                    <p:animEffect transition="in" filter="fade">
                                      <p:cBhvr>
                                        <p:cTn id="12" dur="500"/>
                                        <p:tgtEl>
                                          <p:spTgt spid="796"/>
                                        </p:tgtEl>
                                      </p:cBhvr>
                                    </p:animEffect>
                                  </p:childTnLst>
                                </p:cTn>
                              </p:par>
                              <p:par>
                                <p:cTn id="13" presetID="10" presetClass="entr" presetSubtype="0" fill="hold" nodeType="withEffect">
                                  <p:stCondLst>
                                    <p:cond delay="0"/>
                                  </p:stCondLst>
                                  <p:childTnLst>
                                    <p:set>
                                      <p:cBhvr>
                                        <p:cTn id="14" dur="1" fill="hold">
                                          <p:stCondLst>
                                            <p:cond delay="0"/>
                                          </p:stCondLst>
                                        </p:cTn>
                                        <p:tgtEl>
                                          <p:spTgt spid="797"/>
                                        </p:tgtEl>
                                        <p:attrNameLst>
                                          <p:attrName>style.visibility</p:attrName>
                                        </p:attrNameLst>
                                      </p:cBhvr>
                                      <p:to>
                                        <p:strVal val="visible"/>
                                      </p:to>
                                    </p:set>
                                    <p:animEffect transition="in" filter="fade">
                                      <p:cBhvr>
                                        <p:cTn id="15" dur="500"/>
                                        <p:tgtEl>
                                          <p:spTgt spid="797"/>
                                        </p:tgtEl>
                                      </p:cBhvr>
                                    </p:animEffect>
                                  </p:childTnLst>
                                </p:cTn>
                              </p:par>
                              <p:par>
                                <p:cTn id="16" presetID="10" presetClass="entr" presetSubtype="0" fill="hold" nodeType="withEffect">
                                  <p:stCondLst>
                                    <p:cond delay="0"/>
                                  </p:stCondLst>
                                  <p:childTnLst>
                                    <p:set>
                                      <p:cBhvr>
                                        <p:cTn id="17" dur="1" fill="hold">
                                          <p:stCondLst>
                                            <p:cond delay="0"/>
                                          </p:stCondLst>
                                        </p:cTn>
                                        <p:tgtEl>
                                          <p:spTgt spid="798"/>
                                        </p:tgtEl>
                                        <p:attrNameLst>
                                          <p:attrName>style.visibility</p:attrName>
                                        </p:attrNameLst>
                                      </p:cBhvr>
                                      <p:to>
                                        <p:strVal val="visible"/>
                                      </p:to>
                                    </p:set>
                                    <p:animEffect transition="in" filter="fade">
                                      <p:cBhvr>
                                        <p:cTn id="18" dur="500"/>
                                        <p:tgtEl>
                                          <p:spTgt spid="798"/>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799"/>
                                        </p:tgtEl>
                                        <p:attrNameLst>
                                          <p:attrName>style.visibility</p:attrName>
                                        </p:attrNameLst>
                                      </p:cBhvr>
                                      <p:to>
                                        <p:strVal val="visible"/>
                                      </p:to>
                                    </p:set>
                                    <p:animEffect transition="in" filter="fade">
                                      <p:cBhvr>
                                        <p:cTn id="22" dur="500"/>
                                        <p:tgtEl>
                                          <p:spTgt spid="799"/>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809"/>
                                        </p:tgtEl>
                                        <p:attrNameLst>
                                          <p:attrName>style.visibility</p:attrName>
                                        </p:attrNameLst>
                                      </p:cBhvr>
                                      <p:to>
                                        <p:strVal val="visible"/>
                                      </p:to>
                                    </p:set>
                                    <p:animEffect transition="in" filter="fade">
                                      <p:cBhvr>
                                        <p:cTn id="26" dur="250"/>
                                        <p:tgtEl>
                                          <p:spTgt spid="809"/>
                                        </p:tgtEl>
                                      </p:cBhvr>
                                    </p:animEffect>
                                  </p:childTnLst>
                                </p:cTn>
                              </p:par>
                            </p:childTnLst>
                          </p:cTn>
                        </p:par>
                        <p:par>
                          <p:cTn id="27" fill="hold">
                            <p:stCondLst>
                              <p:cond delay="1250"/>
                            </p:stCondLst>
                            <p:childTnLst>
                              <p:par>
                                <p:cTn id="28" presetID="10" presetClass="entr" presetSubtype="0" fill="hold" nodeType="afterEffect">
                                  <p:stCondLst>
                                    <p:cond delay="0"/>
                                  </p:stCondLst>
                                  <p:childTnLst>
                                    <p:set>
                                      <p:cBhvr>
                                        <p:cTn id="29" dur="1" fill="hold">
                                          <p:stCondLst>
                                            <p:cond delay="0"/>
                                          </p:stCondLst>
                                        </p:cTn>
                                        <p:tgtEl>
                                          <p:spTgt spid="807"/>
                                        </p:tgtEl>
                                        <p:attrNameLst>
                                          <p:attrName>style.visibility</p:attrName>
                                        </p:attrNameLst>
                                      </p:cBhvr>
                                      <p:to>
                                        <p:strVal val="visible"/>
                                      </p:to>
                                    </p:set>
                                    <p:animEffect transition="in" filter="fade">
                                      <p:cBhvr>
                                        <p:cTn id="30" dur="500"/>
                                        <p:tgtEl>
                                          <p:spTgt spid="80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00"/>
                                        </p:tgtEl>
                                        <p:attrNameLst>
                                          <p:attrName>style.visibility</p:attrName>
                                        </p:attrNameLst>
                                      </p:cBhvr>
                                      <p:to>
                                        <p:strVal val="visible"/>
                                      </p:to>
                                    </p:set>
                                    <p:animEffect transition="in" filter="fade">
                                      <p:cBhvr>
                                        <p:cTn id="35" dur="500"/>
                                        <p:tgtEl>
                                          <p:spTgt spid="800"/>
                                        </p:tgtEl>
                                      </p:cBhvr>
                                    </p:animEffect>
                                  </p:childTnLst>
                                </p:cTn>
                              </p:par>
                            </p:childTnLst>
                          </p:cTn>
                        </p:par>
                        <p:par>
                          <p:cTn id="36" fill="hold">
                            <p:stCondLst>
                              <p:cond delay="500"/>
                            </p:stCondLst>
                            <p:childTnLst>
                              <p:par>
                                <p:cTn id="37" presetID="10" presetClass="entr" presetSubtype="0" fill="hold" nodeType="afterEffect">
                                  <p:stCondLst>
                                    <p:cond delay="0"/>
                                  </p:stCondLst>
                                  <p:childTnLst>
                                    <p:set>
                                      <p:cBhvr>
                                        <p:cTn id="38" dur="1" fill="hold">
                                          <p:stCondLst>
                                            <p:cond delay="0"/>
                                          </p:stCondLst>
                                        </p:cTn>
                                        <p:tgtEl>
                                          <p:spTgt spid="810"/>
                                        </p:tgtEl>
                                        <p:attrNameLst>
                                          <p:attrName>style.visibility</p:attrName>
                                        </p:attrNameLst>
                                      </p:cBhvr>
                                      <p:to>
                                        <p:strVal val="visible"/>
                                      </p:to>
                                    </p:set>
                                    <p:animEffect transition="in" filter="fade">
                                      <p:cBhvr>
                                        <p:cTn id="39" dur="250"/>
                                        <p:tgtEl>
                                          <p:spTgt spid="810"/>
                                        </p:tgtEl>
                                      </p:cBhvr>
                                    </p:animEffect>
                                  </p:childTnLst>
                                </p:cTn>
                              </p:par>
                            </p:childTnLst>
                          </p:cTn>
                        </p:par>
                        <p:par>
                          <p:cTn id="40" fill="hold">
                            <p:stCondLst>
                              <p:cond delay="750"/>
                            </p:stCondLst>
                            <p:childTnLst>
                              <p:par>
                                <p:cTn id="41" presetID="10" presetClass="entr" presetSubtype="0" fill="hold" nodeType="afterEffect">
                                  <p:stCondLst>
                                    <p:cond delay="0"/>
                                  </p:stCondLst>
                                  <p:childTnLst>
                                    <p:set>
                                      <p:cBhvr>
                                        <p:cTn id="42" dur="1" fill="hold">
                                          <p:stCondLst>
                                            <p:cond delay="0"/>
                                          </p:stCondLst>
                                        </p:cTn>
                                        <p:tgtEl>
                                          <p:spTgt spid="806"/>
                                        </p:tgtEl>
                                        <p:attrNameLst>
                                          <p:attrName>style.visibility</p:attrName>
                                        </p:attrNameLst>
                                      </p:cBhvr>
                                      <p:to>
                                        <p:strVal val="visible"/>
                                      </p:to>
                                    </p:set>
                                    <p:animEffect transition="in" filter="fade">
                                      <p:cBhvr>
                                        <p:cTn id="43" dur="500"/>
                                        <p:tgtEl>
                                          <p:spTgt spid="80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801"/>
                                        </p:tgtEl>
                                        <p:attrNameLst>
                                          <p:attrName>style.visibility</p:attrName>
                                        </p:attrNameLst>
                                      </p:cBhvr>
                                      <p:to>
                                        <p:strVal val="visible"/>
                                      </p:to>
                                    </p:set>
                                    <p:animEffect transition="in" filter="fade">
                                      <p:cBhvr>
                                        <p:cTn id="48" dur="500"/>
                                        <p:tgtEl>
                                          <p:spTgt spid="801"/>
                                        </p:tgtEl>
                                      </p:cBhvr>
                                    </p:animEffec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811"/>
                                        </p:tgtEl>
                                        <p:attrNameLst>
                                          <p:attrName>style.visibility</p:attrName>
                                        </p:attrNameLst>
                                      </p:cBhvr>
                                      <p:to>
                                        <p:strVal val="visible"/>
                                      </p:to>
                                    </p:set>
                                    <p:animEffect transition="in" filter="fade">
                                      <p:cBhvr>
                                        <p:cTn id="52" dur="250"/>
                                        <p:tgtEl>
                                          <p:spTgt spid="811"/>
                                        </p:tgtEl>
                                      </p:cBhvr>
                                    </p:animEffect>
                                  </p:childTnLst>
                                </p:cTn>
                              </p:par>
                            </p:childTnLst>
                          </p:cTn>
                        </p:par>
                        <p:par>
                          <p:cTn id="53" fill="hold">
                            <p:stCondLst>
                              <p:cond delay="750"/>
                            </p:stCondLst>
                            <p:childTnLst>
                              <p:par>
                                <p:cTn id="54" presetID="10" presetClass="entr" presetSubtype="0" fill="hold" nodeType="afterEffect">
                                  <p:stCondLst>
                                    <p:cond delay="0"/>
                                  </p:stCondLst>
                                  <p:childTnLst>
                                    <p:set>
                                      <p:cBhvr>
                                        <p:cTn id="55" dur="1" fill="hold">
                                          <p:stCondLst>
                                            <p:cond delay="0"/>
                                          </p:stCondLst>
                                        </p:cTn>
                                        <p:tgtEl>
                                          <p:spTgt spid="805"/>
                                        </p:tgtEl>
                                        <p:attrNameLst>
                                          <p:attrName>style.visibility</p:attrName>
                                        </p:attrNameLst>
                                      </p:cBhvr>
                                      <p:to>
                                        <p:strVal val="visible"/>
                                      </p:to>
                                    </p:set>
                                    <p:animEffect transition="in" filter="fade">
                                      <p:cBhvr>
                                        <p:cTn id="56" dur="500"/>
                                        <p:tgtEl>
                                          <p:spTgt spid="80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802"/>
                                        </p:tgtEl>
                                        <p:attrNameLst>
                                          <p:attrName>style.visibility</p:attrName>
                                        </p:attrNameLst>
                                      </p:cBhvr>
                                      <p:to>
                                        <p:strVal val="visible"/>
                                      </p:to>
                                    </p:set>
                                    <p:animEffect transition="in" filter="fade">
                                      <p:cBhvr>
                                        <p:cTn id="61" dur="500"/>
                                        <p:tgtEl>
                                          <p:spTgt spid="802"/>
                                        </p:tgtEl>
                                      </p:cBhvr>
                                    </p:animEffect>
                                  </p:childTnLst>
                                </p:cTn>
                              </p:par>
                            </p:childTnLst>
                          </p:cTn>
                        </p:par>
                        <p:par>
                          <p:cTn id="62" fill="hold">
                            <p:stCondLst>
                              <p:cond delay="500"/>
                            </p:stCondLst>
                            <p:childTnLst>
                              <p:par>
                                <p:cTn id="63" presetID="10" presetClass="entr" presetSubtype="0" fill="hold" nodeType="afterEffect">
                                  <p:stCondLst>
                                    <p:cond delay="0"/>
                                  </p:stCondLst>
                                  <p:childTnLst>
                                    <p:set>
                                      <p:cBhvr>
                                        <p:cTn id="64" dur="1" fill="hold">
                                          <p:stCondLst>
                                            <p:cond delay="0"/>
                                          </p:stCondLst>
                                        </p:cTn>
                                        <p:tgtEl>
                                          <p:spTgt spid="812"/>
                                        </p:tgtEl>
                                        <p:attrNameLst>
                                          <p:attrName>style.visibility</p:attrName>
                                        </p:attrNameLst>
                                      </p:cBhvr>
                                      <p:to>
                                        <p:strVal val="visible"/>
                                      </p:to>
                                    </p:set>
                                    <p:animEffect transition="in" filter="fade">
                                      <p:cBhvr>
                                        <p:cTn id="65" dur="250"/>
                                        <p:tgtEl>
                                          <p:spTgt spid="812"/>
                                        </p:tgtEl>
                                      </p:cBhvr>
                                    </p:animEffect>
                                  </p:childTnLst>
                                </p:cTn>
                              </p:par>
                            </p:childTnLst>
                          </p:cTn>
                        </p:par>
                        <p:par>
                          <p:cTn id="66" fill="hold">
                            <p:stCondLst>
                              <p:cond delay="750"/>
                            </p:stCondLst>
                            <p:childTnLst>
                              <p:par>
                                <p:cTn id="67" presetID="10" presetClass="entr" presetSubtype="0" fill="hold" nodeType="afterEffect">
                                  <p:stCondLst>
                                    <p:cond delay="0"/>
                                  </p:stCondLst>
                                  <p:childTnLst>
                                    <p:set>
                                      <p:cBhvr>
                                        <p:cTn id="68" dur="1" fill="hold">
                                          <p:stCondLst>
                                            <p:cond delay="0"/>
                                          </p:stCondLst>
                                        </p:cTn>
                                        <p:tgtEl>
                                          <p:spTgt spid="804"/>
                                        </p:tgtEl>
                                        <p:attrNameLst>
                                          <p:attrName>style.visibility</p:attrName>
                                        </p:attrNameLst>
                                      </p:cBhvr>
                                      <p:to>
                                        <p:strVal val="visible"/>
                                      </p:to>
                                    </p:set>
                                    <p:animEffect transition="in" filter="fade">
                                      <p:cBhvr>
                                        <p:cTn id="69" dur="500"/>
                                        <p:tgtEl>
                                          <p:spTgt spid="8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7"/>
        <p:cNvGrpSpPr/>
        <p:nvPr/>
      </p:nvGrpSpPr>
      <p:grpSpPr>
        <a:xfrm>
          <a:off x="0" y="0"/>
          <a:ext cx="0" cy="0"/>
          <a:chOff x="0" y="0"/>
          <a:chExt cx="0" cy="0"/>
        </a:xfrm>
      </p:grpSpPr>
      <p:sp>
        <p:nvSpPr>
          <p:cNvPr id="818" name="Google Shape;818;p22"/>
          <p:cNvSpPr/>
          <p:nvPr/>
        </p:nvSpPr>
        <p:spPr>
          <a:xfrm>
            <a:off x="0" y="0"/>
            <a:ext cx="12192000" cy="6857400"/>
          </a:xfrm>
          <a:prstGeom prst="rect">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grpSp>
        <p:nvGrpSpPr>
          <p:cNvPr id="819" name="Google Shape;819;p22"/>
          <p:cNvGrpSpPr/>
          <p:nvPr/>
        </p:nvGrpSpPr>
        <p:grpSpPr>
          <a:xfrm>
            <a:off x="9620712" y="1046440"/>
            <a:ext cx="2446500" cy="5558251"/>
            <a:chOff x="329184" y="1"/>
            <a:chExt cx="2446500" cy="5777808"/>
          </a:xfrm>
        </p:grpSpPr>
        <p:cxnSp>
          <p:nvCxnSpPr>
            <p:cNvPr id="820" name="Google Shape;820;p22"/>
            <p:cNvCxnSpPr/>
            <p:nvPr/>
          </p:nvCxnSpPr>
          <p:spPr>
            <a:xfrm rot="10800000">
              <a:off x="329245" y="5777809"/>
              <a:ext cx="2432100" cy="0"/>
            </a:xfrm>
            <a:prstGeom prst="straightConnector1">
              <a:avLst/>
            </a:prstGeom>
            <a:noFill/>
            <a:ln w="152400" cap="flat" cmpd="sng">
              <a:solidFill>
                <a:schemeClr val="accent4"/>
              </a:solidFill>
              <a:prstDash val="solid"/>
              <a:miter lim="80"/>
              <a:headEnd type="none" w="sm" len="sm"/>
              <a:tailEnd type="none" w="sm" len="sm"/>
            </a:ln>
          </p:spPr>
        </p:cxnSp>
        <p:sp>
          <p:nvSpPr>
            <p:cNvPr id="821" name="Google Shape;821;p22"/>
            <p:cNvSpPr/>
            <p:nvPr/>
          </p:nvSpPr>
          <p:spPr>
            <a:xfrm>
              <a:off x="329184" y="1"/>
              <a:ext cx="2446500" cy="5532000"/>
            </a:xfrm>
            <a:prstGeom prst="rect">
              <a:avLst/>
            </a:prstGeom>
            <a:solidFill>
              <a:srgbClr val="004C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grpSp>
      <p:sp>
        <p:nvSpPr>
          <p:cNvPr id="822" name="Google Shape;822;p22"/>
          <p:cNvSpPr/>
          <p:nvPr/>
        </p:nvSpPr>
        <p:spPr>
          <a:xfrm>
            <a:off x="5210131" y="1153561"/>
            <a:ext cx="4131000" cy="264900"/>
          </a:xfrm>
          <a:prstGeom prst="rect">
            <a:avLst/>
          </a:prstGeom>
          <a:solidFill>
            <a:srgbClr val="99004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823" name="Google Shape;823;p22"/>
          <p:cNvSpPr/>
          <p:nvPr/>
        </p:nvSpPr>
        <p:spPr>
          <a:xfrm>
            <a:off x="4831697" y="1506582"/>
            <a:ext cx="6876000" cy="52638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824" name="Google Shape;824;p22"/>
          <p:cNvPicPr preferRelativeResize="0"/>
          <p:nvPr/>
        </p:nvPicPr>
        <p:blipFill rotWithShape="1">
          <a:blip r:embed="rId4">
            <a:alphaModFix/>
          </a:blip>
          <a:srcRect/>
          <a:stretch/>
        </p:blipFill>
        <p:spPr>
          <a:xfrm>
            <a:off x="5130028" y="1706600"/>
            <a:ext cx="3061500" cy="2808600"/>
          </a:xfrm>
          <a:prstGeom prst="snip2DiagRect">
            <a:avLst>
              <a:gd name="adj1" fmla="val 0"/>
              <a:gd name="adj2" fmla="val 16667"/>
            </a:avLst>
          </a:prstGeom>
          <a:solidFill>
            <a:srgbClr val="ECECEC"/>
          </a:solidFill>
          <a:ln w="57150" cap="sq" cmpd="sng">
            <a:solidFill>
              <a:srgbClr val="99004C"/>
            </a:solidFill>
            <a:prstDash val="solid"/>
            <a:miter lim="80"/>
            <a:headEnd type="none" w="sm" len="sm"/>
            <a:tailEnd type="none" w="sm" len="sm"/>
          </a:ln>
          <a:effectLst>
            <a:outerShdw blurRad="88900" algn="tl" rotWithShape="0">
              <a:srgbClr val="000000">
                <a:alpha val="45100"/>
              </a:srgbClr>
            </a:outerShdw>
          </a:effectLst>
        </p:spPr>
      </p:pic>
      <p:pic>
        <p:nvPicPr>
          <p:cNvPr id="825" name="Google Shape;825;p22"/>
          <p:cNvPicPr preferRelativeResize="0"/>
          <p:nvPr/>
        </p:nvPicPr>
        <p:blipFill rotWithShape="1">
          <a:blip r:embed="rId5">
            <a:alphaModFix/>
          </a:blip>
          <a:srcRect t="-392"/>
          <a:stretch/>
        </p:blipFill>
        <p:spPr>
          <a:xfrm>
            <a:off x="8375609" y="1682885"/>
            <a:ext cx="3118200" cy="2307300"/>
          </a:xfrm>
          <a:prstGeom prst="snip2DiagRect">
            <a:avLst>
              <a:gd name="adj1" fmla="val 20676"/>
              <a:gd name="adj2" fmla="val 0"/>
            </a:avLst>
          </a:prstGeom>
          <a:solidFill>
            <a:srgbClr val="ECECEC"/>
          </a:solidFill>
          <a:ln w="57150" cap="sq" cmpd="sng">
            <a:solidFill>
              <a:srgbClr val="004C99"/>
            </a:solidFill>
            <a:prstDash val="solid"/>
            <a:miter lim="80"/>
            <a:headEnd type="none" w="sm" len="sm"/>
            <a:tailEnd type="none" w="sm" len="sm"/>
          </a:ln>
          <a:effectLst>
            <a:outerShdw blurRad="88900" algn="tl" rotWithShape="0">
              <a:srgbClr val="000000">
                <a:alpha val="45100"/>
              </a:srgbClr>
            </a:outerShdw>
          </a:effectLst>
        </p:spPr>
      </p:pic>
      <p:pic>
        <p:nvPicPr>
          <p:cNvPr id="826" name="Google Shape;826;p22"/>
          <p:cNvPicPr preferRelativeResize="0"/>
          <p:nvPr/>
        </p:nvPicPr>
        <p:blipFill rotWithShape="1">
          <a:blip r:embed="rId6">
            <a:alphaModFix/>
          </a:blip>
          <a:srcRect/>
          <a:stretch/>
        </p:blipFill>
        <p:spPr>
          <a:xfrm>
            <a:off x="5130027" y="4733660"/>
            <a:ext cx="3061500" cy="1814400"/>
          </a:xfrm>
          <a:prstGeom prst="snip2DiagRect">
            <a:avLst>
              <a:gd name="adj1" fmla="val 23554"/>
              <a:gd name="adj2" fmla="val 0"/>
            </a:avLst>
          </a:prstGeom>
          <a:solidFill>
            <a:srgbClr val="ECECEC"/>
          </a:solidFill>
          <a:ln w="57150" cap="sq" cmpd="sng">
            <a:solidFill>
              <a:srgbClr val="BF9900"/>
            </a:solidFill>
            <a:prstDash val="solid"/>
            <a:miter lim="80"/>
            <a:headEnd type="none" w="sm" len="sm"/>
            <a:tailEnd type="none" w="sm" len="sm"/>
          </a:ln>
          <a:effectLst>
            <a:outerShdw blurRad="88900" algn="tl" rotWithShape="0">
              <a:srgbClr val="000000">
                <a:alpha val="45100"/>
              </a:srgbClr>
            </a:outerShdw>
          </a:effectLst>
        </p:spPr>
      </p:pic>
      <p:pic>
        <p:nvPicPr>
          <p:cNvPr id="827" name="Google Shape;827;p22"/>
          <p:cNvPicPr preferRelativeResize="0"/>
          <p:nvPr/>
        </p:nvPicPr>
        <p:blipFill rotWithShape="1">
          <a:blip r:embed="rId7">
            <a:alphaModFix/>
          </a:blip>
          <a:srcRect/>
          <a:stretch/>
        </p:blipFill>
        <p:spPr>
          <a:xfrm>
            <a:off x="8375609" y="4226666"/>
            <a:ext cx="3118200" cy="2339100"/>
          </a:xfrm>
          <a:prstGeom prst="snip2DiagRect">
            <a:avLst>
              <a:gd name="adj1" fmla="val 0"/>
              <a:gd name="adj2" fmla="val 16667"/>
            </a:avLst>
          </a:prstGeom>
          <a:solidFill>
            <a:srgbClr val="ECECEC"/>
          </a:solidFill>
          <a:ln w="57150" cap="sq" cmpd="sng">
            <a:solidFill>
              <a:srgbClr val="009900"/>
            </a:solidFill>
            <a:prstDash val="solid"/>
            <a:miter lim="80"/>
            <a:headEnd type="none" w="sm" len="sm"/>
            <a:tailEnd type="none" w="sm" len="sm"/>
          </a:ln>
          <a:effectLst>
            <a:outerShdw blurRad="88900" algn="tl" rotWithShape="0">
              <a:srgbClr val="000000">
                <a:alpha val="45100"/>
              </a:srgbClr>
            </a:outerShdw>
          </a:effectLst>
        </p:spPr>
      </p:pic>
      <p:sp>
        <p:nvSpPr>
          <p:cNvPr id="828" name="Google Shape;828;p22"/>
          <p:cNvSpPr txBox="1"/>
          <p:nvPr/>
        </p:nvSpPr>
        <p:spPr>
          <a:xfrm>
            <a:off x="305614" y="1244892"/>
            <a:ext cx="42759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ଈଶ୍ୱର ଆଦମ ଏବଂ ହବାଙ୍କୁ ନିର୍ଦ୍ଦେଶ ଦେଇଥିଲେ ଯେ ସେମାନେ କିପରି ଆଚରଣ କରିବେ ଏବଂ କ’ଣ ଖାଇବେ (ଆଦି ୧:୨୮-୨୯)।</a:t>
            </a:r>
            <a:endParaRPr sz="1800" b="0" i="0" u="none" strike="noStrike" cap="none">
              <a:solidFill>
                <a:schemeClr val="dk1"/>
              </a:solidFill>
              <a:latin typeface="Arial"/>
              <a:ea typeface="Arial"/>
              <a:cs typeface="Arial"/>
              <a:sym typeface="Arial"/>
            </a:endParaRPr>
          </a:p>
        </p:txBody>
      </p:sp>
      <p:sp>
        <p:nvSpPr>
          <p:cNvPr id="829" name="Google Shape;829;p22"/>
          <p:cNvSpPr txBox="1"/>
          <p:nvPr/>
        </p:nvSpPr>
        <p:spPr>
          <a:xfrm>
            <a:off x="276225" y="5640886"/>
            <a:ext cx="4334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ସେହି ମୁହୂର୍ତ୍ତରୁ, ସେ ପ୍ରତିଦିନ ସନ୍ଧ୍ୟା ସମୟର ଶୀତଳ ପବନରେ ସେମାନଙ୍କୁ ସାକ୍ଷାତ କରୁଥିଲେ (ଆଦି ୩:୮)।</a:t>
            </a:r>
            <a:endParaRPr sz="1800" b="0" i="0" u="none" strike="noStrike" cap="none">
              <a:solidFill>
                <a:schemeClr val="dk1"/>
              </a:solidFill>
              <a:latin typeface="Arial"/>
              <a:ea typeface="Arial"/>
              <a:cs typeface="Arial"/>
              <a:sym typeface="Arial"/>
            </a:endParaRPr>
          </a:p>
        </p:txBody>
      </p:sp>
      <p:sp>
        <p:nvSpPr>
          <p:cNvPr id="830" name="Google Shape;830;p22"/>
          <p:cNvSpPr txBox="1"/>
          <p:nvPr/>
        </p:nvSpPr>
        <p:spPr>
          <a:xfrm>
            <a:off x="276225" y="4258727"/>
            <a:ext cx="43347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ତା’ପରେ ସେ ସପ୍ତମ ଦିନକୁ ସୃଷ୍ଟି କଲେ, ଯାହାଫଳରେ ସେହି ପୂରା ଦିନଟି ସେ ସେମାନଙ୍କ ସଙ୍ଗର ଆନନ୍ଦ ଉପଭୋଗ କରିପାରିବେ।</a:t>
            </a:r>
            <a:endParaRPr sz="1800" b="0" i="0" u="none" strike="noStrike" cap="none">
              <a:solidFill>
                <a:schemeClr val="dk1"/>
              </a:solidFill>
              <a:latin typeface="Arial"/>
              <a:ea typeface="Arial"/>
              <a:cs typeface="Arial"/>
              <a:sym typeface="Arial"/>
            </a:endParaRPr>
          </a:p>
        </p:txBody>
      </p:sp>
      <p:sp>
        <p:nvSpPr>
          <p:cNvPr id="831" name="Google Shape;831;p22"/>
          <p:cNvSpPr txBox="1"/>
          <p:nvPr/>
        </p:nvSpPr>
        <p:spPr>
          <a:xfrm>
            <a:off x="276225" y="2568489"/>
            <a:ext cx="4334700" cy="163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​ସେ ସେମାନଙ୍କୁ ସାମାଜିକ ପ୍ରାଣୀ ଭାବରେ ସୃଷ୍ଟି କରିଥିଲେ, ଯେଉଁଥିରେ କେବଳ ନିଜ ନିଜ ମଧ୍ୟରେ ନୁହେଁ, ଅନ୍ୟ ପ୍ରାଣୀମାନଙ୍କ (ଯେପରିକି ସ୍ୱର୍ଗଦୂତମାନଙ୍କ) ସହିତ ମଧ୍ୟ କଥାବାର୍ତ୍ତା କରିବାର କ୍ଷମତା ଥିଲା।</a:t>
            </a:r>
            <a:endParaRPr sz="1800" b="0" i="0" u="none" strike="noStrike" cap="none">
              <a:solidFill>
                <a:schemeClr val="dk1"/>
              </a:solidFill>
              <a:latin typeface="Arial"/>
              <a:ea typeface="Arial"/>
              <a:cs typeface="Arial"/>
              <a:sym typeface="Arial"/>
            </a:endParaRPr>
          </a:p>
        </p:txBody>
      </p:sp>
      <p:sp>
        <p:nvSpPr>
          <p:cNvPr id="832" name="Google Shape;832;p22"/>
          <p:cNvSpPr txBox="1"/>
          <p:nvPr/>
        </p:nvSpPr>
        <p:spPr>
          <a:xfrm>
            <a:off x="0" y="12954"/>
            <a:ext cx="12192000" cy="525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800"/>
              <a:buFont typeface="Arial"/>
              <a:buNone/>
            </a:pPr>
            <a:r>
              <a:rPr lang="en" sz="2800" b="1" kern="1200" dirty="0">
                <a:ln w="10160">
                  <a:solidFill>
                    <a:schemeClr val="accent1"/>
                  </a:solidFill>
                  <a:prstDash val="solid"/>
                </a:ln>
                <a:solidFill>
                  <a:srgbClr val="FFFFFF"/>
                </a:solidFill>
                <a:effectLst>
                  <a:outerShdw blurRad="38100" dist="22860" dir="5400000" algn="tl" rotWithShape="0">
                    <a:srgbClr val="000000">
                      <a:alpha val="30000"/>
                    </a:srgbClr>
                  </a:outerShdw>
                </a:effectLst>
                <a:latin typeface="+mn-lt"/>
                <a:ea typeface="+mn-ea"/>
                <a:cs typeface="+mn-cs"/>
              </a:rPr>
              <a:t>ପ୍ରାରମ୍ଭରେ ଈଶ୍ୱର ମାନବଜାତି ସହିତ କିପରି ଯୋଗାଯୋଗ କରୁଥିଲେ?</a:t>
            </a:r>
            <a:endParaRPr sz="2800" b="1" kern="1200" dirty="0">
              <a:ln w="10160">
                <a:solidFill>
                  <a:schemeClr val="accent1"/>
                </a:solidFill>
                <a:prstDash val="solid"/>
              </a:ln>
              <a:solidFill>
                <a:srgbClr val="FFFFFF"/>
              </a:solidFill>
              <a:effectLst>
                <a:outerShdw blurRad="38100" dist="22860" dir="5400000" algn="tl" rotWithShape="0">
                  <a:srgbClr val="000000">
                    <a:alpha val="30000"/>
                  </a:srgbClr>
                </a:outerShdw>
              </a:effectLst>
              <a:latin typeface="+mn-lt"/>
              <a:ea typeface="+mn-ea"/>
              <a:cs typeface="+mn-cs"/>
            </a:endParaRPr>
          </a:p>
        </p:txBody>
      </p:sp>
      <p:sp>
        <p:nvSpPr>
          <p:cNvPr id="833" name="Google Shape;833;p22"/>
          <p:cNvSpPr txBox="1"/>
          <p:nvPr/>
        </p:nvSpPr>
        <p:spPr>
          <a:xfrm>
            <a:off x="504825" y="483127"/>
            <a:ext cx="11182500" cy="582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EF3CC"/>
              </a:buClr>
              <a:buSzPts val="1800"/>
              <a:buFont typeface="Comic Sans MS"/>
              <a:buNone/>
            </a:pPr>
            <a:r>
              <a:rPr lang="en" sz="1800" b="1" i="0" u="none" strike="noStrike" cap="none" dirty="0">
                <a:solidFill>
                  <a:srgbClr val="FEF3CC"/>
                </a:solidFill>
                <a:latin typeface="Comic Sans MS"/>
                <a:ea typeface="Comic Sans MS"/>
                <a:cs typeface="Comic Sans MS"/>
                <a:sym typeface="Comic Sans MS"/>
              </a:rPr>
              <a:t>ସଦାପ୍ରଭୁ ପରମେଶ୍ଵର ସେହି ମନୁଷ୍ୟକୁ ଆଜ୍ଞା ଦେଇ କହିଲେ, ତୁମ୍ଭେ ଉଦ୍ୟାନର ସମସ୍ତ ବୃକ୍ଷର ଫଳ ସ୍ଵଚ୍ଛନ୍ଦରେ ଭୋଜନ କରି ପାର,”</a:t>
            </a:r>
            <a:endParaRPr sz="1800" b="1" i="0" u="none" strike="noStrike" cap="none" dirty="0">
              <a:solidFill>
                <a:srgbClr val="FEF3CC"/>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FEF3CC"/>
              </a:buClr>
              <a:buSzPts val="1800"/>
              <a:buFont typeface="Comic Sans MS"/>
              <a:buNone/>
            </a:pPr>
            <a:r>
              <a:rPr lang="en" sz="1400" b="1" i="0" u="none" strike="noStrike" cap="none" dirty="0">
                <a:solidFill>
                  <a:srgbClr val="047C3C"/>
                </a:solidFill>
                <a:latin typeface="Comic Sans MS"/>
                <a:ea typeface="Comic Sans MS"/>
                <a:cs typeface="Comic Sans MS"/>
                <a:sym typeface="Comic Sans MS"/>
              </a:rPr>
              <a:t>(ଆଦି ପୁସ୍ତକ ୨: ୧୬)</a:t>
            </a:r>
            <a:endParaRPr sz="1400" b="1" i="0" u="none" strike="noStrike" cap="none" dirty="0">
              <a:solidFill>
                <a:srgbClr val="047C3C"/>
              </a:solidFill>
              <a:latin typeface="Comic Sans MS"/>
              <a:ea typeface="Comic Sans MS"/>
              <a:cs typeface="Comic Sans MS"/>
              <a:sym typeface="Comic Sans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819"/>
                                        </p:tgtEl>
                                        <p:attrNameLst>
                                          <p:attrName>style.visibility</p:attrName>
                                        </p:attrNameLst>
                                      </p:cBhvr>
                                      <p:to>
                                        <p:strVal val="visible"/>
                                      </p:to>
                                    </p:set>
                                    <p:anim calcmode="lin" valueType="num">
                                      <p:cBhvr additive="base">
                                        <p:cTn id="7" dur="500"/>
                                        <p:tgtEl>
                                          <p:spTgt spid="819"/>
                                        </p:tgtEl>
                                        <p:attrNameLst>
                                          <p:attrName>ppt_w</p:attrName>
                                        </p:attrNameLst>
                                      </p:cBhvr>
                                      <p:tavLst>
                                        <p:tav tm="0">
                                          <p:val>
                                            <p:strVal val="0"/>
                                          </p:val>
                                        </p:tav>
                                        <p:tav tm="100000">
                                          <p:val>
                                            <p:strVal val="#ppt_w"/>
                                          </p:val>
                                        </p:tav>
                                      </p:tavLst>
                                    </p:anim>
                                    <p:anim calcmode="lin" valueType="num">
                                      <p:cBhvr additive="base">
                                        <p:cTn id="8" dur="500"/>
                                        <p:tgtEl>
                                          <p:spTgt spid="819"/>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822"/>
                                        </p:tgtEl>
                                        <p:attrNameLst>
                                          <p:attrName>style.visibility</p:attrName>
                                        </p:attrNameLst>
                                      </p:cBhvr>
                                      <p:to>
                                        <p:strVal val="visible"/>
                                      </p:to>
                                    </p:set>
                                    <p:anim calcmode="lin" valueType="num">
                                      <p:cBhvr additive="base">
                                        <p:cTn id="11" dur="500"/>
                                        <p:tgtEl>
                                          <p:spTgt spid="822"/>
                                        </p:tgtEl>
                                        <p:attrNameLst>
                                          <p:attrName>ppt_w</p:attrName>
                                        </p:attrNameLst>
                                      </p:cBhvr>
                                      <p:tavLst>
                                        <p:tav tm="0">
                                          <p:val>
                                            <p:strVal val="0"/>
                                          </p:val>
                                        </p:tav>
                                        <p:tav tm="100000">
                                          <p:val>
                                            <p:strVal val="#ppt_w"/>
                                          </p:val>
                                        </p:tav>
                                      </p:tavLst>
                                    </p:anim>
                                    <p:anim calcmode="lin" valueType="num">
                                      <p:cBhvr additive="base">
                                        <p:cTn id="12" dur="500"/>
                                        <p:tgtEl>
                                          <p:spTgt spid="822"/>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823"/>
                                        </p:tgtEl>
                                        <p:attrNameLst>
                                          <p:attrName>style.visibility</p:attrName>
                                        </p:attrNameLst>
                                      </p:cBhvr>
                                      <p:to>
                                        <p:strVal val="visible"/>
                                      </p:to>
                                    </p:set>
                                    <p:anim calcmode="lin" valueType="num">
                                      <p:cBhvr additive="base">
                                        <p:cTn id="15" dur="500"/>
                                        <p:tgtEl>
                                          <p:spTgt spid="823"/>
                                        </p:tgtEl>
                                        <p:attrNameLst>
                                          <p:attrName>ppt_w</p:attrName>
                                        </p:attrNameLst>
                                      </p:cBhvr>
                                      <p:tavLst>
                                        <p:tav tm="0">
                                          <p:val>
                                            <p:strVal val="0"/>
                                          </p:val>
                                        </p:tav>
                                        <p:tav tm="100000">
                                          <p:val>
                                            <p:strVal val="#ppt_w"/>
                                          </p:val>
                                        </p:tav>
                                      </p:tavLst>
                                    </p:anim>
                                    <p:anim calcmode="lin" valueType="num">
                                      <p:cBhvr additive="base">
                                        <p:cTn id="16" dur="500"/>
                                        <p:tgtEl>
                                          <p:spTgt spid="823"/>
                                        </p:tgtEl>
                                        <p:attrNameLst>
                                          <p:attrName>ppt_h</p:attrName>
                                        </p:attrNameLst>
                                      </p:cBhvr>
                                      <p:tavLst>
                                        <p:tav tm="0">
                                          <p:val>
                                            <p:strVal val="0"/>
                                          </p:val>
                                        </p:tav>
                                        <p:tav tm="100000">
                                          <p:val>
                                            <p:strVal val="#ppt_h"/>
                                          </p:val>
                                        </p:tav>
                                      </p:tavLst>
                                    </p:anim>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824"/>
                                        </p:tgtEl>
                                        <p:attrNameLst>
                                          <p:attrName>style.visibility</p:attrName>
                                        </p:attrNameLst>
                                      </p:cBhvr>
                                      <p:to>
                                        <p:strVal val="visible"/>
                                      </p:to>
                                    </p:set>
                                    <p:animEffect transition="in" filter="fade">
                                      <p:cBhvr>
                                        <p:cTn id="20" dur="500"/>
                                        <p:tgtEl>
                                          <p:spTgt spid="824"/>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828"/>
                                        </p:tgtEl>
                                        <p:attrNameLst>
                                          <p:attrName>style.visibility</p:attrName>
                                        </p:attrNameLst>
                                      </p:cBhvr>
                                      <p:to>
                                        <p:strVal val="visible"/>
                                      </p:to>
                                    </p:set>
                                    <p:animEffect transition="in" filter="fade">
                                      <p:cBhvr>
                                        <p:cTn id="24" dur="500"/>
                                        <p:tgtEl>
                                          <p:spTgt spid="82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825"/>
                                        </p:tgtEl>
                                        <p:attrNameLst>
                                          <p:attrName>style.visibility</p:attrName>
                                        </p:attrNameLst>
                                      </p:cBhvr>
                                      <p:to>
                                        <p:strVal val="visible"/>
                                      </p:to>
                                    </p:set>
                                    <p:animEffect transition="in" filter="fade">
                                      <p:cBhvr>
                                        <p:cTn id="29" dur="500"/>
                                        <p:tgtEl>
                                          <p:spTgt spid="825"/>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831">
                                            <p:txEl>
                                              <p:pRg st="0" end="0"/>
                                            </p:txEl>
                                          </p:spTgt>
                                        </p:tgtEl>
                                        <p:attrNameLst>
                                          <p:attrName>style.visibility</p:attrName>
                                        </p:attrNameLst>
                                      </p:cBhvr>
                                      <p:to>
                                        <p:strVal val="visible"/>
                                      </p:to>
                                    </p:set>
                                    <p:animEffect transition="in" filter="fade">
                                      <p:cBhvr>
                                        <p:cTn id="33" dur="500"/>
                                        <p:tgtEl>
                                          <p:spTgt spid="831">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826"/>
                                        </p:tgtEl>
                                        <p:attrNameLst>
                                          <p:attrName>style.visibility</p:attrName>
                                        </p:attrNameLst>
                                      </p:cBhvr>
                                      <p:to>
                                        <p:strVal val="visible"/>
                                      </p:to>
                                    </p:set>
                                    <p:animEffect transition="in" filter="fade">
                                      <p:cBhvr>
                                        <p:cTn id="38" dur="500"/>
                                        <p:tgtEl>
                                          <p:spTgt spid="826"/>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830"/>
                                        </p:tgtEl>
                                        <p:attrNameLst>
                                          <p:attrName>style.visibility</p:attrName>
                                        </p:attrNameLst>
                                      </p:cBhvr>
                                      <p:to>
                                        <p:strVal val="visible"/>
                                      </p:to>
                                    </p:set>
                                    <p:animEffect transition="in" filter="fade">
                                      <p:cBhvr>
                                        <p:cTn id="42" dur="500"/>
                                        <p:tgtEl>
                                          <p:spTgt spid="83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27"/>
                                        </p:tgtEl>
                                        <p:attrNameLst>
                                          <p:attrName>style.visibility</p:attrName>
                                        </p:attrNameLst>
                                      </p:cBhvr>
                                      <p:to>
                                        <p:strVal val="visible"/>
                                      </p:to>
                                    </p:set>
                                    <p:animEffect transition="in" filter="fade">
                                      <p:cBhvr>
                                        <p:cTn id="47" dur="500"/>
                                        <p:tgtEl>
                                          <p:spTgt spid="827"/>
                                        </p:tgtEl>
                                      </p:cBhvr>
                                    </p:animEffect>
                                  </p:childTnLst>
                                </p:cTn>
                              </p:par>
                            </p:childTnLst>
                          </p:cTn>
                        </p:par>
                        <p:par>
                          <p:cTn id="48" fill="hold">
                            <p:stCondLst>
                              <p:cond delay="500"/>
                            </p:stCondLst>
                            <p:childTnLst>
                              <p:par>
                                <p:cTn id="49" presetID="10" presetClass="entr" presetSubtype="0" fill="hold" nodeType="afterEffect">
                                  <p:stCondLst>
                                    <p:cond delay="0"/>
                                  </p:stCondLst>
                                  <p:childTnLst>
                                    <p:set>
                                      <p:cBhvr>
                                        <p:cTn id="50" dur="1" fill="hold">
                                          <p:stCondLst>
                                            <p:cond delay="0"/>
                                          </p:stCondLst>
                                        </p:cTn>
                                        <p:tgtEl>
                                          <p:spTgt spid="829">
                                            <p:txEl>
                                              <p:pRg st="0" end="0"/>
                                            </p:txEl>
                                          </p:spTgt>
                                        </p:tgtEl>
                                        <p:attrNameLst>
                                          <p:attrName>style.visibility</p:attrName>
                                        </p:attrNameLst>
                                      </p:cBhvr>
                                      <p:to>
                                        <p:strVal val="visible"/>
                                      </p:to>
                                    </p:set>
                                    <p:animEffect transition="in" filter="fade">
                                      <p:cBhvr>
                                        <p:cTn id="51" dur="500"/>
                                        <p:tgtEl>
                                          <p:spTgt spid="8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mt="88000"/>
          </a:blip>
          <a:stretch>
            <a:fillRect/>
          </a:stretch>
        </a:blipFill>
        <a:effectLst/>
      </p:bgPr>
    </p:bg>
    <p:spTree>
      <p:nvGrpSpPr>
        <p:cNvPr id="1" name="Shape 837"/>
        <p:cNvGrpSpPr/>
        <p:nvPr/>
      </p:nvGrpSpPr>
      <p:grpSpPr>
        <a:xfrm>
          <a:off x="0" y="0"/>
          <a:ext cx="0" cy="0"/>
          <a:chOff x="0" y="0"/>
          <a:chExt cx="0" cy="0"/>
        </a:xfrm>
      </p:grpSpPr>
      <p:pic>
        <p:nvPicPr>
          <p:cNvPr id="838" name="Google Shape;838;p23"/>
          <p:cNvPicPr preferRelativeResize="0"/>
          <p:nvPr/>
        </p:nvPicPr>
        <p:blipFill rotWithShape="1">
          <a:blip r:embed="rId4">
            <a:alphaModFix/>
          </a:blip>
          <a:srcRect b="-381"/>
          <a:stretch/>
        </p:blipFill>
        <p:spPr>
          <a:xfrm>
            <a:off x="9617741" y="4762568"/>
            <a:ext cx="2418610" cy="2036361"/>
          </a:xfrm>
          <a:prstGeom prst="rect">
            <a:avLst/>
          </a:prstGeom>
          <a:solidFill>
            <a:srgbClr val="ECECEC"/>
          </a:solidFill>
          <a:ln w="38100" cap="sq" cmpd="sng">
            <a:solidFill>
              <a:srgbClr val="A5A5A5"/>
            </a:solidFill>
            <a:prstDash val="solid"/>
            <a:miter lim="0"/>
            <a:headEnd type="none" w="sm" len="sm"/>
            <a:tailEnd type="none" w="sm" len="sm"/>
          </a:ln>
          <a:effectLst>
            <a:outerShdw blurRad="55000" dist="18000" dir="5400000" algn="tl" rotWithShape="0">
              <a:srgbClr val="000000">
                <a:alpha val="40000"/>
              </a:srgbClr>
            </a:outerShdw>
          </a:effectLst>
        </p:spPr>
      </p:pic>
      <p:pic>
        <p:nvPicPr>
          <p:cNvPr id="839" name="Google Shape;839;p23"/>
          <p:cNvPicPr preferRelativeResize="0"/>
          <p:nvPr/>
        </p:nvPicPr>
        <p:blipFill rotWithShape="1">
          <a:blip r:embed="rId5">
            <a:alphaModFix/>
          </a:blip>
          <a:srcRect/>
          <a:stretch/>
        </p:blipFill>
        <p:spPr>
          <a:xfrm>
            <a:off x="9617740" y="2689568"/>
            <a:ext cx="2418612" cy="1998428"/>
          </a:xfrm>
          <a:prstGeom prst="rect">
            <a:avLst/>
          </a:prstGeom>
          <a:solidFill>
            <a:srgbClr val="ECECEC"/>
          </a:solidFill>
          <a:ln w="38100" cap="sq" cmpd="sng">
            <a:solidFill>
              <a:srgbClr val="009900"/>
            </a:solidFill>
            <a:prstDash val="solid"/>
            <a:miter lim="0"/>
            <a:headEnd type="none" w="sm" len="sm"/>
            <a:tailEnd type="none" w="sm" len="sm"/>
          </a:ln>
          <a:effectLst>
            <a:outerShdw blurRad="55000" dist="18000" dir="5400000" algn="tl" rotWithShape="0">
              <a:srgbClr val="000000">
                <a:alpha val="40000"/>
              </a:srgbClr>
            </a:outerShdw>
          </a:effectLst>
        </p:spPr>
      </p:pic>
      <p:pic>
        <p:nvPicPr>
          <p:cNvPr id="840" name="Google Shape;840;p23"/>
          <p:cNvPicPr preferRelativeResize="0"/>
          <p:nvPr/>
        </p:nvPicPr>
        <p:blipFill rotWithShape="1">
          <a:blip r:embed="rId6">
            <a:alphaModFix/>
          </a:blip>
          <a:srcRect/>
          <a:stretch/>
        </p:blipFill>
        <p:spPr>
          <a:xfrm>
            <a:off x="9617743" y="1002939"/>
            <a:ext cx="2418614" cy="1606802"/>
          </a:xfrm>
          <a:prstGeom prst="rect">
            <a:avLst/>
          </a:prstGeom>
          <a:solidFill>
            <a:srgbClr val="ECECEC"/>
          </a:solidFill>
          <a:ln w="38100" cap="sq" cmpd="sng">
            <a:solidFill>
              <a:srgbClr val="FE4E4E"/>
            </a:solidFill>
            <a:prstDash val="solid"/>
            <a:miter lim="0"/>
            <a:headEnd type="none" w="sm" len="sm"/>
            <a:tailEnd type="none" w="sm" len="sm"/>
          </a:ln>
          <a:effectLst>
            <a:outerShdw blurRad="55000" dist="18000" dir="5400000" algn="tl" rotWithShape="0">
              <a:srgbClr val="000000">
                <a:alpha val="40000"/>
              </a:srgbClr>
            </a:outerShdw>
          </a:effectLst>
        </p:spPr>
      </p:pic>
      <p:pic>
        <p:nvPicPr>
          <p:cNvPr id="841" name="Google Shape;841;p23"/>
          <p:cNvPicPr preferRelativeResize="0"/>
          <p:nvPr/>
        </p:nvPicPr>
        <p:blipFill rotWithShape="1">
          <a:blip r:embed="rId7">
            <a:alphaModFix/>
          </a:blip>
          <a:srcRect r="-30"/>
          <a:stretch/>
        </p:blipFill>
        <p:spPr>
          <a:xfrm>
            <a:off x="4968250" y="1002939"/>
            <a:ext cx="4556762" cy="1441021"/>
          </a:xfrm>
          <a:prstGeom prst="rect">
            <a:avLst/>
          </a:prstGeom>
          <a:solidFill>
            <a:srgbClr val="ECECEC"/>
          </a:solidFill>
          <a:ln w="38100" cap="sq" cmpd="sng">
            <a:solidFill>
              <a:srgbClr val="FFE065"/>
            </a:solidFill>
            <a:prstDash val="solid"/>
            <a:miter lim="0"/>
            <a:headEnd type="none" w="sm" len="sm"/>
            <a:tailEnd type="none" w="sm" len="sm"/>
          </a:ln>
          <a:effectLst>
            <a:outerShdw blurRad="55000" dist="18000" dir="5400000" algn="tl" rotWithShape="0">
              <a:srgbClr val="000000">
                <a:alpha val="40000"/>
              </a:srgbClr>
            </a:outerShdw>
          </a:effectLst>
        </p:spPr>
      </p:pic>
      <p:pic>
        <p:nvPicPr>
          <p:cNvPr id="842" name="Google Shape;842;p23"/>
          <p:cNvPicPr preferRelativeResize="0"/>
          <p:nvPr/>
        </p:nvPicPr>
        <p:blipFill rotWithShape="1">
          <a:blip r:embed="rId8">
            <a:alphaModFix/>
          </a:blip>
          <a:srcRect/>
          <a:stretch/>
        </p:blipFill>
        <p:spPr>
          <a:xfrm>
            <a:off x="155642" y="1002940"/>
            <a:ext cx="4721164" cy="1441019"/>
          </a:xfrm>
          <a:prstGeom prst="rect">
            <a:avLst/>
          </a:prstGeom>
          <a:solidFill>
            <a:srgbClr val="ECECEC"/>
          </a:solidFill>
          <a:ln w="38100" cap="sq" cmpd="sng">
            <a:solidFill>
              <a:srgbClr val="FFA3E0"/>
            </a:solidFill>
            <a:prstDash val="solid"/>
            <a:miter lim="0"/>
            <a:headEnd type="none" w="sm" len="sm"/>
            <a:tailEnd type="none" w="sm" len="sm"/>
          </a:ln>
          <a:effectLst>
            <a:outerShdw blurRad="55000" dist="18000" dir="5400000" algn="tl" rotWithShape="0">
              <a:srgbClr val="000000">
                <a:alpha val="40000"/>
              </a:srgbClr>
            </a:outerShdw>
          </a:effectLst>
        </p:spPr>
      </p:pic>
      <p:sp>
        <p:nvSpPr>
          <p:cNvPr id="843" name="Google Shape;843;p23"/>
          <p:cNvSpPr txBox="1"/>
          <p:nvPr/>
        </p:nvSpPr>
        <p:spPr>
          <a:xfrm>
            <a:off x="0" y="-19878"/>
            <a:ext cx="12192000" cy="525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DE0000"/>
              </a:buClr>
              <a:buSzPts val="2800"/>
              <a:buFont typeface="Arial"/>
              <a:buNone/>
            </a:pPr>
            <a:r>
              <a:rPr lang="en" sz="2800" b="1" dirty="0">
                <a:ln/>
                <a:solidFill>
                  <a:schemeClr val="tx2">
                    <a:lumMod val="50000"/>
                  </a:schemeClr>
                </a:solidFill>
                <a:latin typeface="+mn-lt"/>
                <a:ea typeface="+mn-ea"/>
                <a:cs typeface="+mn-cs"/>
              </a:rPr>
              <a:t>ମାନବଜାତି କିପରି ଈଶ୍ୱରଙ୍କ ସହିତ ଯୋଗାଯୋଗ ବନ୍ଦ କଲା?</a:t>
            </a:r>
            <a:endParaRPr sz="2800" b="1" dirty="0">
              <a:ln/>
              <a:solidFill>
                <a:schemeClr val="tx2">
                  <a:lumMod val="50000"/>
                </a:schemeClr>
              </a:solidFill>
              <a:latin typeface="+mn-lt"/>
              <a:ea typeface="+mn-ea"/>
              <a:cs typeface="+mn-cs"/>
            </a:endParaRPr>
          </a:p>
        </p:txBody>
      </p:sp>
      <p:sp>
        <p:nvSpPr>
          <p:cNvPr id="844" name="Google Shape;844;p23"/>
          <p:cNvSpPr txBox="1"/>
          <p:nvPr/>
        </p:nvSpPr>
        <p:spPr>
          <a:xfrm>
            <a:off x="504900" y="503338"/>
            <a:ext cx="11182200" cy="371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7030A0"/>
              </a:buClr>
              <a:buSzPts val="1800"/>
              <a:buFont typeface="Comic Sans MS"/>
              <a:buNone/>
            </a:pPr>
            <a:r>
              <a:rPr lang="en" sz="1800" b="1" i="0" u="none" strike="noStrike" cap="none" dirty="0">
                <a:solidFill>
                  <a:srgbClr val="7030A0"/>
                </a:solidFill>
                <a:latin typeface="Comic Sans MS"/>
                <a:ea typeface="Comic Sans MS"/>
                <a:cs typeface="Comic Sans MS"/>
                <a:sym typeface="Comic Sans MS"/>
              </a:rPr>
              <a:t>“ସେ ଉତ୍ତର କଲେ, ମୁଁ ଉଦ୍ୟାନ ମଧ୍ୟରେ ତୁମ୍ଭ ରବ ଶୁଣି ଆପଣା ଉଲଙ୍ଗତା ସକାଶେ ଭୀତ ହୋଇ ଲୁଚିଲି।” (ଆଦି ପୁସ୍ତକ ୩: ୧୦)</a:t>
            </a:r>
            <a:endParaRPr sz="1800" b="1" i="0" u="none" strike="noStrike" cap="none" dirty="0">
              <a:solidFill>
                <a:srgbClr val="7030A0"/>
              </a:solidFill>
              <a:latin typeface="Comic Sans MS"/>
              <a:ea typeface="Comic Sans MS"/>
              <a:cs typeface="Comic Sans MS"/>
              <a:sym typeface="Comic Sans MS"/>
            </a:endParaRPr>
          </a:p>
        </p:txBody>
      </p:sp>
      <p:sp>
        <p:nvSpPr>
          <p:cNvPr id="845" name="Google Shape;845;p23"/>
          <p:cNvSpPr txBox="1"/>
          <p:nvPr/>
        </p:nvSpPr>
        <p:spPr>
          <a:xfrm>
            <a:off x="0" y="2473145"/>
            <a:ext cx="95250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ଆଦମ ଏବଂ ହବାଙ୍କୁ ସ୍ୱାଧୀନ ଭାବରେ ମନୋନୀତ କରିବାର କ୍ଷମତା ସହିତ ସୃଷ୍ଟି କରାଯାଇଥିଲା। ସେମାନେ ଯେପରି ସେହି ସ୍ୱାଧୀନତାର ବ୍ୟବହାର କରିପାରିବେ, ସେଥିପାଇଁ ଈଶ୍ୱର ସେମାନଙ୍କୁ ସବୁକିଛି ଦେଇଥିଲେ, କିନ୍ତୁ ଗୋଟିଏ ବୃକ୍ଷକୁ ନିଜ ପାଇଁ ସଂରକ୍ଷିତ ରଖିଥିଲେ (ଆଦି ୨:୧୬-୧୭)।</a:t>
            </a:r>
            <a:endParaRPr sz="1800" b="0" i="0" u="none" strike="noStrike" cap="none">
              <a:solidFill>
                <a:schemeClr val="dk1"/>
              </a:solidFill>
              <a:latin typeface="Arial"/>
              <a:ea typeface="Arial"/>
              <a:cs typeface="Arial"/>
              <a:sym typeface="Arial"/>
            </a:endParaRPr>
          </a:p>
        </p:txBody>
      </p:sp>
      <p:sp>
        <p:nvSpPr>
          <p:cNvPr id="846" name="Google Shape;846;p23"/>
          <p:cNvSpPr txBox="1"/>
          <p:nvPr/>
        </p:nvSpPr>
        <p:spPr>
          <a:xfrm>
            <a:off x="0" y="6140928"/>
            <a:ext cx="95250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ପରବର୍ତ୍ତୀ ନକାରାତ୍ମକ ପ୍ରତିକ୍ରିୟା ଥିଲା ଯେ ସେମାନେ ନିଜର ଅବାଧ୍ୟତା ହେତୁ ଏତେ ଦୋଷୀ ଅନୁଭବ କଲେ ଯେ ସେମାନେ ଈଶ୍ୱରଙ୍କ ସହିତ ଆଉ କଥାବାର୍ତ୍ତା କରିବାକୁ ଚାହିଁଲେ ନାହିଁ (ଆଦି ୩:୮)।</a:t>
            </a:r>
            <a:endParaRPr sz="1800" b="0" i="0" u="none" strike="noStrike" cap="none">
              <a:solidFill>
                <a:schemeClr val="dk1"/>
              </a:solidFill>
              <a:latin typeface="Arial"/>
              <a:ea typeface="Arial"/>
              <a:cs typeface="Arial"/>
              <a:sym typeface="Arial"/>
            </a:endParaRPr>
          </a:p>
        </p:txBody>
      </p:sp>
      <p:sp>
        <p:nvSpPr>
          <p:cNvPr id="847" name="Google Shape;847;p23"/>
          <p:cNvSpPr txBox="1"/>
          <p:nvPr/>
        </p:nvSpPr>
        <p:spPr>
          <a:xfrm>
            <a:off x="-5" y="5454814"/>
            <a:ext cx="95250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ସେହି ମୁହୂର୍ତ୍ତରେ, ସେମାନଙ୍କୁ ଆବୃତ କରିଥିବା ମହିମାର ବସ୍ତ୍ର ଅଦୃଶ୍ୟ ହୋଇଗଲା; ସେମାନେ ନିଜର ଉଲଗ୍ନତା ଜାଣିପାରିଲେ; ଏବଂ ନିଜର ଭୁଲ୍ ଲୁଚାଇବା ପାଇଁ ଉପାୟ ଖୋଜିଲେ (ଆଦି ୩:୭)।</a:t>
            </a:r>
            <a:endParaRPr sz="1800" b="0" i="0" u="none" strike="noStrike" cap="none">
              <a:solidFill>
                <a:schemeClr val="dk1"/>
              </a:solidFill>
              <a:latin typeface="Arial"/>
              <a:ea typeface="Arial"/>
              <a:cs typeface="Arial"/>
              <a:sym typeface="Arial"/>
            </a:endParaRPr>
          </a:p>
        </p:txBody>
      </p:sp>
      <p:sp>
        <p:nvSpPr>
          <p:cNvPr id="848" name="Google Shape;848;p23"/>
          <p:cNvSpPr txBox="1"/>
          <p:nvPr/>
        </p:nvSpPr>
        <p:spPr>
          <a:xfrm>
            <a:off x="0" y="4768701"/>
            <a:ext cx="95250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ନିଷିଦ୍ଧ ଫଳର ମୋହରେ ମୋହିତ ହୋଇ ହବା ସେଥିରୁ ଖାଇଲେ ଏବଂ ଆଦମଙ୍କୁ ମଧ୍ୟ ପ୍ରଲୋଭିତ କଲେ, ଯିଏକି ତାହା ଖାଇଲେ (ଆଦି ୩:୬)।</a:t>
            </a:r>
            <a:endParaRPr sz="1800" b="0" i="0" u="none" strike="noStrike" cap="none">
              <a:solidFill>
                <a:schemeClr val="dk1"/>
              </a:solidFill>
              <a:latin typeface="Arial"/>
              <a:ea typeface="Arial"/>
              <a:cs typeface="Arial"/>
              <a:sym typeface="Arial"/>
            </a:endParaRPr>
          </a:p>
        </p:txBody>
      </p:sp>
      <p:sp>
        <p:nvSpPr>
          <p:cNvPr id="849" name="Google Shape;849;p23"/>
          <p:cNvSpPr txBox="1"/>
          <p:nvPr/>
        </p:nvSpPr>
        <p:spPr>
          <a:xfrm>
            <a:off x="0" y="3467035"/>
            <a:ext cx="95250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ସେହି ବୃକ୍ଷ ଉପରେ ପରୀକ୍ଷକ (ଶୟତାନ), ଏକ ସର୍ପ ରୂପ ଧାରଣ କରି ଆଦମ ଏବଂ ହବାଙ୍କ ମଙ୍ଗଳ ଚାହୁଁଥିବା ଭଳି ଛଳନା କରି ସେମାନଙ୍କୁ କେତେକ ମିଥ୍ୟା କଥା କହିଲା (ଯାହା ହବା ଆଦମଙ୍କୁ ଜଣାଇଲେ): ତୁମେ ଅମର ଅଟ (“ତୁମେ କଦାପି ମରିବ ନାହିଁ”); ତୁମେ ଈଶ୍ୱର ହେବ (“ତୁମେ ଈଶ୍ୱରଙ୍କ ପରି ହେବ”); ଈଶ୍ୱର ତୁମଠାରୁ ସତ୍ୟ ଲୁଚାଉଛନ୍ତି (“ଈଶ୍ୱର ତାହା ଜାଣନ୍ତି…”) (ଆଦି ୩:୧-୫)।</a:t>
            </a:r>
            <a:endParaRPr sz="18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43"/>
                                        </p:tgtEl>
                                        <p:attrNameLst>
                                          <p:attrName>style.visibility</p:attrName>
                                        </p:attrNameLst>
                                      </p:cBhvr>
                                      <p:to>
                                        <p:strVal val="visible"/>
                                      </p:to>
                                    </p:set>
                                    <p:animEffect transition="in" filter="fade">
                                      <p:cBhvr>
                                        <p:cTn id="7" dur="800"/>
                                        <p:tgtEl>
                                          <p:spTgt spid="843"/>
                                        </p:tgtEl>
                                      </p:cBhvr>
                                    </p:animEffect>
                                  </p:childTnLst>
                                </p:cTn>
                              </p:par>
                            </p:childTnLst>
                          </p:cTn>
                        </p:par>
                        <p:par>
                          <p:cTn id="8" fill="hold">
                            <p:stCondLst>
                              <p:cond delay="800"/>
                            </p:stCondLst>
                            <p:childTnLst>
                              <p:par>
                                <p:cTn id="9" presetID="10" presetClass="entr" presetSubtype="0" fill="hold" nodeType="afterEffect">
                                  <p:stCondLst>
                                    <p:cond delay="0"/>
                                  </p:stCondLst>
                                  <p:childTnLst>
                                    <p:set>
                                      <p:cBhvr>
                                        <p:cTn id="10" dur="1" fill="hold">
                                          <p:stCondLst>
                                            <p:cond delay="0"/>
                                          </p:stCondLst>
                                        </p:cTn>
                                        <p:tgtEl>
                                          <p:spTgt spid="844"/>
                                        </p:tgtEl>
                                        <p:attrNameLst>
                                          <p:attrName>style.visibility</p:attrName>
                                        </p:attrNameLst>
                                      </p:cBhvr>
                                      <p:to>
                                        <p:strVal val="visible"/>
                                      </p:to>
                                    </p:set>
                                    <p:animEffect transition="in" filter="fade">
                                      <p:cBhvr>
                                        <p:cTn id="11" dur="250"/>
                                        <p:tgtEl>
                                          <p:spTgt spid="84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42"/>
                                        </p:tgtEl>
                                        <p:attrNameLst>
                                          <p:attrName>style.visibility</p:attrName>
                                        </p:attrNameLst>
                                      </p:cBhvr>
                                      <p:to>
                                        <p:strVal val="visible"/>
                                      </p:to>
                                    </p:set>
                                    <p:animEffect transition="in" filter="fade">
                                      <p:cBhvr>
                                        <p:cTn id="16" dur="500"/>
                                        <p:tgtEl>
                                          <p:spTgt spid="842"/>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845"/>
                                        </p:tgtEl>
                                        <p:attrNameLst>
                                          <p:attrName>style.visibility</p:attrName>
                                        </p:attrNameLst>
                                      </p:cBhvr>
                                      <p:to>
                                        <p:strVal val="visible"/>
                                      </p:to>
                                    </p:set>
                                    <p:animEffect transition="in" filter="fade">
                                      <p:cBhvr>
                                        <p:cTn id="20" dur="500"/>
                                        <p:tgtEl>
                                          <p:spTgt spid="84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41"/>
                                        </p:tgtEl>
                                        <p:attrNameLst>
                                          <p:attrName>style.visibility</p:attrName>
                                        </p:attrNameLst>
                                      </p:cBhvr>
                                      <p:to>
                                        <p:strVal val="visible"/>
                                      </p:to>
                                    </p:set>
                                    <p:animEffect transition="in" filter="fade">
                                      <p:cBhvr>
                                        <p:cTn id="25" dur="500"/>
                                        <p:tgtEl>
                                          <p:spTgt spid="841"/>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849"/>
                                        </p:tgtEl>
                                        <p:attrNameLst>
                                          <p:attrName>style.visibility</p:attrName>
                                        </p:attrNameLst>
                                      </p:cBhvr>
                                      <p:to>
                                        <p:strVal val="visible"/>
                                      </p:to>
                                    </p:set>
                                    <p:animEffect transition="in" filter="fade">
                                      <p:cBhvr>
                                        <p:cTn id="29" dur="500"/>
                                        <p:tgtEl>
                                          <p:spTgt spid="84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40"/>
                                        </p:tgtEl>
                                        <p:attrNameLst>
                                          <p:attrName>style.visibility</p:attrName>
                                        </p:attrNameLst>
                                      </p:cBhvr>
                                      <p:to>
                                        <p:strVal val="visible"/>
                                      </p:to>
                                    </p:set>
                                    <p:animEffect transition="in" filter="fade">
                                      <p:cBhvr>
                                        <p:cTn id="34" dur="1000"/>
                                        <p:tgtEl>
                                          <p:spTgt spid="840"/>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848"/>
                                        </p:tgtEl>
                                        <p:attrNameLst>
                                          <p:attrName>style.visibility</p:attrName>
                                        </p:attrNameLst>
                                      </p:cBhvr>
                                      <p:to>
                                        <p:strVal val="visible"/>
                                      </p:to>
                                    </p:set>
                                    <p:animEffect transition="in" filter="fade">
                                      <p:cBhvr>
                                        <p:cTn id="38" dur="500"/>
                                        <p:tgtEl>
                                          <p:spTgt spid="84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839"/>
                                        </p:tgtEl>
                                        <p:attrNameLst>
                                          <p:attrName>style.visibility</p:attrName>
                                        </p:attrNameLst>
                                      </p:cBhvr>
                                      <p:to>
                                        <p:strVal val="visible"/>
                                      </p:to>
                                    </p:set>
                                    <p:animEffect transition="in" filter="fade">
                                      <p:cBhvr>
                                        <p:cTn id="43" dur="1000"/>
                                        <p:tgtEl>
                                          <p:spTgt spid="839"/>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847"/>
                                        </p:tgtEl>
                                        <p:attrNameLst>
                                          <p:attrName>style.visibility</p:attrName>
                                        </p:attrNameLst>
                                      </p:cBhvr>
                                      <p:to>
                                        <p:strVal val="visible"/>
                                      </p:to>
                                    </p:set>
                                    <p:animEffect transition="in" filter="fade">
                                      <p:cBhvr>
                                        <p:cTn id="47" dur="500"/>
                                        <p:tgtEl>
                                          <p:spTgt spid="84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38"/>
                                        </p:tgtEl>
                                        <p:attrNameLst>
                                          <p:attrName>style.visibility</p:attrName>
                                        </p:attrNameLst>
                                      </p:cBhvr>
                                      <p:to>
                                        <p:strVal val="visible"/>
                                      </p:to>
                                    </p:set>
                                    <p:animEffect transition="in" filter="fade">
                                      <p:cBhvr>
                                        <p:cTn id="52" dur="1000"/>
                                        <p:tgtEl>
                                          <p:spTgt spid="838"/>
                                        </p:tgtEl>
                                      </p:cBhvr>
                                    </p:animEffect>
                                  </p:childTnLst>
                                </p:cTn>
                              </p:par>
                            </p:childTnLst>
                          </p:cTn>
                        </p:par>
                        <p:par>
                          <p:cTn id="53" fill="hold">
                            <p:stCondLst>
                              <p:cond delay="1000"/>
                            </p:stCondLst>
                            <p:childTnLst>
                              <p:par>
                                <p:cTn id="54" presetID="10" presetClass="entr" presetSubtype="0" fill="hold" nodeType="afterEffect">
                                  <p:stCondLst>
                                    <p:cond delay="0"/>
                                  </p:stCondLst>
                                  <p:childTnLst>
                                    <p:set>
                                      <p:cBhvr>
                                        <p:cTn id="55" dur="1" fill="hold">
                                          <p:stCondLst>
                                            <p:cond delay="0"/>
                                          </p:stCondLst>
                                        </p:cTn>
                                        <p:tgtEl>
                                          <p:spTgt spid="846">
                                            <p:txEl>
                                              <p:pRg st="0" end="0"/>
                                            </p:txEl>
                                          </p:spTgt>
                                        </p:tgtEl>
                                        <p:attrNameLst>
                                          <p:attrName>style.visibility</p:attrName>
                                        </p:attrNameLst>
                                      </p:cBhvr>
                                      <p:to>
                                        <p:strVal val="visible"/>
                                      </p:to>
                                    </p:set>
                                    <p:animEffect transition="in" filter="fade">
                                      <p:cBhvr>
                                        <p:cTn id="56" dur="500"/>
                                        <p:tgtEl>
                                          <p:spTgt spid="8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mt="80000"/>
          </a:blip>
          <a:stretch>
            <a:fillRect/>
          </a:stretch>
        </a:blipFill>
        <a:effectLst/>
      </p:bgPr>
    </p:bg>
    <p:spTree>
      <p:nvGrpSpPr>
        <p:cNvPr id="1" name="Shape 853"/>
        <p:cNvGrpSpPr/>
        <p:nvPr/>
      </p:nvGrpSpPr>
      <p:grpSpPr>
        <a:xfrm>
          <a:off x="0" y="0"/>
          <a:ext cx="0" cy="0"/>
          <a:chOff x="0" y="0"/>
          <a:chExt cx="0" cy="0"/>
        </a:xfrm>
      </p:grpSpPr>
      <p:pic>
        <p:nvPicPr>
          <p:cNvPr id="854" name="Google Shape;854;p24"/>
          <p:cNvPicPr preferRelativeResize="0"/>
          <p:nvPr/>
        </p:nvPicPr>
        <p:blipFill rotWithShape="1">
          <a:blip r:embed="rId4">
            <a:alphaModFix/>
          </a:blip>
          <a:srcRect/>
          <a:stretch/>
        </p:blipFill>
        <p:spPr>
          <a:xfrm>
            <a:off x="8187071" y="4475345"/>
            <a:ext cx="3882300" cy="2183700"/>
          </a:xfrm>
          <a:prstGeom prst="round2DiagRect">
            <a:avLst>
              <a:gd name="adj1" fmla="val 0"/>
              <a:gd name="adj2" fmla="val 13146"/>
            </a:avLst>
          </a:prstGeom>
          <a:noFill/>
          <a:ln w="57150" cap="sq" cmpd="sng">
            <a:solidFill>
              <a:srgbClr val="FE4E4E"/>
            </a:solidFill>
            <a:prstDash val="solid"/>
            <a:miter lim="0"/>
            <a:headEnd type="none" w="sm" len="sm"/>
            <a:tailEnd type="none" w="sm" len="sm"/>
          </a:ln>
          <a:effectLst>
            <a:outerShdw blurRad="50800" dist="38100" dir="8100000" algn="tr" rotWithShape="0">
              <a:srgbClr val="000000">
                <a:alpha val="40000"/>
              </a:srgbClr>
            </a:outerShdw>
          </a:effectLst>
        </p:spPr>
      </p:pic>
      <p:pic>
        <p:nvPicPr>
          <p:cNvPr id="855" name="Google Shape;855;p24"/>
          <p:cNvPicPr preferRelativeResize="0"/>
          <p:nvPr/>
        </p:nvPicPr>
        <p:blipFill rotWithShape="1">
          <a:blip r:embed="rId5">
            <a:alphaModFix/>
          </a:blip>
          <a:srcRect/>
          <a:stretch/>
        </p:blipFill>
        <p:spPr>
          <a:xfrm>
            <a:off x="10081139" y="2104458"/>
            <a:ext cx="1988400" cy="2142300"/>
          </a:xfrm>
          <a:prstGeom prst="round2DiagRect">
            <a:avLst>
              <a:gd name="adj1" fmla="val 16667"/>
              <a:gd name="adj2" fmla="val 0"/>
            </a:avLst>
          </a:prstGeom>
          <a:noFill/>
          <a:ln w="57150" cap="sq" cmpd="sng">
            <a:solidFill>
              <a:schemeClr val="accent4"/>
            </a:solidFill>
            <a:prstDash val="solid"/>
            <a:miter lim="0"/>
            <a:headEnd type="none" w="sm" len="sm"/>
            <a:tailEnd type="none" w="sm" len="sm"/>
          </a:ln>
          <a:effectLst>
            <a:outerShdw blurRad="50800" dist="38100" dir="8100000" algn="tr" rotWithShape="0">
              <a:srgbClr val="000000">
                <a:alpha val="40000"/>
              </a:srgbClr>
            </a:outerShdw>
          </a:effectLst>
        </p:spPr>
      </p:pic>
      <p:pic>
        <p:nvPicPr>
          <p:cNvPr id="856" name="Google Shape;856;p24"/>
          <p:cNvPicPr preferRelativeResize="0"/>
          <p:nvPr/>
        </p:nvPicPr>
        <p:blipFill rotWithShape="1">
          <a:blip r:embed="rId6">
            <a:alphaModFix/>
          </a:blip>
          <a:srcRect t="-120" r="-715"/>
          <a:stretch/>
        </p:blipFill>
        <p:spPr>
          <a:xfrm>
            <a:off x="145752" y="3204568"/>
            <a:ext cx="2192670" cy="2324365"/>
          </a:xfrm>
          <a:prstGeom prst="rect">
            <a:avLst/>
          </a:prstGeom>
          <a:noFill/>
          <a:ln w="38100" cap="sq" cmpd="sng">
            <a:solidFill>
              <a:srgbClr val="B7FFFF"/>
            </a:solidFill>
            <a:prstDash val="solid"/>
            <a:miter lim="0"/>
            <a:headEnd type="none" w="sm" len="sm"/>
            <a:tailEnd type="none" w="sm" len="sm"/>
          </a:ln>
          <a:effectLst>
            <a:outerShdw blurRad="50800" dist="38100" dir="2700000" algn="tl" rotWithShape="0">
              <a:srgbClr val="000000">
                <a:alpha val="43140"/>
              </a:srgbClr>
            </a:outerShdw>
          </a:effectLst>
        </p:spPr>
      </p:pic>
      <p:pic>
        <p:nvPicPr>
          <p:cNvPr id="857" name="Google Shape;857;p24"/>
          <p:cNvPicPr preferRelativeResize="0"/>
          <p:nvPr/>
        </p:nvPicPr>
        <p:blipFill rotWithShape="1">
          <a:blip r:embed="rId7">
            <a:alphaModFix/>
          </a:blip>
          <a:srcRect/>
          <a:stretch/>
        </p:blipFill>
        <p:spPr>
          <a:xfrm>
            <a:off x="145753" y="1017200"/>
            <a:ext cx="3534734" cy="1988288"/>
          </a:xfrm>
          <a:prstGeom prst="rect">
            <a:avLst/>
          </a:prstGeom>
          <a:noFill/>
          <a:ln w="38100" cap="sq" cmpd="sng">
            <a:solidFill>
              <a:srgbClr val="B7FFFF"/>
            </a:solidFill>
            <a:prstDash val="solid"/>
            <a:miter lim="0"/>
            <a:headEnd type="none" w="sm" len="sm"/>
            <a:tailEnd type="none" w="sm" len="sm"/>
          </a:ln>
          <a:effectLst>
            <a:outerShdw blurRad="50800" dist="38100" dir="2700000" algn="tl" rotWithShape="0">
              <a:srgbClr val="000000">
                <a:alpha val="43140"/>
              </a:srgbClr>
            </a:outerShdw>
          </a:effectLst>
        </p:spPr>
      </p:pic>
      <p:sp>
        <p:nvSpPr>
          <p:cNvPr id="858" name="Google Shape;858;p24"/>
          <p:cNvSpPr txBox="1"/>
          <p:nvPr/>
        </p:nvSpPr>
        <p:spPr>
          <a:xfrm>
            <a:off x="0" y="0"/>
            <a:ext cx="12192000" cy="582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3200"/>
              <a:buFont typeface="Arial"/>
              <a:buNone/>
            </a:pPr>
            <a:r>
              <a:rPr lang="en" sz="3200" b="1" kern="1200"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latin typeface="+mn-lt"/>
                <a:ea typeface="+mn-ea"/>
                <a:cs typeface="+mn-cs"/>
              </a:rPr>
              <a:t>ଈଶ୍ୱର କିପରି ଯୋଗାଯୋଗ ପୁନଃସ୍ଥାପନ କରିବାକୁ ଚେଷ୍ଟା କଲେ?</a:t>
            </a:r>
            <a:endParaRPr sz="3200" b="1" kern="1200"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latin typeface="+mn-lt"/>
              <a:ea typeface="+mn-ea"/>
              <a:cs typeface="+mn-cs"/>
            </a:endParaRPr>
          </a:p>
        </p:txBody>
      </p:sp>
      <p:sp>
        <p:nvSpPr>
          <p:cNvPr id="859" name="Google Shape;859;p24"/>
          <p:cNvSpPr txBox="1"/>
          <p:nvPr/>
        </p:nvSpPr>
        <p:spPr>
          <a:xfrm>
            <a:off x="1681162" y="512587"/>
            <a:ext cx="8829600" cy="371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B7FFFF"/>
              </a:buClr>
              <a:buSzPts val="1800"/>
              <a:buFont typeface="Comic Sans MS"/>
              <a:buNone/>
            </a:pPr>
            <a:r>
              <a:rPr lang="en" sz="1800" b="1" i="0" u="none" strike="noStrike" cap="none">
                <a:solidFill>
                  <a:srgbClr val="B7FFFF"/>
                </a:solidFill>
                <a:latin typeface="Comic Sans MS"/>
                <a:ea typeface="Comic Sans MS"/>
                <a:cs typeface="Comic Sans MS"/>
                <a:sym typeface="Comic Sans MS"/>
              </a:rPr>
              <a:t>“ତହିଁରେ ସଦାପ୍ରଭୁ ପରମେଶ୍ଵର ଆଦମଙ୍କୁ ଡାକି କହିଲେ, ତୁମ୍ଭେ କେଉଁଠାରେ?” (ଆଦି ପୁସ୍ତକ ୩: ୯)</a:t>
            </a:r>
            <a:endParaRPr sz="1800" b="1" i="0" u="none" strike="noStrike" cap="none">
              <a:solidFill>
                <a:srgbClr val="B7FFFF"/>
              </a:solidFill>
              <a:latin typeface="Comic Sans MS"/>
              <a:ea typeface="Comic Sans MS"/>
              <a:cs typeface="Comic Sans MS"/>
              <a:sym typeface="Comic Sans MS"/>
            </a:endParaRPr>
          </a:p>
        </p:txBody>
      </p:sp>
      <p:sp>
        <p:nvSpPr>
          <p:cNvPr id="860" name="Google Shape;860;p24"/>
          <p:cNvSpPr txBox="1"/>
          <p:nvPr/>
        </p:nvSpPr>
        <p:spPr>
          <a:xfrm>
            <a:off x="3744284" y="917912"/>
            <a:ext cx="84477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ଆଦମ ଏବଂ ହବା ପାପ କରିଛନ୍ତି ବୋଲି ଜାଣି ମଧ୍ୟ, ଈଶ୍ୱର—ନିଜର ଅଭ୍ୟାସ ଅନୁଯାୟୀ—ସେମାନଙ୍କ ସହିତ କଥା ହେବାକୁ ପାଖକୁ ଆସିଲେ। ପ୍ରଥମ ଥର ପାଇଁ, ଆନନ୍ଦର ସହିତ ତାଙ୍କୁ ଭେଟିବାକୁ ଆସିବା ପରିବର୍ତ୍ତେ, ଈଶ୍ୱରଙ୍କୁ ସେମାନଙ୍କୁ ଡାକିବାକୁ ପଡ଼ିଲା (ଆଦି ୩:୮-୯)।</a:t>
            </a:r>
            <a:endParaRPr sz="1800" b="0" i="0" u="none" strike="noStrike" cap="none">
              <a:solidFill>
                <a:schemeClr val="dk1"/>
              </a:solidFill>
              <a:latin typeface="Arial"/>
              <a:ea typeface="Arial"/>
              <a:cs typeface="Arial"/>
              <a:sym typeface="Arial"/>
            </a:endParaRPr>
          </a:p>
        </p:txBody>
      </p:sp>
      <p:sp>
        <p:nvSpPr>
          <p:cNvPr id="861" name="Google Shape;861;p24"/>
          <p:cNvSpPr txBox="1"/>
          <p:nvPr/>
        </p:nvSpPr>
        <p:spPr>
          <a:xfrm>
            <a:off x="2444160" y="3767346"/>
            <a:ext cx="76371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ଶତାବ୍ଦୀ ପରେ, ଈଶ୍ୱର ଆଉ ଜଣେ ପାପୀଙ୍କ ମନପରିବର୍ତ୍ତନ ପାଇଁ ତାଙ୍କ ଆଡ଼କୁ ଦୃଷ୍ଟିପାତ କଲେ: ସେ ହେଉଛନ୍ତି ପିତର (ଲୂକ ୨୨:୬୧-୬୨)।</a:t>
            </a:r>
            <a:endParaRPr sz="1800" b="0" i="0" u="none" strike="noStrike" cap="none">
              <a:solidFill>
                <a:schemeClr val="dk1"/>
              </a:solidFill>
              <a:latin typeface="Arial"/>
              <a:ea typeface="Arial"/>
              <a:cs typeface="Arial"/>
              <a:sym typeface="Arial"/>
            </a:endParaRPr>
          </a:p>
        </p:txBody>
      </p:sp>
      <p:sp>
        <p:nvSpPr>
          <p:cNvPr id="862" name="Google Shape;862;p24"/>
          <p:cNvSpPr txBox="1"/>
          <p:nvPr/>
        </p:nvSpPr>
        <p:spPr>
          <a:xfrm>
            <a:off x="0" y="5607309"/>
            <a:ext cx="81870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ଆଜି ଆମେ ମନୁଷ୍ୟମାନେ ମଧ୍ୟ ସେପରି ଆଚରଣ କରୁ। ଆମେ ପାପକୁ ଜାବୁଡ଼ି ଧରୁ ଏବଂ ନିଜକୁ ଧାର୍ମିକ ପ୍ରତିପାଦନ କରିବାକୁ ଚେଷ୍ଟା କରୁ। ପାପ ଆମ ସହିତ ଲାଗି ରହିଥିଲେ ମଧ୍ୟ, ଈଶ୍ୱର ଏବେ ବି ଆମର ପୁନରୁଦ୍ଧାର କରିବାକୁ ଚାହାନ୍ତି, ଏବଂ ସେ ଆମକୁ ଡାକନ୍ତି: “ମୋ ନିକଟକୁ ଆସ” (ଯିଶାଇୟ ୫୫:୩)।</a:t>
            </a:r>
            <a:endParaRPr sz="1800" b="0" i="0" u="none" strike="noStrike" cap="none">
              <a:solidFill>
                <a:schemeClr val="dk1"/>
              </a:solidFill>
              <a:latin typeface="Arial"/>
              <a:ea typeface="Arial"/>
              <a:cs typeface="Arial"/>
              <a:sym typeface="Arial"/>
            </a:endParaRPr>
          </a:p>
        </p:txBody>
      </p:sp>
      <p:sp>
        <p:nvSpPr>
          <p:cNvPr id="863" name="Google Shape;863;p24"/>
          <p:cNvSpPr txBox="1"/>
          <p:nvPr/>
        </p:nvSpPr>
        <p:spPr>
          <a:xfrm>
            <a:off x="2438410" y="4403811"/>
            <a:ext cx="56487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dirty="0">
                <a:solidFill>
                  <a:schemeClr val="dk1"/>
                </a:solidFill>
                <a:latin typeface="Arial"/>
                <a:ea typeface="Arial"/>
                <a:cs typeface="Arial"/>
                <a:sym typeface="Arial"/>
              </a:rPr>
              <a:t>ପିତରଙ୍କ ପରି ନିଜ ପାପ ସ୍ୱୀକାର କରିବା ପରିବର୍ତ୍ତେ, ଆଦମ ଏବଂ ହବା ଈଶ୍ୱରଙ୍କ ଆଗରେ ନିଜକୁ ନିର୍ଦ୍ଦୋଷ ପ୍ରମାଣ କରିବାକୁ ଲାଗିଲେ ଏବଂ ନିଜ ଅପରାଧ ପାଇଁ ଅନ୍ୟକୁ ଦୋଷ ଦେଲେ </a:t>
            </a:r>
            <a:br>
              <a:rPr lang="en" sz="2000" b="1" i="0" u="none" strike="noStrike" cap="none" dirty="0">
                <a:solidFill>
                  <a:schemeClr val="dk1"/>
                </a:solidFill>
                <a:latin typeface="Arial"/>
                <a:ea typeface="Arial"/>
                <a:cs typeface="Arial"/>
                <a:sym typeface="Arial"/>
              </a:rPr>
            </a:br>
            <a:r>
              <a:rPr lang="en" sz="2000" b="1" i="0" u="none" strike="noStrike" cap="none" dirty="0">
                <a:solidFill>
                  <a:schemeClr val="dk1"/>
                </a:solidFill>
                <a:latin typeface="Arial"/>
                <a:ea typeface="Arial"/>
                <a:cs typeface="Arial"/>
                <a:sym typeface="Arial"/>
              </a:rPr>
              <a:t>(ଆଦି ୩:୧୨-୧୩)।</a:t>
            </a:r>
            <a:endParaRPr sz="1800" b="0" i="0" u="none" strike="noStrike" cap="none" dirty="0">
              <a:solidFill>
                <a:schemeClr val="dk1"/>
              </a:solidFill>
              <a:latin typeface="Arial"/>
              <a:ea typeface="Arial"/>
              <a:cs typeface="Arial"/>
              <a:sym typeface="Arial"/>
            </a:endParaRPr>
          </a:p>
        </p:txBody>
      </p:sp>
      <p:sp>
        <p:nvSpPr>
          <p:cNvPr id="864" name="Google Shape;864;p24"/>
          <p:cNvSpPr txBox="1"/>
          <p:nvPr/>
        </p:nvSpPr>
        <p:spPr>
          <a:xfrm>
            <a:off x="3727080" y="2216703"/>
            <a:ext cx="6290400" cy="163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ଯଦିଓ ସେମାନେ ଈଶ୍ୱରଙ୍କ ସହିତ ଯୋଗାଯୋଗ କରିବାକୁ ଚାହୁଁ ନ ଥିଲେ, ଈଶ୍ୱର ସେମାନଙ୍କ ସହିତ କଥା ହେବାକୁ ଚାହୁଁଥିଲେ। ସେ ପାପୀଙ୍କ ସଙ୍ଗରୁ ଦୂରେଇ ଗଲେ ନାହିଁ, ବରଂ ତାଙ୍କୁ ତାଙ୍କ ପାପର ସମ୍ମୁଖୀନ କରାଇଲେ ଏବଂ ତାଙ୍କର ମନପରିବର୍ତ୍ତନ ଖୋଜିଲେ (ଆଦି ୩:୧୦-୧୧)।</a:t>
            </a:r>
            <a:endParaRPr sz="18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58"/>
                                        </p:tgtEl>
                                        <p:attrNameLst>
                                          <p:attrName>style.visibility</p:attrName>
                                        </p:attrNameLst>
                                      </p:cBhvr>
                                      <p:to>
                                        <p:strVal val="visible"/>
                                      </p:to>
                                    </p:set>
                                    <p:animEffect transition="in" filter="fade">
                                      <p:cBhvr>
                                        <p:cTn id="7" dur="800"/>
                                        <p:tgtEl>
                                          <p:spTgt spid="858"/>
                                        </p:tgtEl>
                                      </p:cBhvr>
                                    </p:animEffect>
                                  </p:childTnLst>
                                </p:cTn>
                              </p:par>
                            </p:childTnLst>
                          </p:cTn>
                        </p:par>
                        <p:par>
                          <p:cTn id="8" fill="hold">
                            <p:stCondLst>
                              <p:cond delay="800"/>
                            </p:stCondLst>
                            <p:childTnLst>
                              <p:par>
                                <p:cTn id="9" presetID="23" presetClass="entr" presetSubtype="16" fill="hold" nodeType="afterEffect">
                                  <p:stCondLst>
                                    <p:cond delay="0"/>
                                  </p:stCondLst>
                                  <p:childTnLst>
                                    <p:set>
                                      <p:cBhvr>
                                        <p:cTn id="10" dur="1" fill="hold">
                                          <p:stCondLst>
                                            <p:cond delay="0"/>
                                          </p:stCondLst>
                                        </p:cTn>
                                        <p:tgtEl>
                                          <p:spTgt spid="859"/>
                                        </p:tgtEl>
                                        <p:attrNameLst>
                                          <p:attrName>style.visibility</p:attrName>
                                        </p:attrNameLst>
                                      </p:cBhvr>
                                      <p:to>
                                        <p:strVal val="visible"/>
                                      </p:to>
                                    </p:set>
                                    <p:anim calcmode="lin" valueType="num">
                                      <p:cBhvr additive="base">
                                        <p:cTn id="11" dur="500"/>
                                        <p:tgtEl>
                                          <p:spTgt spid="859"/>
                                        </p:tgtEl>
                                        <p:attrNameLst>
                                          <p:attrName>ppt_w</p:attrName>
                                        </p:attrNameLst>
                                      </p:cBhvr>
                                      <p:tavLst>
                                        <p:tav tm="0">
                                          <p:val>
                                            <p:strVal val="0"/>
                                          </p:val>
                                        </p:tav>
                                        <p:tav tm="100000">
                                          <p:val>
                                            <p:strVal val="#ppt_w"/>
                                          </p:val>
                                        </p:tav>
                                      </p:tavLst>
                                    </p:anim>
                                    <p:anim calcmode="lin" valueType="num">
                                      <p:cBhvr additive="base">
                                        <p:cTn id="12" dur="500"/>
                                        <p:tgtEl>
                                          <p:spTgt spid="859"/>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860"/>
                                        </p:tgtEl>
                                        <p:attrNameLst>
                                          <p:attrName>style.visibility</p:attrName>
                                        </p:attrNameLst>
                                      </p:cBhvr>
                                      <p:to>
                                        <p:strVal val="visible"/>
                                      </p:to>
                                    </p:set>
                                    <p:anim calcmode="lin" valueType="num">
                                      <p:cBhvr additive="base">
                                        <p:cTn id="17" dur="500"/>
                                        <p:tgtEl>
                                          <p:spTgt spid="860"/>
                                        </p:tgtEl>
                                        <p:attrNameLst>
                                          <p:attrName>ppt_x</p:attrName>
                                        </p:attrNameLst>
                                      </p:cBhvr>
                                      <p:tavLst>
                                        <p:tav tm="0">
                                          <p:val>
                                            <p:strVal val="#ppt_x-1"/>
                                          </p:val>
                                        </p:tav>
                                        <p:tav tm="100000">
                                          <p:val>
                                            <p:strVal val="#ppt_x"/>
                                          </p:val>
                                        </p:tav>
                                      </p:tavLst>
                                    </p:anim>
                                  </p:childTnLst>
                                </p:cTn>
                              </p:par>
                              <p:par>
                                <p:cTn id="18" presetID="2" presetClass="entr" presetSubtype="8" fill="hold" nodeType="withEffect">
                                  <p:stCondLst>
                                    <p:cond delay="0"/>
                                  </p:stCondLst>
                                  <p:childTnLst>
                                    <p:set>
                                      <p:cBhvr>
                                        <p:cTn id="19" dur="1" fill="hold">
                                          <p:stCondLst>
                                            <p:cond delay="0"/>
                                          </p:stCondLst>
                                        </p:cTn>
                                        <p:tgtEl>
                                          <p:spTgt spid="857"/>
                                        </p:tgtEl>
                                        <p:attrNameLst>
                                          <p:attrName>style.visibility</p:attrName>
                                        </p:attrNameLst>
                                      </p:cBhvr>
                                      <p:to>
                                        <p:strVal val="visible"/>
                                      </p:to>
                                    </p:set>
                                    <p:anim calcmode="lin" valueType="num">
                                      <p:cBhvr additive="base">
                                        <p:cTn id="20" dur="500"/>
                                        <p:tgtEl>
                                          <p:spTgt spid="857"/>
                                        </p:tgtEl>
                                        <p:attrNameLst>
                                          <p:attrName>ppt_x</p:attrName>
                                        </p:attrNameLst>
                                      </p:cBhvr>
                                      <p:tavLst>
                                        <p:tav tm="0">
                                          <p:val>
                                            <p:strVal val="#ppt_x-1"/>
                                          </p:val>
                                        </p:tav>
                                        <p:tav tm="100000">
                                          <p:val>
                                            <p:strVal val="#ppt_x"/>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64"/>
                                        </p:tgtEl>
                                        <p:attrNameLst>
                                          <p:attrName>style.visibility</p:attrName>
                                        </p:attrNameLst>
                                      </p:cBhvr>
                                      <p:to>
                                        <p:strVal val="visible"/>
                                      </p:to>
                                    </p:set>
                                    <p:animEffect transition="in" filter="fade">
                                      <p:cBhvr>
                                        <p:cTn id="25" dur="500"/>
                                        <p:tgtEl>
                                          <p:spTgt spid="86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55"/>
                                        </p:tgtEl>
                                        <p:attrNameLst>
                                          <p:attrName>style.visibility</p:attrName>
                                        </p:attrNameLst>
                                      </p:cBhvr>
                                      <p:to>
                                        <p:strVal val="visible"/>
                                      </p:to>
                                    </p:set>
                                    <p:animEffect transition="in" filter="fade">
                                      <p:cBhvr>
                                        <p:cTn id="30" dur="500"/>
                                        <p:tgtEl>
                                          <p:spTgt spid="855"/>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861"/>
                                        </p:tgtEl>
                                        <p:attrNameLst>
                                          <p:attrName>style.visibility</p:attrName>
                                        </p:attrNameLst>
                                      </p:cBhvr>
                                      <p:to>
                                        <p:strVal val="visible"/>
                                      </p:to>
                                    </p:set>
                                    <p:animEffect transition="in" filter="fade">
                                      <p:cBhvr>
                                        <p:cTn id="34" dur="500"/>
                                        <p:tgtEl>
                                          <p:spTgt spid="861"/>
                                        </p:tgtEl>
                                      </p:cBhvr>
                                    </p:animEffect>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nodeType="clickEffect">
                                  <p:stCondLst>
                                    <p:cond delay="0"/>
                                  </p:stCondLst>
                                  <p:childTnLst>
                                    <p:set>
                                      <p:cBhvr>
                                        <p:cTn id="38" dur="1" fill="hold">
                                          <p:stCondLst>
                                            <p:cond delay="0"/>
                                          </p:stCondLst>
                                        </p:cTn>
                                        <p:tgtEl>
                                          <p:spTgt spid="856"/>
                                        </p:tgtEl>
                                        <p:attrNameLst>
                                          <p:attrName>style.visibility</p:attrName>
                                        </p:attrNameLst>
                                      </p:cBhvr>
                                      <p:to>
                                        <p:strVal val="visible"/>
                                      </p:to>
                                    </p:set>
                                    <p:anim calcmode="lin" valueType="num">
                                      <p:cBhvr additive="base">
                                        <p:cTn id="39" dur="500"/>
                                        <p:tgtEl>
                                          <p:spTgt spid="856"/>
                                        </p:tgtEl>
                                        <p:attrNameLst>
                                          <p:attrName>ppt_w</p:attrName>
                                        </p:attrNameLst>
                                      </p:cBhvr>
                                      <p:tavLst>
                                        <p:tav tm="0">
                                          <p:val>
                                            <p:strVal val="0"/>
                                          </p:val>
                                        </p:tav>
                                        <p:tav tm="100000">
                                          <p:val>
                                            <p:strVal val="#ppt_w"/>
                                          </p:val>
                                        </p:tav>
                                      </p:tavLst>
                                    </p:anim>
                                    <p:anim calcmode="lin" valueType="num">
                                      <p:cBhvr additive="base">
                                        <p:cTn id="40" dur="500"/>
                                        <p:tgtEl>
                                          <p:spTgt spid="856"/>
                                        </p:tgtEl>
                                        <p:attrNameLst>
                                          <p:attrName>ppt_h</p:attrName>
                                        </p:attrNameLst>
                                      </p:cBhvr>
                                      <p:tavLst>
                                        <p:tav tm="0">
                                          <p:val>
                                            <p:strVal val="0"/>
                                          </p:val>
                                        </p:tav>
                                        <p:tav tm="100000">
                                          <p:val>
                                            <p:strVal val="#ppt_h"/>
                                          </p:val>
                                        </p:tav>
                                      </p:tavLst>
                                    </p:anim>
                                  </p:childTnLst>
                                </p:cTn>
                              </p:par>
                              <p:par>
                                <p:cTn id="41" presetID="23" presetClass="entr" presetSubtype="16" fill="hold" nodeType="withEffect">
                                  <p:stCondLst>
                                    <p:cond delay="0"/>
                                  </p:stCondLst>
                                  <p:childTnLst>
                                    <p:set>
                                      <p:cBhvr>
                                        <p:cTn id="42" dur="1" fill="hold">
                                          <p:stCondLst>
                                            <p:cond delay="0"/>
                                          </p:stCondLst>
                                        </p:cTn>
                                        <p:tgtEl>
                                          <p:spTgt spid="854"/>
                                        </p:tgtEl>
                                        <p:attrNameLst>
                                          <p:attrName>style.visibility</p:attrName>
                                        </p:attrNameLst>
                                      </p:cBhvr>
                                      <p:to>
                                        <p:strVal val="visible"/>
                                      </p:to>
                                    </p:set>
                                    <p:anim calcmode="lin" valueType="num">
                                      <p:cBhvr additive="base">
                                        <p:cTn id="43" dur="500"/>
                                        <p:tgtEl>
                                          <p:spTgt spid="854"/>
                                        </p:tgtEl>
                                        <p:attrNameLst>
                                          <p:attrName>ppt_w</p:attrName>
                                        </p:attrNameLst>
                                      </p:cBhvr>
                                      <p:tavLst>
                                        <p:tav tm="0">
                                          <p:val>
                                            <p:strVal val="0"/>
                                          </p:val>
                                        </p:tav>
                                        <p:tav tm="100000">
                                          <p:val>
                                            <p:strVal val="#ppt_w"/>
                                          </p:val>
                                        </p:tav>
                                      </p:tavLst>
                                    </p:anim>
                                    <p:anim calcmode="lin" valueType="num">
                                      <p:cBhvr additive="base">
                                        <p:cTn id="44" dur="500"/>
                                        <p:tgtEl>
                                          <p:spTgt spid="854"/>
                                        </p:tgtEl>
                                        <p:attrNameLst>
                                          <p:attrName>ppt_h</p:attrName>
                                        </p:attrNameLst>
                                      </p:cBhvr>
                                      <p:tavLst>
                                        <p:tav tm="0">
                                          <p:val>
                                            <p:strVal val="0"/>
                                          </p:val>
                                        </p:tav>
                                        <p:tav tm="100000">
                                          <p:val>
                                            <p:strVal val="#ppt_h"/>
                                          </p:val>
                                        </p:tav>
                                      </p:tavLst>
                                    </p:anim>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863"/>
                                        </p:tgtEl>
                                        <p:attrNameLst>
                                          <p:attrName>style.visibility</p:attrName>
                                        </p:attrNameLst>
                                      </p:cBhvr>
                                      <p:to>
                                        <p:strVal val="visible"/>
                                      </p:to>
                                    </p:set>
                                    <p:animEffect transition="in" filter="fade">
                                      <p:cBhvr>
                                        <p:cTn id="48" dur="500"/>
                                        <p:tgtEl>
                                          <p:spTgt spid="86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862"/>
                                        </p:tgtEl>
                                        <p:attrNameLst>
                                          <p:attrName>style.visibility</p:attrName>
                                        </p:attrNameLst>
                                      </p:cBhvr>
                                      <p:to>
                                        <p:strVal val="visible"/>
                                      </p:to>
                                    </p:set>
                                    <p:animEffect transition="in" filter="fade">
                                      <p:cBhvr>
                                        <p:cTn id="53" dur="500"/>
                                        <p:tgtEl>
                                          <p:spTgt spid="8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lvl="0" algn="ctr">
              <a:buClrTx/>
            </a:pPr>
            <a:r>
              <a:rPr lang="or-IN" sz="2400" b="1" kern="1200" dirty="0">
                <a:ln w="22225">
                  <a:noFill/>
                  <a:prstDash val="solid"/>
                </a:ln>
                <a:solidFill>
                  <a:srgbClr val="FFFF99"/>
                </a:solidFill>
                <a:effectLst>
                  <a:outerShdw blurRad="38100" dist="38100" dir="2700000" algn="tl">
                    <a:srgbClr val="000000"/>
                  </a:outerShdw>
                </a:effectLst>
                <a:latin typeface="Aptos" panose="02110004020202020204"/>
                <a:ea typeface="+mn-ea"/>
                <a:cs typeface="+mn-cs"/>
              </a:rPr>
              <a:t>ବର୍ତ୍ତମାନ ଆମେ କାହିଁକି ଈଶ୍ୱରଙ୍କ ସହିତ ସିଧାସଳଖ ଯୋଗାଯୋଗ କରିପାରୁନାହୁଁ</a:t>
            </a:r>
            <a:r>
              <a:rPr kumimoji="0" lang="es-ES"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Aptos" panose="02110004020202020204"/>
                <a:ea typeface="+mn-ea"/>
                <a:cs typeface="+mn-cs"/>
              </a:rPr>
              <a:t>?</a:t>
            </a: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lvl="0" algn="ctr">
              <a:buClrTx/>
            </a:pPr>
            <a:r>
              <a:rPr kumimoji="0" lang="es-ES"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r>
              <a:rPr lang="or-IN" sz="1800" b="1" kern="1200" dirty="0">
                <a:solidFill>
                  <a:prstClr val="white"/>
                </a:solidFill>
                <a:effectLst>
                  <a:glow rad="88900">
                    <a:srgbClr val="6542BF"/>
                  </a:glow>
                  <a:outerShdw blurRad="38100" dist="38100" dir="2700000" algn="tl">
                    <a:srgbClr val="000000"/>
                  </a:outerShdw>
                </a:effectLst>
                <a:latin typeface="Comic Sans MS" panose="030F0702030302020204" pitchFamily="66" charset="0"/>
                <a:ea typeface="+mn-ea"/>
                <a:cs typeface="+mn-cs"/>
              </a:rPr>
              <a:t>ଏହି ରୂପେ ସେ ଆଦମଙ୍କୁ ତଡ଼ିଦେଲେ; ପୁଣି ଅମୃତ ବୃକ୍ଷର ପଥ ରକ୍ଷା କରିବା ନିମିତ୍ତ ଏଦନ ଉଦ୍ୟାନର ପୂର୍ବଦିଗରେ କିରୂବଗଣ ଓ ଚତୁର୍ଦ୍ଦିଗରେ ଘୂର୍ଣ୍ଣାୟମାନ ତେଜୋମୟ ଖଡ଼୍‍ଗ ସ୍ଥାପନ କଲେ।</a:t>
            </a:r>
            <a:r>
              <a:rPr kumimoji="0" lang="es-ES"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 </a:t>
            </a:r>
            <a:r>
              <a:rPr kumimoji="0" lang="es-ES"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r>
              <a:rPr lang="or-IN" b="1" kern="1200" dirty="0">
                <a:solidFill>
                  <a:prstClr val="white"/>
                </a:solidFill>
                <a:effectLst>
                  <a:glow rad="88900">
                    <a:srgbClr val="6542BF"/>
                  </a:glow>
                  <a:outerShdw blurRad="38100" dist="38100" dir="2700000" algn="tl">
                    <a:srgbClr val="000000"/>
                  </a:outerShdw>
                </a:effectLst>
                <a:latin typeface="Comic Sans MS" panose="030F0702030302020204" pitchFamily="66" charset="0"/>
                <a:ea typeface="+mn-ea"/>
                <a:cs typeface="+mn-cs"/>
              </a:rPr>
              <a:t>ଆଦି ପୁସ୍ତକ ୩: ୨୪</a:t>
            </a:r>
            <a:r>
              <a:rPr kumimoji="0" lang="es-ES"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558537" y="1314838"/>
            <a:ext cx="4028760" cy="1938992"/>
          </a:xfrm>
          <a:prstGeom prst="rect">
            <a:avLst/>
          </a:prstGeom>
          <a:noFill/>
        </p:spPr>
        <p:txBody>
          <a:bodyPr wrap="square" rtlCol="0">
            <a:spAutoFit/>
          </a:bodyPr>
          <a:lstStyle/>
          <a:p>
            <a:pPr lvl="0">
              <a:spcBef>
                <a:spcPts val="600"/>
              </a:spcBef>
              <a:buClrTx/>
            </a:pPr>
            <a:r>
              <a:rPr lang="or-IN" sz="2000" b="1" kern="1200" dirty="0">
                <a:solidFill>
                  <a:prstClr val="black"/>
                </a:solidFill>
                <a:latin typeface="Aptos" panose="02110004020202020204"/>
                <a:ea typeface="+mn-ea"/>
                <a:cs typeface="+mn-cs"/>
              </a:rPr>
              <a:t>ଈଶ୍ୱର ସେହି ପାପୀ ଦମ୍ପତିଙ୍କ ଆଗରେ ସେମାନଙ୍କ ପାପର ପରିଣାମ ପ୍ରକାଶ କଲେ, ଯେଉଁଥିରେ ଏଦନରୁ ବହିଷ୍କାର ପରେ ଈଶ୍ୱରଙ୍କ ସହିତ ପୁନର୍ବାର ସିଧାସଳଖ କଥାବାର୍ତ୍ତା କରିବାର ଅସମ୍ଭବତା ମଧ୍ୟ ଅନ୍ତର୍ଭୁକ୍ତ ଥିଲା </a:t>
            </a:r>
            <a:br>
              <a:rPr lang="es-ES" sz="2000" b="1" kern="1200" dirty="0">
                <a:solidFill>
                  <a:prstClr val="black"/>
                </a:solidFill>
                <a:latin typeface="Aptos" panose="02110004020202020204"/>
                <a:ea typeface="+mn-ea"/>
                <a:cs typeface="+mn-cs"/>
              </a:rPr>
            </a:br>
            <a:r>
              <a:rPr lang="or-IN" sz="2000" b="1" kern="1200" dirty="0">
                <a:solidFill>
                  <a:prstClr val="black"/>
                </a:solidFill>
                <a:latin typeface="Aptos" panose="02110004020202020204"/>
                <a:ea typeface="+mn-ea"/>
                <a:cs typeface="+mn-cs"/>
              </a:rPr>
              <a:t>(ଆଦି ୩:୧୬-୨୪)।</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4" y="3485385"/>
            <a:ext cx="9153525" cy="707886"/>
          </a:xfrm>
          <a:prstGeom prst="rect">
            <a:avLst/>
          </a:prstGeom>
          <a:noFill/>
        </p:spPr>
        <p:txBody>
          <a:bodyPr wrap="square" rtlCol="0">
            <a:spAutoFit/>
          </a:bodyPr>
          <a:lstStyle/>
          <a:p>
            <a:pPr lvl="0">
              <a:spcBef>
                <a:spcPts val="600"/>
              </a:spcBef>
              <a:buClrTx/>
            </a:pPr>
            <a:r>
              <a:rPr lang="or-IN" sz="2000" b="1" kern="1200" dirty="0">
                <a:solidFill>
                  <a:prstClr val="black"/>
                </a:solidFill>
                <a:latin typeface="Aptos" panose="02110004020202020204"/>
                <a:ea typeface="+mn-ea"/>
                <a:cs typeface="+mn-cs"/>
              </a:rPr>
              <a:t>ପାପର ପରିଣାମ ଜଣାଇବା ପୂର୍ବରୁ, ଈଶ୍ୱର ସେମାନଙ୍କ ସମ୍ମୁଖରେ ସମାଧାନ ଉପସ୍ଥାପନ କଲେ: ହବାଙ୍କର ଜଣେ ବଂଶଧର ଶୟତାନର ଶକ୍ତିକୁ ଧ୍ୱଂସ କରିବେ ଏବଂ ମାନବଜାତିର ପୁନରୁଦ୍ଧାର କରିବେ (ଆଦି ୩:୧୫)।</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Imagen 5">
            <a:extLst>
              <a:ext uri="{FF2B5EF4-FFF2-40B4-BE49-F238E27FC236}">
                <a16:creationId xmlns:a16="http://schemas.microsoft.com/office/drawing/2014/main" id="{061E0356-E78A-42EC-0D27-A2FF5352914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3517" y="1264341"/>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pic>
        <p:nvPicPr>
          <p:cNvPr id="10" name="Imagen 9">
            <a:extLst>
              <a:ext uri="{FF2B5EF4-FFF2-40B4-BE49-F238E27FC236}">
                <a16:creationId xmlns:a16="http://schemas.microsoft.com/office/drawing/2014/main" id="{69640D7E-AB65-E254-FC98-55B8A1BE7A3B}"/>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8138909" y="4350076"/>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8" name="Imagen 7">
            <a:extLst>
              <a:ext uri="{FF2B5EF4-FFF2-40B4-BE49-F238E27FC236}">
                <a16:creationId xmlns:a16="http://schemas.microsoft.com/office/drawing/2014/main" id="{614F3D3E-CFB0-EC94-B5E9-F9FE994B671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95EC5FBD-975A-9C4D-27E6-E3E3B006D542}"/>
              </a:ext>
            </a:extLst>
          </p:cNvPr>
          <p:cNvSpPr txBox="1"/>
          <p:nvPr/>
        </p:nvSpPr>
        <p:spPr>
          <a:xfrm>
            <a:off x="3059494" y="4331197"/>
            <a:ext cx="5079415" cy="1631216"/>
          </a:xfrm>
          <a:prstGeom prst="rect">
            <a:avLst/>
          </a:prstGeom>
          <a:noFill/>
        </p:spPr>
        <p:txBody>
          <a:bodyPr wrap="square">
            <a:spAutoFit/>
          </a:bodyPr>
          <a:lstStyle/>
          <a:p>
            <a:pPr lvl="0">
              <a:spcBef>
                <a:spcPts val="600"/>
              </a:spcBef>
              <a:buClrTx/>
            </a:pPr>
            <a:r>
              <a:rPr lang="or-IN" sz="2000" b="1" kern="1200" dirty="0">
                <a:solidFill>
                  <a:prstClr val="black"/>
                </a:solidFill>
                <a:latin typeface="Aptos" panose="02110004020202020204"/>
                <a:ea typeface="+mn-ea"/>
                <a:cs typeface="+mn-cs"/>
              </a:rPr>
              <a:t>ଭାବବାଦୀମାନଙ୍କ ମାଧ୍ୟମରେ, ଈଶ୍ୱର ମୁକ୍ତି ସାଧନ ହେବାର ଉପାୟ ପ୍ରକାଶ କଲେ: ଈଶ୍ୱର ସ୍ୱୟଂ ଦେହଧାରଣ କଲେ, ଆମ ପାପ ପାଇଁ ମୃତ୍ୟୁବରଣ କଲେ, ପୁନର୍ବାର ଜୀବିତ ହେଲେ ଏବଂ ଆମକୁ ଅନନ୍ତ ଜୀବନ ପ୍ରଦାନ କଲେ </a:t>
            </a:r>
            <a:br>
              <a:rPr lang="es-ES" sz="2000" b="1" kern="1200" dirty="0">
                <a:solidFill>
                  <a:prstClr val="black"/>
                </a:solidFill>
                <a:latin typeface="Aptos" panose="02110004020202020204"/>
                <a:ea typeface="+mn-ea"/>
                <a:cs typeface="+mn-cs"/>
              </a:rPr>
            </a:br>
            <a:r>
              <a:rPr lang="or-IN" sz="2000" b="1" kern="1200" dirty="0">
                <a:solidFill>
                  <a:prstClr val="black"/>
                </a:solidFill>
                <a:latin typeface="Aptos" panose="02110004020202020204"/>
                <a:ea typeface="+mn-ea"/>
                <a:cs typeface="+mn-cs"/>
              </a:rPr>
              <a:t>(ଯିଶା ୯:୬; ୫୩:୬, ୧୦-୧୧)।</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153108"/>
            <a:ext cx="438213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Consecuencias para:</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3372042622"/>
              </p:ext>
            </p:extLst>
          </p:nvPr>
        </p:nvGraphicFramePr>
        <p:xfrm>
          <a:off x="7566975" y="1447709"/>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38474" y="6055103"/>
            <a:ext cx="4838702" cy="707886"/>
          </a:xfrm>
          <a:prstGeom prst="rect">
            <a:avLst/>
          </a:prstGeom>
          <a:noFill/>
        </p:spPr>
        <p:txBody>
          <a:bodyPr wrap="square">
            <a:spAutoFit/>
          </a:bodyPr>
          <a:lstStyle/>
          <a:p>
            <a:pPr lvl="0">
              <a:spcBef>
                <a:spcPts val="600"/>
              </a:spcBef>
              <a:buClrTx/>
              <a:defRPr/>
            </a:pPr>
            <a:r>
              <a:rPr lang="or-IN" sz="2000" b="1" kern="1200" dirty="0">
                <a:solidFill>
                  <a:prstClr val="black"/>
                </a:solidFill>
                <a:latin typeface="Aptos" panose="02110004020202020204"/>
                <a:ea typeface="+mn-ea"/>
                <a:cs typeface="+mn-cs"/>
              </a:rPr>
              <a:t>ପାପ ଉତ୍ପନ୍ନ ହେବା ମାତ୍ରେ, ଉଦ୍ଧାରକର୍ତ୍ତାଙ୍କ ପ୍ରତିଜ୍ଞା ମଧ୍ୟ ପ୍ରକାଶ ପାଇଲା।</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0505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8)">
                                      <p:cBhvr>
                                        <p:cTn id="21" dur="750"/>
                                        <p:tgtEl>
                                          <p:spTgt spid="6"/>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0"/>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fade">
                                      <p:cBhvr>
                                        <p:cTn id="84" dur="800" decel="100000"/>
                                        <p:tgtEl>
                                          <p:spTgt spid="8"/>
                                        </p:tgtEl>
                                      </p:cBhvr>
                                    </p:animEffect>
                                    <p:anim calcmode="lin" valueType="num">
                                      <p:cBhvr>
                                        <p:cTn id="85" dur="800" decel="100000" fill="hold"/>
                                        <p:tgtEl>
                                          <p:spTgt spid="8"/>
                                        </p:tgtEl>
                                        <p:attrNameLst>
                                          <p:attrName>style.rotation</p:attrName>
                                        </p:attrNameLst>
                                      </p:cBhvr>
                                      <p:tavLst>
                                        <p:tav tm="0">
                                          <p:val>
                                            <p:fltVal val="-90"/>
                                          </p:val>
                                        </p:tav>
                                        <p:tav tm="100000">
                                          <p:val>
                                            <p:fltVal val="0"/>
                                          </p:val>
                                        </p:tav>
                                      </p:tavLst>
                                    </p:anim>
                                    <p:anim calcmode="lin" valueType="num">
                                      <p:cBhvr>
                                        <p:cTn id="86" dur="800" decel="100000" fill="hold"/>
                                        <p:tgtEl>
                                          <p:spTgt spid="8"/>
                                        </p:tgtEl>
                                        <p:attrNameLst>
                                          <p:attrName>ppt_x</p:attrName>
                                        </p:attrNameLst>
                                      </p:cBhvr>
                                      <p:tavLst>
                                        <p:tav tm="0">
                                          <p:val>
                                            <p:strVal val="#ppt_x+0.4"/>
                                          </p:val>
                                        </p:tav>
                                        <p:tav tm="100000">
                                          <p:val>
                                            <p:strVal val="#ppt_x-0.05"/>
                                          </p:val>
                                        </p:tav>
                                      </p:tavLst>
                                    </p:anim>
                                    <p:anim calcmode="lin" valueType="num">
                                      <p:cBhvr>
                                        <p:cTn id="87" dur="800" decel="100000" fill="hold"/>
                                        <p:tgtEl>
                                          <p:spTgt spid="8"/>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5"/>
        <p:cNvGrpSpPr/>
        <p:nvPr/>
      </p:nvGrpSpPr>
      <p:grpSpPr>
        <a:xfrm>
          <a:off x="0" y="0"/>
          <a:ext cx="0" cy="0"/>
          <a:chOff x="0" y="0"/>
          <a:chExt cx="0" cy="0"/>
        </a:xfrm>
      </p:grpSpPr>
      <p:pic>
        <p:nvPicPr>
          <p:cNvPr id="896" name="Google Shape;896;p26"/>
          <p:cNvPicPr preferRelativeResize="0"/>
          <p:nvPr/>
        </p:nvPicPr>
        <p:blipFill rotWithShape="1">
          <a:blip r:embed="rId4">
            <a:alphaModFix/>
          </a:blip>
          <a:srcRect/>
          <a:stretch/>
        </p:blipFill>
        <p:spPr>
          <a:xfrm>
            <a:off x="9848190" y="4623838"/>
            <a:ext cx="2143200" cy="2143200"/>
          </a:xfrm>
          <a:prstGeom prst="snip2DiagRect">
            <a:avLst>
              <a:gd name="adj1" fmla="val 17165"/>
              <a:gd name="adj2" fmla="val 16667"/>
            </a:avLst>
          </a:prstGeom>
          <a:solidFill>
            <a:srgbClr val="ECECEC"/>
          </a:solidFill>
          <a:ln w="57150" cap="sq" cmpd="sng">
            <a:solidFill>
              <a:srgbClr val="7030A0"/>
            </a:solidFill>
            <a:prstDash val="solid"/>
            <a:miter lim="0"/>
            <a:headEnd type="none" w="sm" len="sm"/>
            <a:tailEnd type="none" w="sm" len="sm"/>
          </a:ln>
          <a:effectLst>
            <a:outerShdw blurRad="88900" algn="tl" rotWithShape="0">
              <a:srgbClr val="000000">
                <a:alpha val="45100"/>
              </a:srgbClr>
            </a:outerShdw>
          </a:effectLst>
        </p:spPr>
      </p:pic>
      <p:pic>
        <p:nvPicPr>
          <p:cNvPr id="897" name="Google Shape;897;p26"/>
          <p:cNvPicPr preferRelativeResize="0"/>
          <p:nvPr/>
        </p:nvPicPr>
        <p:blipFill rotWithShape="1">
          <a:blip r:embed="rId5">
            <a:alphaModFix/>
          </a:blip>
          <a:srcRect/>
          <a:stretch/>
        </p:blipFill>
        <p:spPr>
          <a:xfrm>
            <a:off x="9874641" y="2357407"/>
            <a:ext cx="2143200" cy="2143200"/>
          </a:xfrm>
          <a:prstGeom prst="roundRect">
            <a:avLst>
              <a:gd name="adj" fmla="val 4167"/>
            </a:avLst>
          </a:prstGeom>
          <a:solidFill>
            <a:srgbClr val="FFFFFF"/>
          </a:solidFill>
          <a:ln w="76200" cap="sq" cmpd="sng">
            <a:solidFill>
              <a:srgbClr val="007272"/>
            </a:solidFill>
            <a:prstDash val="solid"/>
            <a:miter lim="0"/>
            <a:headEnd type="none" w="sm" len="sm"/>
            <a:tailEnd type="none" w="sm" len="sm"/>
          </a:ln>
        </p:spPr>
      </p:pic>
      <p:pic>
        <p:nvPicPr>
          <p:cNvPr id="898" name="Google Shape;898;p26"/>
          <p:cNvPicPr preferRelativeResize="0"/>
          <p:nvPr/>
        </p:nvPicPr>
        <p:blipFill rotWithShape="1">
          <a:blip r:embed="rId6">
            <a:alphaModFix/>
          </a:blip>
          <a:srcRect/>
          <a:stretch/>
        </p:blipFill>
        <p:spPr>
          <a:xfrm>
            <a:off x="9874641" y="97991"/>
            <a:ext cx="2143200" cy="2143200"/>
          </a:xfrm>
          <a:prstGeom prst="ellipse">
            <a:avLst/>
          </a:prstGeom>
          <a:noFill/>
          <a:ln w="76200" cap="rnd" cmpd="sng">
            <a:solidFill>
              <a:srgbClr val="B20076"/>
            </a:solidFill>
            <a:prstDash val="solid"/>
            <a:round/>
            <a:headEnd type="none" w="sm" len="sm"/>
            <a:tailEnd type="none" w="sm" len="sm"/>
          </a:ln>
          <a:effectLst>
            <a:outerShdw blurRad="127000" algn="bl" rotWithShape="0">
              <a:srgbClr val="000000"/>
            </a:outerShdw>
          </a:effectLst>
        </p:spPr>
      </p:pic>
      <p:pic>
        <p:nvPicPr>
          <p:cNvPr id="899" name="Google Shape;899;p26"/>
          <p:cNvPicPr preferRelativeResize="0"/>
          <p:nvPr/>
        </p:nvPicPr>
        <p:blipFill rotWithShape="1">
          <a:blip r:embed="rId7">
            <a:alphaModFix/>
          </a:blip>
          <a:srcRect/>
          <a:stretch/>
        </p:blipFill>
        <p:spPr>
          <a:xfrm>
            <a:off x="165875" y="4623838"/>
            <a:ext cx="2143119" cy="2143119"/>
          </a:xfrm>
          <a:prstGeom prst="rect">
            <a:avLst/>
          </a:prstGeom>
          <a:noFill/>
          <a:ln w="38100" cap="sq" cmpd="sng">
            <a:solidFill>
              <a:srgbClr val="BF9900"/>
            </a:solidFill>
            <a:prstDash val="solid"/>
            <a:miter lim="0"/>
            <a:headEnd type="none" w="sm" len="sm"/>
            <a:tailEnd type="none" w="sm" len="sm"/>
          </a:ln>
          <a:effectLst>
            <a:outerShdw blurRad="50800" dist="38100" dir="2700000" algn="tl" rotWithShape="0">
              <a:srgbClr val="000000">
                <a:alpha val="43140"/>
              </a:srgbClr>
            </a:outerShdw>
          </a:effectLst>
        </p:spPr>
      </p:pic>
      <p:pic>
        <p:nvPicPr>
          <p:cNvPr id="900" name="Google Shape;900;p26"/>
          <p:cNvPicPr preferRelativeResize="0"/>
          <p:nvPr/>
        </p:nvPicPr>
        <p:blipFill rotWithShape="1">
          <a:blip r:embed="rId8">
            <a:alphaModFix/>
          </a:blip>
          <a:srcRect/>
          <a:stretch/>
        </p:blipFill>
        <p:spPr>
          <a:xfrm>
            <a:off x="165875" y="2357440"/>
            <a:ext cx="2143200" cy="2143200"/>
          </a:xfrm>
          <a:prstGeom prst="roundRect">
            <a:avLst>
              <a:gd name="adj" fmla="val 4167"/>
            </a:avLst>
          </a:prstGeom>
          <a:solidFill>
            <a:srgbClr val="FFFFFF"/>
          </a:solidFill>
          <a:ln w="76200" cap="sq" cmpd="sng">
            <a:solidFill>
              <a:srgbClr val="007272"/>
            </a:solidFill>
            <a:prstDash val="solid"/>
            <a:miter lim="0"/>
            <a:headEnd type="none" w="sm" len="sm"/>
            <a:tailEnd type="none" w="sm" len="sm"/>
          </a:ln>
        </p:spPr>
      </p:pic>
      <p:pic>
        <p:nvPicPr>
          <p:cNvPr id="901" name="Google Shape;901;p26"/>
          <p:cNvPicPr preferRelativeResize="0"/>
          <p:nvPr/>
        </p:nvPicPr>
        <p:blipFill rotWithShape="1">
          <a:blip r:embed="rId9">
            <a:alphaModFix/>
          </a:blip>
          <a:srcRect/>
          <a:stretch/>
        </p:blipFill>
        <p:spPr>
          <a:xfrm>
            <a:off x="171450" y="133082"/>
            <a:ext cx="2143200" cy="2143200"/>
          </a:xfrm>
          <a:prstGeom prst="ellipse">
            <a:avLst/>
          </a:prstGeom>
          <a:noFill/>
          <a:ln w="76200" cap="rnd" cmpd="sng">
            <a:solidFill>
              <a:srgbClr val="B20076"/>
            </a:solidFill>
            <a:prstDash val="solid"/>
            <a:round/>
            <a:headEnd type="none" w="sm" len="sm"/>
            <a:tailEnd type="none" w="sm" len="sm"/>
          </a:ln>
          <a:effectLst>
            <a:outerShdw blurRad="127000" algn="bl" rotWithShape="0">
              <a:srgbClr val="000000"/>
            </a:outerShdw>
          </a:effectLst>
        </p:spPr>
      </p:pic>
      <p:sp>
        <p:nvSpPr>
          <p:cNvPr id="902" name="Google Shape;902;p26"/>
          <p:cNvSpPr txBox="1"/>
          <p:nvPr/>
        </p:nvSpPr>
        <p:spPr>
          <a:xfrm>
            <a:off x="2377630" y="10510"/>
            <a:ext cx="7470600" cy="1073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66CC"/>
              </a:buClr>
              <a:buSzPts val="3200"/>
              <a:buFont typeface="Arial"/>
              <a:buNone/>
            </a:pPr>
            <a:r>
              <a:rPr lang="en" sz="3200" b="1" kern="1200" dirty="0">
                <a:ln w="12700" cmpd="sng">
                  <a:solidFill>
                    <a:schemeClr val="accent3">
                      <a:lumMod val="50000"/>
                    </a:schemeClr>
                  </a:solidFill>
                  <a:prstDash val="solid"/>
                </a:ln>
                <a:gradFill>
                  <a:gsLst>
                    <a:gs pos="0">
                      <a:schemeClr val="accent3"/>
                    </a:gs>
                    <a:gs pos="4000">
                      <a:schemeClr val="accent3">
                        <a:lumMod val="50000"/>
                      </a:schemeClr>
                    </a:gs>
                    <a:gs pos="87000">
                      <a:schemeClr val="accent3">
                        <a:lumMod val="40000"/>
                        <a:lumOff val="60000"/>
                      </a:schemeClr>
                    </a:gs>
                  </a:gsLst>
                  <a:lin ang="5400000"/>
                </a:gradFill>
                <a:latin typeface="+mn-lt"/>
                <a:ea typeface="+mn-ea"/>
                <a:cs typeface="+mn-cs"/>
              </a:rPr>
              <a:t>ଆଜି ଆମେ କିପରି ଈଶ୍ୱରଙ୍କ ସହିତ ଯୋଗାଯୋଗ କରିପାରିବା?</a:t>
            </a:r>
            <a:endParaRPr sz="3200" b="1" kern="1200" dirty="0">
              <a:ln w="12700" cmpd="sng">
                <a:solidFill>
                  <a:schemeClr val="accent3">
                    <a:lumMod val="50000"/>
                  </a:schemeClr>
                </a:solidFill>
                <a:prstDash val="solid"/>
              </a:ln>
              <a:gradFill>
                <a:gsLst>
                  <a:gs pos="0">
                    <a:schemeClr val="accent3"/>
                  </a:gs>
                  <a:gs pos="4000">
                    <a:schemeClr val="accent3">
                      <a:lumMod val="50000"/>
                    </a:schemeClr>
                  </a:gs>
                  <a:gs pos="87000">
                    <a:schemeClr val="accent3">
                      <a:lumMod val="40000"/>
                      <a:lumOff val="60000"/>
                    </a:schemeClr>
                  </a:gs>
                </a:gsLst>
                <a:lin ang="5400000"/>
              </a:gradFill>
              <a:latin typeface="+mn-lt"/>
              <a:ea typeface="+mn-ea"/>
              <a:cs typeface="+mn-cs"/>
            </a:endParaRPr>
          </a:p>
        </p:txBody>
      </p:sp>
      <p:sp>
        <p:nvSpPr>
          <p:cNvPr id="903" name="Google Shape;903;p26"/>
          <p:cNvSpPr txBox="1"/>
          <p:nvPr/>
        </p:nvSpPr>
        <p:spPr>
          <a:xfrm>
            <a:off x="2236182" y="1041972"/>
            <a:ext cx="7747800" cy="9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7272"/>
              </a:buClr>
              <a:buSzPts val="1800"/>
              <a:buFont typeface="Comic Sans MS"/>
              <a:buNone/>
            </a:pPr>
            <a:r>
              <a:rPr lang="en" sz="1800" b="1" i="0" u="none" strike="noStrike" cap="none" dirty="0">
                <a:solidFill>
                  <a:srgbClr val="007272"/>
                </a:solidFill>
                <a:latin typeface="Comic Sans MS"/>
                <a:ea typeface="Comic Sans MS"/>
                <a:cs typeface="Comic Sans MS"/>
                <a:sym typeface="Comic Sans MS"/>
              </a:rPr>
              <a:t>“ଏହିରୂପେ ହେ ମନୁଷ୍ୟ-ସନ୍ତାନ, ଆମ୍ଭେ ତୁମ୍ଭକୁ ଇସ୍ରାଏଲ ବଂଶର ପ୍ରହରୀ କରି ନିଯୁକ୍ତ କରିଅଛୁ; ଏହେତୁ ତୁମ୍ଭେ ଆମ୍ଭ ମୁଖରୁ ବାକ୍ୟ ଶୁଣି ଆମ୍ଭ ପକ୍ଷରୁ ସେମାନଙ୍କୁ ସଚେତନ କର।”</a:t>
            </a:r>
            <a:r>
              <a:rPr lang="en" sz="1600" b="1" i="0" u="none" strike="noStrike" cap="none" dirty="0">
                <a:solidFill>
                  <a:srgbClr val="007272"/>
                </a:solidFill>
                <a:latin typeface="Comic Sans MS"/>
                <a:ea typeface="Comic Sans MS"/>
                <a:cs typeface="Comic Sans MS"/>
                <a:sym typeface="Comic Sans MS"/>
              </a:rPr>
              <a:t> </a:t>
            </a:r>
            <a:br>
              <a:rPr lang="en" sz="1600" b="1" i="0" u="none" strike="noStrike" cap="none" dirty="0">
                <a:solidFill>
                  <a:srgbClr val="007272"/>
                </a:solidFill>
                <a:latin typeface="Comic Sans MS"/>
                <a:ea typeface="Comic Sans MS"/>
                <a:cs typeface="Comic Sans MS"/>
                <a:sym typeface="Comic Sans MS"/>
              </a:rPr>
            </a:br>
            <a:r>
              <a:rPr lang="en" sz="1600" b="1" i="0" u="none" strike="noStrike" cap="none" dirty="0">
                <a:solidFill>
                  <a:srgbClr val="007272"/>
                </a:solidFill>
                <a:latin typeface="Comic Sans MS"/>
                <a:ea typeface="Comic Sans MS"/>
                <a:cs typeface="Comic Sans MS"/>
                <a:sym typeface="Comic Sans MS"/>
              </a:rPr>
              <a:t>(ଯିହିଜିକଲ ୩୩: ୭)</a:t>
            </a:r>
            <a:endParaRPr sz="1600" b="1" i="0" u="none" strike="noStrike" cap="none" dirty="0">
              <a:solidFill>
                <a:srgbClr val="007272"/>
              </a:solidFill>
              <a:latin typeface="Comic Sans MS"/>
              <a:ea typeface="Comic Sans MS"/>
              <a:cs typeface="Comic Sans MS"/>
              <a:sym typeface="Comic Sans MS"/>
            </a:endParaRPr>
          </a:p>
        </p:txBody>
      </p:sp>
      <p:sp>
        <p:nvSpPr>
          <p:cNvPr id="904" name="Google Shape;904;p26"/>
          <p:cNvSpPr txBox="1"/>
          <p:nvPr/>
        </p:nvSpPr>
        <p:spPr>
          <a:xfrm>
            <a:off x="2377631" y="2150572"/>
            <a:ext cx="74706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ଆଜି ଆମ ସହିତ ଯୋଗାଯୋଗ କରିବା ପାଇଁ, ଈଶ୍ୱର ଦୁଇଟି “ଆଧାର ଗ୍ରନ୍ଥ” ପ୍ରସ୍ତୁତ କରିଛନ୍ତି: ସୃଷ୍ଟି ଏବଂ ବାଇବଲ (ରୋମୀୟ ୧:୨୦; ୨ ତୀମଥି ୩:୧୫)।</a:t>
            </a:r>
            <a:endParaRPr sz="1800" b="0" i="0" u="none" strike="noStrike" cap="none">
              <a:solidFill>
                <a:schemeClr val="dk1"/>
              </a:solidFill>
              <a:latin typeface="Arial"/>
              <a:ea typeface="Arial"/>
              <a:cs typeface="Arial"/>
              <a:sym typeface="Arial"/>
            </a:endParaRPr>
          </a:p>
        </p:txBody>
      </p:sp>
      <p:sp>
        <p:nvSpPr>
          <p:cNvPr id="905" name="Google Shape;905;p26"/>
          <p:cNvSpPr txBox="1"/>
          <p:nvPr/>
        </p:nvSpPr>
        <p:spPr>
          <a:xfrm>
            <a:off x="2360223" y="5786610"/>
            <a:ext cx="7436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ଏହା ବ୍ୟତୀତ, ଈଶ୍ୱର ପ୍ରାର୍ଥନା (ଗୀତସଂହିତା ୫:୨); ସ୍ୱର୍ଗଦୂତ (ପ୍ରେରିତ ୮:୨୬); ଭାବବାଦୀ (ଯୋୟେଲ ୨:୨୮); ଏବଂ ବିଶେଷ କରି ପବିତ୍ର ଆତ୍ମାଙ୍କ ମାଧ୍ୟମରେ ଆମ ସହିତ ଯୋଗାଯୋଗ କରନ୍ତି (ଯୋହନ ୧୪:୨୬)।</a:t>
            </a:r>
            <a:endParaRPr sz="1800" b="0" i="0" u="none" strike="noStrike" cap="none">
              <a:solidFill>
                <a:schemeClr val="dk1"/>
              </a:solidFill>
              <a:latin typeface="Arial"/>
              <a:ea typeface="Arial"/>
              <a:cs typeface="Arial"/>
              <a:sym typeface="Arial"/>
            </a:endParaRPr>
          </a:p>
        </p:txBody>
      </p:sp>
      <p:sp>
        <p:nvSpPr>
          <p:cNvPr id="906" name="Google Shape;906;p26"/>
          <p:cNvSpPr txBox="1"/>
          <p:nvPr/>
        </p:nvSpPr>
        <p:spPr>
          <a:xfrm>
            <a:off x="2394573" y="4770791"/>
            <a:ext cx="7436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ଏଥିରେ ଆମେ ଆବିଷ୍କାର କରୁ ଯେ ଆମେ କିଏ, ଆମେ କେଉଁଠାରୁ ଆସିଛୁ ଏବଂ କେଉଁଠାକୁ ଯାଉଛୁ। ସେଠାରେ ଆମେ ଆମ ଜୀବନ ପାଇଁ ଈଶ୍ୱରଙ୍କ ଉଦ୍ଦେଶ୍ୟ ଖୋଜିପାଉ।</a:t>
            </a:r>
            <a:endParaRPr sz="1800" b="0" i="0" u="none" strike="noStrike" cap="none">
              <a:solidFill>
                <a:schemeClr val="dk1"/>
              </a:solidFill>
              <a:latin typeface="Arial"/>
              <a:ea typeface="Arial"/>
              <a:cs typeface="Arial"/>
              <a:sym typeface="Arial"/>
            </a:endParaRPr>
          </a:p>
        </p:txBody>
      </p:sp>
      <p:sp>
        <p:nvSpPr>
          <p:cNvPr id="907" name="Google Shape;907;p26"/>
          <p:cNvSpPr txBox="1"/>
          <p:nvPr/>
        </p:nvSpPr>
        <p:spPr>
          <a:xfrm>
            <a:off x="2373506" y="3048579"/>
            <a:ext cx="7436700" cy="163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ଯଦିଓ ସୃଷ୍ଟି ଆମକୁ ସୃଷ୍ଟିକର୍ତ୍ତାଙ୍କ ବିଷୟରେ କହେ, ତଥାପି ଏହା ପାପ ଦ୍ୱାରା ଗଭୀର ଭାବରେ କଳୁଷିତ। ତେବେ ବାଇବଲରେ ସ୍ପଷ୍ଟ ଏବଂ ପ୍ରତ୍ୟକ୍ଷ ନିର୍ଦ୍ଦେଶାବଳୀ ରହିଛି, ଯାହା ଈଶ୍ୱରଙ୍କଠାରୁ ବାର୍ତ୍ତା ପ୍ରାପ୍ତ କରିଥିବା ଭାବବାଦୀମାନଙ୍କ ଦ୍ୱାରା ପ୍ରଦାନ କରାଯାଇଛି। ବାଇବଲରେ ଆମେ ଯୀଶୁଙ୍କ ଜୀବନ ଏବଂ ସେବାକାର୍ଯ୍ୟ ମଧ୍ୟରେ ଈଶ୍ୱରଙ୍କର ସବୁଠାରୁ ସିଦ୍ଧ ପ୍ରକାଶକୁ ମଧ୍ୟ ପାଉ (ଏବ୍ରୀ ୧:୧-୨)।</a:t>
            </a:r>
            <a:endParaRPr sz="18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02"/>
                                        </p:tgtEl>
                                        <p:attrNameLst>
                                          <p:attrName>style.visibility</p:attrName>
                                        </p:attrNameLst>
                                      </p:cBhvr>
                                      <p:to>
                                        <p:strVal val="visible"/>
                                      </p:to>
                                    </p:set>
                                    <p:animEffect transition="in" filter="fade">
                                      <p:cBhvr>
                                        <p:cTn id="7" dur="800"/>
                                        <p:tgtEl>
                                          <p:spTgt spid="902"/>
                                        </p:tgtEl>
                                      </p:cBhvr>
                                    </p:animEffect>
                                  </p:childTnLst>
                                </p:cTn>
                              </p:par>
                            </p:childTnLst>
                          </p:cTn>
                        </p:par>
                        <p:par>
                          <p:cTn id="8" fill="hold">
                            <p:stCondLst>
                              <p:cond delay="800"/>
                            </p:stCondLst>
                            <p:childTnLst>
                              <p:par>
                                <p:cTn id="9" presetID="10" presetClass="entr" presetSubtype="0" fill="hold" nodeType="afterEffect">
                                  <p:stCondLst>
                                    <p:cond delay="0"/>
                                  </p:stCondLst>
                                  <p:childTnLst>
                                    <p:set>
                                      <p:cBhvr>
                                        <p:cTn id="10" dur="1" fill="hold">
                                          <p:stCondLst>
                                            <p:cond delay="0"/>
                                          </p:stCondLst>
                                        </p:cTn>
                                        <p:tgtEl>
                                          <p:spTgt spid="903"/>
                                        </p:tgtEl>
                                        <p:attrNameLst>
                                          <p:attrName>style.visibility</p:attrName>
                                        </p:attrNameLst>
                                      </p:cBhvr>
                                      <p:to>
                                        <p:strVal val="visible"/>
                                      </p:to>
                                    </p:set>
                                    <p:animEffect transition="in" filter="fade">
                                      <p:cBhvr>
                                        <p:cTn id="11" dur="456"/>
                                        <p:tgtEl>
                                          <p:spTgt spid="90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01"/>
                                        </p:tgtEl>
                                        <p:attrNameLst>
                                          <p:attrName>style.visibility</p:attrName>
                                        </p:attrNameLst>
                                      </p:cBhvr>
                                      <p:to>
                                        <p:strVal val="visible"/>
                                      </p:to>
                                    </p:set>
                                    <p:animEffect transition="in" filter="fade">
                                      <p:cBhvr>
                                        <p:cTn id="16" dur="750"/>
                                        <p:tgtEl>
                                          <p:spTgt spid="901"/>
                                        </p:tgtEl>
                                      </p:cBhvr>
                                    </p:animEffect>
                                  </p:childTnLst>
                                </p:cTn>
                              </p:par>
                              <p:par>
                                <p:cTn id="17" presetID="10" presetClass="entr" presetSubtype="0" fill="hold" nodeType="withEffect">
                                  <p:stCondLst>
                                    <p:cond delay="0"/>
                                  </p:stCondLst>
                                  <p:childTnLst>
                                    <p:set>
                                      <p:cBhvr>
                                        <p:cTn id="18" dur="1" fill="hold">
                                          <p:stCondLst>
                                            <p:cond delay="0"/>
                                          </p:stCondLst>
                                        </p:cTn>
                                        <p:tgtEl>
                                          <p:spTgt spid="898"/>
                                        </p:tgtEl>
                                        <p:attrNameLst>
                                          <p:attrName>style.visibility</p:attrName>
                                        </p:attrNameLst>
                                      </p:cBhvr>
                                      <p:to>
                                        <p:strVal val="visible"/>
                                      </p:to>
                                    </p:set>
                                    <p:animEffect transition="in" filter="fade">
                                      <p:cBhvr>
                                        <p:cTn id="19" dur="750"/>
                                        <p:tgtEl>
                                          <p:spTgt spid="898"/>
                                        </p:tgtEl>
                                      </p:cBhvr>
                                    </p:animEffect>
                                  </p:childTnLst>
                                </p:cTn>
                              </p:par>
                            </p:childTnLst>
                          </p:cTn>
                        </p:par>
                        <p:par>
                          <p:cTn id="20" fill="hold">
                            <p:stCondLst>
                              <p:cond delay="750"/>
                            </p:stCondLst>
                            <p:childTnLst>
                              <p:par>
                                <p:cTn id="21" presetID="10" presetClass="entr" presetSubtype="0" fill="hold" nodeType="afterEffect">
                                  <p:stCondLst>
                                    <p:cond delay="0"/>
                                  </p:stCondLst>
                                  <p:childTnLst>
                                    <p:set>
                                      <p:cBhvr>
                                        <p:cTn id="22" dur="1" fill="hold">
                                          <p:stCondLst>
                                            <p:cond delay="0"/>
                                          </p:stCondLst>
                                        </p:cTn>
                                        <p:tgtEl>
                                          <p:spTgt spid="904"/>
                                        </p:tgtEl>
                                        <p:attrNameLst>
                                          <p:attrName>style.visibility</p:attrName>
                                        </p:attrNameLst>
                                      </p:cBhvr>
                                      <p:to>
                                        <p:strVal val="visible"/>
                                      </p:to>
                                    </p:set>
                                    <p:animEffect transition="in" filter="fade">
                                      <p:cBhvr>
                                        <p:cTn id="23" dur="500"/>
                                        <p:tgtEl>
                                          <p:spTgt spid="904"/>
                                        </p:tgtEl>
                                      </p:cBhvr>
                                    </p:animEffec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nodeType="clickEffect">
                                  <p:stCondLst>
                                    <p:cond delay="0"/>
                                  </p:stCondLst>
                                  <p:childTnLst>
                                    <p:set>
                                      <p:cBhvr>
                                        <p:cTn id="27" dur="1" fill="hold">
                                          <p:stCondLst>
                                            <p:cond delay="0"/>
                                          </p:stCondLst>
                                        </p:cTn>
                                        <p:tgtEl>
                                          <p:spTgt spid="900"/>
                                        </p:tgtEl>
                                        <p:attrNameLst>
                                          <p:attrName>style.visibility</p:attrName>
                                        </p:attrNameLst>
                                      </p:cBhvr>
                                      <p:to>
                                        <p:strVal val="visible"/>
                                      </p:to>
                                    </p:set>
                                    <p:anim calcmode="lin" valueType="num">
                                      <p:cBhvr additive="base">
                                        <p:cTn id="28" dur="500"/>
                                        <p:tgtEl>
                                          <p:spTgt spid="900"/>
                                        </p:tgtEl>
                                        <p:attrNameLst>
                                          <p:attrName>ppt_w</p:attrName>
                                        </p:attrNameLst>
                                      </p:cBhvr>
                                      <p:tavLst>
                                        <p:tav tm="0">
                                          <p:val>
                                            <p:strVal val="0"/>
                                          </p:val>
                                        </p:tav>
                                        <p:tav tm="100000">
                                          <p:val>
                                            <p:strVal val="#ppt_w"/>
                                          </p:val>
                                        </p:tav>
                                      </p:tavLst>
                                    </p:anim>
                                    <p:anim calcmode="lin" valueType="num">
                                      <p:cBhvr additive="base">
                                        <p:cTn id="29" dur="500"/>
                                        <p:tgtEl>
                                          <p:spTgt spid="900"/>
                                        </p:tgtEl>
                                        <p:attrNameLst>
                                          <p:attrName>ppt_h</p:attrName>
                                        </p:attrNameLst>
                                      </p:cBhvr>
                                      <p:tavLst>
                                        <p:tav tm="0">
                                          <p:val>
                                            <p:strVal val="0"/>
                                          </p:val>
                                        </p:tav>
                                        <p:tav tm="100000">
                                          <p:val>
                                            <p:strVal val="#ppt_h"/>
                                          </p:val>
                                        </p:tav>
                                      </p:tavLst>
                                    </p:anim>
                                  </p:childTnLst>
                                </p:cTn>
                              </p:par>
                              <p:par>
                                <p:cTn id="30" presetID="23" presetClass="entr" presetSubtype="16" fill="hold" nodeType="withEffect">
                                  <p:stCondLst>
                                    <p:cond delay="0"/>
                                  </p:stCondLst>
                                  <p:childTnLst>
                                    <p:set>
                                      <p:cBhvr>
                                        <p:cTn id="31" dur="1" fill="hold">
                                          <p:stCondLst>
                                            <p:cond delay="0"/>
                                          </p:stCondLst>
                                        </p:cTn>
                                        <p:tgtEl>
                                          <p:spTgt spid="897"/>
                                        </p:tgtEl>
                                        <p:attrNameLst>
                                          <p:attrName>style.visibility</p:attrName>
                                        </p:attrNameLst>
                                      </p:cBhvr>
                                      <p:to>
                                        <p:strVal val="visible"/>
                                      </p:to>
                                    </p:set>
                                    <p:anim calcmode="lin" valueType="num">
                                      <p:cBhvr additive="base">
                                        <p:cTn id="32" dur="500"/>
                                        <p:tgtEl>
                                          <p:spTgt spid="897"/>
                                        </p:tgtEl>
                                        <p:attrNameLst>
                                          <p:attrName>ppt_w</p:attrName>
                                        </p:attrNameLst>
                                      </p:cBhvr>
                                      <p:tavLst>
                                        <p:tav tm="0">
                                          <p:val>
                                            <p:strVal val="0"/>
                                          </p:val>
                                        </p:tav>
                                        <p:tav tm="100000">
                                          <p:val>
                                            <p:strVal val="#ppt_w"/>
                                          </p:val>
                                        </p:tav>
                                      </p:tavLst>
                                    </p:anim>
                                    <p:anim calcmode="lin" valueType="num">
                                      <p:cBhvr additive="base">
                                        <p:cTn id="33" dur="500"/>
                                        <p:tgtEl>
                                          <p:spTgt spid="897"/>
                                        </p:tgtEl>
                                        <p:attrNameLst>
                                          <p:attrName>ppt_h</p:attrName>
                                        </p:attrNameLst>
                                      </p:cBhvr>
                                      <p:tavLst>
                                        <p:tav tm="0">
                                          <p:val>
                                            <p:strVal val="0"/>
                                          </p:val>
                                        </p:tav>
                                        <p:tav tm="100000">
                                          <p:val>
                                            <p:strVal val="#ppt_h"/>
                                          </p:val>
                                        </p:tav>
                                      </p:tavLst>
                                    </p:anim>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907"/>
                                        </p:tgtEl>
                                        <p:attrNameLst>
                                          <p:attrName>style.visibility</p:attrName>
                                        </p:attrNameLst>
                                      </p:cBhvr>
                                      <p:to>
                                        <p:strVal val="visible"/>
                                      </p:to>
                                    </p:set>
                                    <p:animEffect transition="in" filter="fade">
                                      <p:cBhvr>
                                        <p:cTn id="37" dur="500"/>
                                        <p:tgtEl>
                                          <p:spTgt spid="90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99"/>
                                        </p:tgtEl>
                                        <p:attrNameLst>
                                          <p:attrName>style.visibility</p:attrName>
                                        </p:attrNameLst>
                                      </p:cBhvr>
                                      <p:to>
                                        <p:strVal val="visible"/>
                                      </p:to>
                                    </p:set>
                                    <p:animEffect transition="in" filter="fade">
                                      <p:cBhvr>
                                        <p:cTn id="42" dur="1000"/>
                                        <p:tgtEl>
                                          <p:spTgt spid="899"/>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906"/>
                                        </p:tgtEl>
                                        <p:attrNameLst>
                                          <p:attrName>style.visibility</p:attrName>
                                        </p:attrNameLst>
                                      </p:cBhvr>
                                      <p:to>
                                        <p:strVal val="visible"/>
                                      </p:to>
                                    </p:set>
                                    <p:animEffect transition="in" filter="fade">
                                      <p:cBhvr>
                                        <p:cTn id="46" dur="500"/>
                                        <p:tgtEl>
                                          <p:spTgt spid="90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896"/>
                                        </p:tgtEl>
                                        <p:attrNameLst>
                                          <p:attrName>style.visibility</p:attrName>
                                        </p:attrNameLst>
                                      </p:cBhvr>
                                      <p:to>
                                        <p:strVal val="visible"/>
                                      </p:to>
                                    </p:set>
                                    <p:animEffect transition="in" filter="fade">
                                      <p:cBhvr>
                                        <p:cTn id="51" dur="500"/>
                                        <p:tgtEl>
                                          <p:spTgt spid="896"/>
                                        </p:tgtEl>
                                      </p:cBhvr>
                                    </p:animEffec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905"/>
                                        </p:tgtEl>
                                        <p:attrNameLst>
                                          <p:attrName>style.visibility</p:attrName>
                                        </p:attrNameLst>
                                      </p:cBhvr>
                                      <p:to>
                                        <p:strVal val="visible"/>
                                      </p:to>
                                    </p:set>
                                    <p:animEffect transition="in" filter="fade">
                                      <p:cBhvr>
                                        <p:cTn id="55" dur="500"/>
                                        <p:tgtEl>
                                          <p:spTgt spid="9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1"/>
        <p:cNvGrpSpPr/>
        <p:nvPr/>
      </p:nvGrpSpPr>
      <p:grpSpPr>
        <a:xfrm>
          <a:off x="0" y="0"/>
          <a:ext cx="0" cy="0"/>
          <a:chOff x="0" y="0"/>
          <a:chExt cx="0" cy="0"/>
        </a:xfrm>
      </p:grpSpPr>
      <p:sp>
        <p:nvSpPr>
          <p:cNvPr id="912" name="Google Shape;912;p27"/>
          <p:cNvSpPr txBox="1"/>
          <p:nvPr/>
        </p:nvSpPr>
        <p:spPr>
          <a:xfrm>
            <a:off x="730493" y="746859"/>
            <a:ext cx="10731000" cy="5364300"/>
          </a:xfrm>
          <a:prstGeom prst="rect">
            <a:avLst/>
          </a:prstGeom>
          <a:noFill/>
          <a:ln>
            <a:noFill/>
          </a:ln>
        </p:spPr>
        <p:txBody>
          <a:bodyPr spcFirstLastPara="1" wrap="square" lIns="91425" tIns="45700" rIns="91425" bIns="45700" anchor="t" anchorCtr="0">
            <a:spAutoFit/>
          </a:bodyPr>
          <a:lstStyle/>
          <a:p>
            <a:pPr marL="0" marR="0" lvl="0" indent="0" algn="l" rtl="0">
              <a:spcBef>
                <a:spcPts val="600"/>
              </a:spcBef>
              <a:spcAft>
                <a:spcPts val="0"/>
              </a:spcAft>
              <a:buClr>
                <a:schemeClr val="dk1"/>
              </a:buClr>
              <a:buSzPts val="2400"/>
              <a:buFont typeface="Constantia"/>
              <a:buNone/>
            </a:pPr>
            <a:r>
              <a:rPr lang="en" sz="2400" b="1" i="0" u="none" strike="noStrike" cap="none">
                <a:solidFill>
                  <a:schemeClr val="dk1"/>
                </a:solidFill>
                <a:latin typeface="Constantia"/>
                <a:ea typeface="Constantia"/>
                <a:cs typeface="Constantia"/>
                <a:sym typeface="Constantia"/>
              </a:rPr>
              <a:t>​“ମନୁଷ୍ୟ ଏବଂ ଈଶ୍ୱରଙ୍କ ମଧ୍ୟରେ </a:t>
            </a:r>
            <a:r>
              <a:rPr lang="en" sz="2400" b="1">
                <a:solidFill>
                  <a:schemeClr val="dk1"/>
                </a:solidFill>
                <a:latin typeface="Constantia"/>
                <a:ea typeface="Constantia"/>
                <a:cs typeface="Constantia"/>
                <a:sym typeface="Constantia"/>
              </a:rPr>
              <a:t>ଯୋଗା</a:t>
            </a:r>
            <a:r>
              <a:rPr lang="en" sz="2400" b="1" i="0" u="none" strike="noStrike" cap="none">
                <a:solidFill>
                  <a:schemeClr val="dk1"/>
                </a:solidFill>
                <a:latin typeface="Constantia"/>
                <a:ea typeface="Constantia"/>
                <a:cs typeface="Constantia"/>
                <a:sym typeface="Constantia"/>
              </a:rPr>
              <a:t>ଯୋଗ ରହିବାର ଥିଲା। କିନ୍ତୁ ଆଦମଙ୍କର ଆଜ୍ଞାଲଙ୍ଘନ ଦ୍ୱାରା ଏହି ଯୋଜନାରେ ବଡ଼ ବାଧା ଉପୁଜିଲା। ଶୟତାନ ତାଙ୍କୁ ପାପ ଆଡ଼କୁ ପରିଚାଳିତ କଲା, ଏବଂ ସେ ପାପମୁକ୍ତ ଥିବା ସମୟରେ ପ୍ରଭୁ ଯେପରି ତାଙ୍କ ସହିତ ଆଳାପ କରୁଥିଲେ, ପାପ କରିବା ପରେ ଆଉ ସେପରି କଲେ ନାହିଁ।</a:t>
            </a:r>
            <a:endParaRPr sz="2400" b="1" i="0" u="none" strike="noStrike" cap="none">
              <a:solidFill>
                <a:schemeClr val="dk1"/>
              </a:solidFill>
              <a:latin typeface="Constantia"/>
              <a:ea typeface="Constantia"/>
              <a:cs typeface="Constantia"/>
              <a:sym typeface="Constantia"/>
            </a:endParaRPr>
          </a:p>
          <a:p>
            <a:pPr marL="0" marR="0" lvl="0" indent="0" algn="l" rtl="0">
              <a:spcBef>
                <a:spcPts val="600"/>
              </a:spcBef>
              <a:spcAft>
                <a:spcPts val="0"/>
              </a:spcAft>
              <a:buClr>
                <a:schemeClr val="dk1"/>
              </a:buClr>
              <a:buSzPts val="2400"/>
              <a:buFont typeface="Constantia"/>
              <a:buNone/>
            </a:pPr>
            <a:r>
              <a:rPr lang="en" sz="2400" b="1" i="0" u="none" strike="noStrike" cap="none">
                <a:solidFill>
                  <a:schemeClr val="dk1"/>
                </a:solidFill>
                <a:latin typeface="Constantia"/>
                <a:ea typeface="Constantia"/>
                <a:cs typeface="Constantia"/>
                <a:sym typeface="Constantia"/>
              </a:rPr>
              <a:t>ପତନ ପରେ ଖ୍ରୀଷ୍ଟ ଆଦମଙ୍କର ଶିକ୍ଷାଦାତା ହେଲେ। ସେ ମାନବଜାତି ପାଇଁ ଈଶ୍ୱରଙ୍କ ସ୍ଥାନରେ କାର୍ଯ୍ୟ କଲେ ଏବଂ ମାନବ ଜାତିକୁ ତତକ୍ଷଣାତ୍ ମୃତ୍ୟୁରୁ ରକ୍ଷା କଲେ। ସେ ମଧ୍ୟସ୍ଥତାର ପଦ ଗ୍ରହଣ କଲେ। ଆଦମ ଏବଂ ହବାଙ୍କୁ ନିଜର ଆନୁଗତ୍ୟକୁ ଫେରିବା ପାଇଁ ଏକ ପରୀକ୍ଷାକାଳ ଦିଆଗଲା, ଏବଂ ଏହି ଯୋଜନାରେ ସେମାନଙ୍କର ସମସ୍ତ ବଂଶଧର ଅନ୍ତର୍ଭୁକ୍ତ ଥିଲେ।</a:t>
            </a:r>
            <a:endParaRPr sz="2400" b="1" i="0" u="none" strike="noStrike" cap="none">
              <a:solidFill>
                <a:schemeClr val="dk1"/>
              </a:solidFill>
              <a:latin typeface="Constantia"/>
              <a:ea typeface="Constantia"/>
              <a:cs typeface="Constantia"/>
              <a:sym typeface="Constantia"/>
            </a:endParaRPr>
          </a:p>
          <a:p>
            <a:pPr marL="0" marR="0" lvl="0" indent="0" algn="l" rtl="0">
              <a:spcBef>
                <a:spcPts val="600"/>
              </a:spcBef>
              <a:spcAft>
                <a:spcPts val="0"/>
              </a:spcAft>
              <a:buClr>
                <a:schemeClr val="dk1"/>
              </a:buClr>
              <a:buSzPts val="2400"/>
              <a:buFont typeface="Constantia"/>
              <a:buNone/>
            </a:pPr>
            <a:r>
              <a:rPr lang="en" sz="2400" b="1" i="0" u="none" strike="noStrike" cap="none">
                <a:solidFill>
                  <a:schemeClr val="dk1"/>
                </a:solidFill>
                <a:latin typeface="Constantia"/>
                <a:ea typeface="Constantia"/>
                <a:cs typeface="Constantia"/>
                <a:sym typeface="Constantia"/>
              </a:rPr>
              <a:t>ଈଶ୍ୱରଙ୍କ ପୁତ୍ରଙ୍କ ପ୍ରାୟଶ୍ଚିତ୍ତ ବିନା ଈଶ୍ୱରଙ୍କଠାରୁ ମନୁଷ୍ୟ ପାଇଁ ଆଶୀର୍ବାଦ କିମ୍ବା ମୁକ୍ତିର କୌଣସି ବାର୍ତ୍ତା ସମ୍ଭବ ହୋଇନଥାନ୍ତା। ଈଶ୍ୱର ନିଜ ବ୍ୟବସ୍ଥାର ସମ୍ମାନ ପାଇଁ ଉତ୍ସାହୀ ଥିଲେ। ସେହି ବ୍ୟବସ୍ଥାର ଉଲ୍ଲଙ୍ଘନ ଈଶ୍ୱର ଏବଂ ମନୁଷ୍ୟ ମଧ୍ୟରେ ଏକ ଭୟଙ୍କର ବ୍ୟବଧାନ ସୃଷ୍ଟି କରିଥିଲା। ନିରୀହ ଅବସ୍ଥାରେ ଆଦମଙ୍କୁ ତାଙ୍କ ସୃଷ୍ଟିକର୍ତ୍ତାଙ୍କ ସହିତ ପ୍ରତ୍ୟକ୍ଷ, ସ୍ୱାଧୀନ ଏବଂ ଆନନ୍ଦମୟ ସହଭାଗିତା ପ୍ରଦାନ କରାଯାଇଥିଲା। ତାଙ୍କର ଆଜ୍ଞାଲଙ୍ଘନ ପରେ, ଈଶ୍ୱର ମନୁଷ୍ୟ ସହିତ କେବଳ ଖ୍ରୀଷ୍ଟ ଏବଂ ସ୍ୱର୍ଗଦୂତମାନଙ୍କ ମାଧ୍ୟମରେ ହିଁ ଯୋଗାଯୋଗ କରନ୍ତେ।”</a:t>
            </a:r>
            <a:endParaRPr sz="2400" b="1" i="0" u="none" strike="noStrike" cap="none">
              <a:solidFill>
                <a:schemeClr val="dk1"/>
              </a:solidFill>
              <a:latin typeface="Constantia"/>
              <a:ea typeface="Constantia"/>
              <a:cs typeface="Constantia"/>
              <a:sym typeface="Constantia"/>
            </a:endParaRPr>
          </a:p>
        </p:txBody>
      </p:sp>
      <p:sp>
        <p:nvSpPr>
          <p:cNvPr id="913" name="Google Shape;913;p27"/>
          <p:cNvSpPr txBox="1"/>
          <p:nvPr/>
        </p:nvSpPr>
        <p:spPr>
          <a:xfrm>
            <a:off x="7193850" y="6457900"/>
            <a:ext cx="4998000" cy="3714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rgbClr val="000000"/>
                </a:solidFill>
                <a:latin typeface="Arial"/>
                <a:ea typeface="Arial"/>
                <a:cs typeface="Arial"/>
                <a:sym typeface="Arial"/>
              </a:rPr>
              <a:t>EGW (Conflict and Courage, January 14)</a:t>
            </a:r>
            <a:endParaRPr sz="18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12"/>
                                        </p:tgtEl>
                                        <p:attrNameLst>
                                          <p:attrName>style.visibility</p:attrName>
                                        </p:attrNameLst>
                                      </p:cBhvr>
                                      <p:to>
                                        <p:strVal val="visible"/>
                                      </p:to>
                                    </p:set>
                                    <p:animEffect transition="in" filter="fade">
                                      <p:cBhvr>
                                        <p:cTn id="7" dur="500"/>
                                        <p:tgtEl>
                                          <p:spTgt spid="912"/>
                                        </p:tgtEl>
                                      </p:cBhvr>
                                    </p:animEffect>
                                  </p:childTnLst>
                                </p:cTn>
                              </p:par>
                              <p:par>
                                <p:cTn id="8" presetID="10" presetClass="entr" presetSubtype="0" fill="hold" nodeType="withEffect">
                                  <p:stCondLst>
                                    <p:cond delay="0"/>
                                  </p:stCondLst>
                                  <p:childTnLst>
                                    <p:set>
                                      <p:cBhvr>
                                        <p:cTn id="9" dur="1" fill="hold">
                                          <p:stCondLst>
                                            <p:cond delay="0"/>
                                          </p:stCondLst>
                                        </p:cTn>
                                        <p:tgtEl>
                                          <p:spTgt spid="913"/>
                                        </p:tgtEl>
                                        <p:attrNameLst>
                                          <p:attrName>style.visibility</p:attrName>
                                        </p:attrNameLst>
                                      </p:cBhvr>
                                      <p:to>
                                        <p:strVal val="visible"/>
                                      </p:to>
                                    </p:set>
                                    <p:animEffect transition="in" filter="fade">
                                      <p:cBhvr>
                                        <p:cTn id="10" dur="500"/>
                                        <p:tgtEl>
                                          <p:spTgt spid="9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7"/>
        <p:cNvGrpSpPr/>
        <p:nvPr/>
      </p:nvGrpSpPr>
      <p:grpSpPr>
        <a:xfrm>
          <a:off x="0" y="0"/>
          <a:ext cx="0" cy="0"/>
          <a:chOff x="0" y="0"/>
          <a:chExt cx="0" cy="0"/>
        </a:xfrm>
      </p:grpSpPr>
      <p:pic>
        <p:nvPicPr>
          <p:cNvPr id="918" name="Google Shape;918;p28"/>
          <p:cNvPicPr preferRelativeResize="0"/>
          <p:nvPr/>
        </p:nvPicPr>
        <p:blipFill rotWithShape="1">
          <a:blip r:embed="rId4">
            <a:alphaModFix/>
          </a:blip>
          <a:srcRect/>
          <a:stretch/>
        </p:blipFill>
        <p:spPr>
          <a:xfrm>
            <a:off x="358112" y="5200457"/>
            <a:ext cx="3541225" cy="1317571"/>
          </a:xfrm>
          <a:prstGeom prst="rect">
            <a:avLst/>
          </a:prstGeom>
          <a:noFill/>
          <a:ln>
            <a:noFill/>
          </a:ln>
        </p:spPr>
      </p:pic>
      <p:pic>
        <p:nvPicPr>
          <p:cNvPr id="919" name="Google Shape;919;p28"/>
          <p:cNvPicPr preferRelativeResize="0"/>
          <p:nvPr/>
        </p:nvPicPr>
        <p:blipFill rotWithShape="1">
          <a:blip r:embed="rId5">
            <a:alphaModFix/>
          </a:blip>
          <a:srcRect/>
          <a:stretch/>
        </p:blipFill>
        <p:spPr>
          <a:xfrm>
            <a:off x="358113" y="3446624"/>
            <a:ext cx="3541225" cy="1619478"/>
          </a:xfrm>
          <a:prstGeom prst="rect">
            <a:avLst/>
          </a:prstGeom>
          <a:noFill/>
          <a:ln>
            <a:noFill/>
          </a:ln>
        </p:spPr>
      </p:pic>
      <p:pic>
        <p:nvPicPr>
          <p:cNvPr id="920" name="Google Shape;920;p28"/>
          <p:cNvPicPr preferRelativeResize="0"/>
          <p:nvPr/>
        </p:nvPicPr>
        <p:blipFill rotWithShape="1">
          <a:blip r:embed="rId6">
            <a:alphaModFix/>
          </a:blip>
          <a:srcRect/>
          <a:stretch/>
        </p:blipFill>
        <p:spPr>
          <a:xfrm>
            <a:off x="358114" y="748421"/>
            <a:ext cx="3541225" cy="1619478"/>
          </a:xfrm>
          <a:prstGeom prst="rect">
            <a:avLst/>
          </a:prstGeom>
          <a:noFill/>
          <a:ln>
            <a:noFill/>
          </a:ln>
        </p:spPr>
      </p:pic>
      <p:sp>
        <p:nvSpPr>
          <p:cNvPr id="921" name="Google Shape;921;p28"/>
          <p:cNvSpPr txBox="1"/>
          <p:nvPr/>
        </p:nvSpPr>
        <p:spPr>
          <a:xfrm>
            <a:off x="-1" y="-46225"/>
            <a:ext cx="12192000" cy="765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400"/>
              <a:buFont typeface="Arial"/>
              <a:buNone/>
            </a:pPr>
            <a:r>
              <a:rPr lang="en" sz="4400" b="1" i="0" u="none" strike="noStrike" cap="none">
                <a:solidFill>
                  <a:srgbClr val="FFFFFF"/>
                </a:solidFill>
                <a:latin typeface="Arial"/>
                <a:ea typeface="Arial"/>
                <a:cs typeface="Arial"/>
                <a:sym typeface="Arial"/>
              </a:rPr>
              <a:t>ପରିଶିଷ୍ଟ: ଏଲେନ୍ ଜି. ହ୍ୱାଇଟ୍‌ଙ୍କ ଜୀବନୀ</a:t>
            </a:r>
            <a:endParaRPr sz="4400" b="1" i="0" u="none" strike="noStrike" cap="none">
              <a:solidFill>
                <a:srgbClr val="FFFFFF"/>
              </a:solidFill>
              <a:latin typeface="Arial"/>
              <a:ea typeface="Arial"/>
              <a:cs typeface="Arial"/>
              <a:sym typeface="Arial"/>
            </a:endParaRPr>
          </a:p>
        </p:txBody>
      </p:sp>
      <p:sp>
        <p:nvSpPr>
          <p:cNvPr id="922" name="Google Shape;922;p28"/>
          <p:cNvSpPr txBox="1"/>
          <p:nvPr/>
        </p:nvSpPr>
        <p:spPr>
          <a:xfrm>
            <a:off x="3899325" y="674850"/>
            <a:ext cx="80193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ୟୁନିସ୍ ଏବଂ ରବର୍ଟ ହାର୍ମନଙ୍କ ଆଠ ସନ୍ତାନ ମଧ୍ୟରୁ ସର୍ବକନିଷ୍ଠ ଏଲେନ୍ ଗୋଲ୍ଡ ଏବଂ ଏଲିଜାବେଥ୍ ହାର୍ମନ୍, ଯୁକ୍ତରାଷ୍ଟ୍ର ଆମେରିକାର ମେନ୍ ରାଜ୍ୟର ଗୋର୍ହାମଠାରେ ୨୬ ନଭେମ୍ବର ୧୮୨୭ ରେ ଜନ୍ମଗ୍ରହଣ କରିଥିଲେ।</a:t>
            </a:r>
            <a:endParaRPr sz="1800" b="0" i="0" u="none" strike="noStrike" cap="none">
              <a:solidFill>
                <a:schemeClr val="dk1"/>
              </a:solidFill>
              <a:latin typeface="Arial"/>
              <a:ea typeface="Arial"/>
              <a:cs typeface="Arial"/>
              <a:sym typeface="Arial"/>
            </a:endParaRPr>
          </a:p>
        </p:txBody>
      </p:sp>
      <p:sp>
        <p:nvSpPr>
          <p:cNvPr id="923" name="Google Shape;923;p28"/>
          <p:cNvSpPr txBox="1"/>
          <p:nvPr/>
        </p:nvSpPr>
        <p:spPr>
          <a:xfrm>
            <a:off x="369832" y="2428276"/>
            <a:ext cx="96675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ଏଲେନଙ୍କୁ ଯେତେବେଳେ ନଅ ବର୍ଷ ବୟସ ହୋଇଥିଲା, ଜଣେ ସହପାଠୀ ତାଙ୍କ ଉପରକୁ ପଥର ଫିଙ୍ଗିବାରୁ ତାଙ୍କ ମୁହଁରେ ଗୁରୁତର ଆଘାତ ଲାଗିଥିଲା। ଏହି ଆଘାତର ଏପରି ସ୍ଥାୟୀ ପ୍ରଭାବ ପଡ଼ିଲା ଯେ ସେ ବିଦ୍ୟାଳୟ ଛାଡ଼ିବାକୁ ବାଧ୍ୟ ହେଲେ ଏବଂ ତାଙ୍କ ସାମାଜିକ ଜୀବନ ସୀମିତ ହୋଇଗଲା।</a:t>
            </a:r>
            <a:endParaRPr sz="1800" b="0" i="0" u="none" strike="noStrike" cap="none">
              <a:solidFill>
                <a:schemeClr val="dk1"/>
              </a:solidFill>
              <a:latin typeface="Arial"/>
              <a:ea typeface="Arial"/>
              <a:cs typeface="Arial"/>
              <a:sym typeface="Arial"/>
            </a:endParaRPr>
          </a:p>
        </p:txBody>
      </p:sp>
      <p:sp>
        <p:nvSpPr>
          <p:cNvPr id="924" name="Google Shape;924;p28"/>
          <p:cNvSpPr txBox="1"/>
          <p:nvPr/>
        </p:nvSpPr>
        <p:spPr>
          <a:xfrm>
            <a:off x="3899317" y="3467969"/>
            <a:ext cx="65058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ପରିବାରଟି ୱିଲିୟମ୍ ମିଲରଙ୍କ ଶିକ୍ଷାକୁ ଗ୍ରହଣ କଲା, ଏବଂ ୧୮୪୨ ରେ ଏଲେନ୍ ମେଥୋଡିଷ୍ଟ ଚର୍ଚ୍ଚରେ ବାପ୍ତିସ୍ମ ଗ୍ରହଣ କଲେ।</a:t>
            </a:r>
            <a:endParaRPr sz="1800" b="0" i="0" u="none" strike="noStrike" cap="none">
              <a:solidFill>
                <a:schemeClr val="dk1"/>
              </a:solidFill>
              <a:latin typeface="Arial"/>
              <a:ea typeface="Arial"/>
              <a:cs typeface="Arial"/>
              <a:sym typeface="Arial"/>
            </a:endParaRPr>
          </a:p>
        </p:txBody>
      </p:sp>
      <p:sp>
        <p:nvSpPr>
          <p:cNvPr id="925" name="Google Shape;925;p28"/>
          <p:cNvSpPr txBox="1"/>
          <p:nvPr/>
        </p:nvSpPr>
        <p:spPr>
          <a:xfrm>
            <a:off x="3899314" y="4181710"/>
            <a:ext cx="51984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କିନ୍ତୁ ପାଷ୍ଟର ଲେଭି ଷ୍ଟକମ୍ୟାନ୍ ତାଙ୍କୁ ଈଶ୍ୱରଙ୍କ ପ୍ରକୃତ ପ୍ରେମ ବୁଝିବାରେ ସାହାଯ୍ୟ କରିବା ପର୍ଯ୍ୟନ୍ତ, ଏଲେନ୍ ନିଜକୁ ନିରାଶ ଅନୁଭବ କରୁଥିଲେ ଏବଂ ମୁକ୍ତି ପାଇଁ ନିଜକୁ ଅଯୋଗ୍ୟ ମନେ କରୁଥିଲେ।</a:t>
            </a:r>
            <a:endParaRPr sz="1800" b="0" i="0" u="none" strike="noStrike" cap="none">
              <a:solidFill>
                <a:schemeClr val="dk1"/>
              </a:solidFill>
              <a:latin typeface="Arial"/>
              <a:ea typeface="Arial"/>
              <a:cs typeface="Arial"/>
              <a:sym typeface="Arial"/>
            </a:endParaRPr>
          </a:p>
        </p:txBody>
      </p:sp>
      <p:sp>
        <p:nvSpPr>
          <p:cNvPr id="926" name="Google Shape;926;p28"/>
          <p:cNvSpPr txBox="1"/>
          <p:nvPr/>
        </p:nvSpPr>
        <p:spPr>
          <a:xfrm>
            <a:off x="3883488" y="5511030"/>
            <a:ext cx="44250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ସେହି ମୁହୂର୍ତ୍ତରୁ, ସେ ଯୀଶୁଙ୍କୁ ଗଭୀର ଭାବରେ ପ୍ରେମ କଲେ ଏବଂ ନିଜ ଜୀବନର ଅବଶିଷ୍ଟ ସମୟ ତାଙ୍କର ସେବା</a:t>
            </a:r>
            <a:r>
              <a:rPr lang="en" sz="2000" b="1">
                <a:solidFill>
                  <a:schemeClr val="dk1"/>
                </a:solidFill>
              </a:rPr>
              <a:t>ରେ ବିତାଇଲେ</a:t>
            </a:r>
            <a:r>
              <a:rPr lang="en" sz="2000" b="1" i="0" u="none" strike="noStrike" cap="none">
                <a:solidFill>
                  <a:schemeClr val="dk1"/>
                </a:solidFill>
                <a:latin typeface="Arial"/>
                <a:ea typeface="Arial"/>
                <a:cs typeface="Arial"/>
                <a:sym typeface="Arial"/>
              </a:rPr>
              <a:t>।</a:t>
            </a:r>
            <a:endParaRPr sz="1800" b="0" i="0" u="none" strike="noStrike" cap="none">
              <a:solidFill>
                <a:schemeClr val="dk1"/>
              </a:solidFill>
              <a:latin typeface="Arial"/>
              <a:ea typeface="Arial"/>
              <a:cs typeface="Arial"/>
              <a:sym typeface="Arial"/>
            </a:endParaRPr>
          </a:p>
        </p:txBody>
      </p:sp>
      <p:sp>
        <p:nvSpPr>
          <p:cNvPr id="927" name="Google Shape;927;p28"/>
          <p:cNvSpPr txBox="1"/>
          <p:nvPr/>
        </p:nvSpPr>
        <p:spPr>
          <a:xfrm>
            <a:off x="3899313" y="1717602"/>
            <a:ext cx="82716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Arial"/>
                <a:ea typeface="Arial"/>
                <a:cs typeface="Arial"/>
                <a:sym typeface="Arial"/>
              </a:rPr>
              <a:t>ଏହାର କିଛି ସମୟ ପରେ, ପରିବାରଟି ନିଜର ଟୋପି ତିଆରି ବ୍ୟବସାୟର ସମ୍ପ୍ରସାରଣ ପାଇଁ ମେନ୍ ର ଏକ ପ୍ରମୁଖ ସହର ପୋର୍ଟଲ୍ୟାଣ୍ଡକୁ ଚାଲିଗଲା।</a:t>
            </a:r>
            <a:endParaRPr sz="18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21"/>
                                        </p:tgtEl>
                                        <p:attrNameLst>
                                          <p:attrName>style.visibility</p:attrName>
                                        </p:attrNameLst>
                                      </p:cBhvr>
                                      <p:to>
                                        <p:strVal val="visible"/>
                                      </p:to>
                                    </p:set>
                                    <p:animEffect transition="in" filter="fade">
                                      <p:cBhvr>
                                        <p:cTn id="7" dur="800"/>
                                        <p:tgtEl>
                                          <p:spTgt spid="9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0"/>
                                        </p:tgtEl>
                                        <p:attrNameLst>
                                          <p:attrName>style.visibility</p:attrName>
                                        </p:attrNameLst>
                                      </p:cBhvr>
                                      <p:to>
                                        <p:strVal val="visible"/>
                                      </p:to>
                                    </p:set>
                                    <p:animEffect transition="in" filter="fade">
                                      <p:cBhvr>
                                        <p:cTn id="12" dur="500"/>
                                        <p:tgtEl>
                                          <p:spTgt spid="920"/>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922"/>
                                        </p:tgtEl>
                                        <p:attrNameLst>
                                          <p:attrName>style.visibility</p:attrName>
                                        </p:attrNameLst>
                                      </p:cBhvr>
                                      <p:to>
                                        <p:strVal val="visible"/>
                                      </p:to>
                                    </p:set>
                                    <p:animEffect transition="in" filter="fade">
                                      <p:cBhvr>
                                        <p:cTn id="16" dur="500"/>
                                        <p:tgtEl>
                                          <p:spTgt spid="92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27"/>
                                        </p:tgtEl>
                                        <p:attrNameLst>
                                          <p:attrName>style.visibility</p:attrName>
                                        </p:attrNameLst>
                                      </p:cBhvr>
                                      <p:to>
                                        <p:strVal val="visible"/>
                                      </p:to>
                                    </p:set>
                                    <p:animEffect transition="in" filter="fade">
                                      <p:cBhvr>
                                        <p:cTn id="21" dur="500"/>
                                        <p:tgtEl>
                                          <p:spTgt spid="9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19"/>
                                        </p:tgtEl>
                                        <p:attrNameLst>
                                          <p:attrName>style.visibility</p:attrName>
                                        </p:attrNameLst>
                                      </p:cBhvr>
                                      <p:to>
                                        <p:strVal val="visible"/>
                                      </p:to>
                                    </p:set>
                                    <p:animEffect transition="in" filter="fade">
                                      <p:cBhvr>
                                        <p:cTn id="26" dur="500"/>
                                        <p:tgtEl>
                                          <p:spTgt spid="919"/>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923"/>
                                        </p:tgtEl>
                                        <p:attrNameLst>
                                          <p:attrName>style.visibility</p:attrName>
                                        </p:attrNameLst>
                                      </p:cBhvr>
                                      <p:to>
                                        <p:strVal val="visible"/>
                                      </p:to>
                                    </p:set>
                                    <p:animEffect transition="in" filter="fade">
                                      <p:cBhvr>
                                        <p:cTn id="30" dur="500"/>
                                        <p:tgtEl>
                                          <p:spTgt spid="92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24"/>
                                        </p:tgtEl>
                                        <p:attrNameLst>
                                          <p:attrName>style.visibility</p:attrName>
                                        </p:attrNameLst>
                                      </p:cBhvr>
                                      <p:to>
                                        <p:strVal val="visible"/>
                                      </p:to>
                                    </p:set>
                                    <p:animEffect transition="in" filter="fade">
                                      <p:cBhvr>
                                        <p:cTn id="35" dur="500"/>
                                        <p:tgtEl>
                                          <p:spTgt spid="92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25"/>
                                        </p:tgtEl>
                                        <p:attrNameLst>
                                          <p:attrName>style.visibility</p:attrName>
                                        </p:attrNameLst>
                                      </p:cBhvr>
                                      <p:to>
                                        <p:strVal val="visible"/>
                                      </p:to>
                                    </p:set>
                                    <p:animEffect transition="in" filter="fade">
                                      <p:cBhvr>
                                        <p:cTn id="40" dur="500"/>
                                        <p:tgtEl>
                                          <p:spTgt spid="9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918"/>
                                        </p:tgtEl>
                                        <p:attrNameLst>
                                          <p:attrName>style.visibility</p:attrName>
                                        </p:attrNameLst>
                                      </p:cBhvr>
                                      <p:to>
                                        <p:strVal val="visible"/>
                                      </p:to>
                                    </p:set>
                                    <p:animEffect transition="in" filter="fade">
                                      <p:cBhvr>
                                        <p:cTn id="45" dur="500"/>
                                        <p:tgtEl>
                                          <p:spTgt spid="918"/>
                                        </p:tgtEl>
                                      </p:cBhvr>
                                    </p:animEffect>
                                  </p:childTnLst>
                                </p:cTn>
                              </p:par>
                            </p:childTnLst>
                          </p:cTn>
                        </p:par>
                        <p:par>
                          <p:cTn id="46" fill="hold">
                            <p:stCondLst>
                              <p:cond delay="500"/>
                            </p:stCondLst>
                            <p:childTnLst>
                              <p:par>
                                <p:cTn id="47" presetID="10" presetClass="entr" presetSubtype="0" fill="hold" nodeType="afterEffect">
                                  <p:stCondLst>
                                    <p:cond delay="0"/>
                                  </p:stCondLst>
                                  <p:childTnLst>
                                    <p:set>
                                      <p:cBhvr>
                                        <p:cTn id="48" dur="1" fill="hold">
                                          <p:stCondLst>
                                            <p:cond delay="0"/>
                                          </p:stCondLst>
                                        </p:cTn>
                                        <p:tgtEl>
                                          <p:spTgt spid="926"/>
                                        </p:tgtEl>
                                        <p:attrNameLst>
                                          <p:attrName>style.visibility</p:attrName>
                                        </p:attrNameLst>
                                      </p:cBhvr>
                                      <p:to>
                                        <p:strVal val="visible"/>
                                      </p:to>
                                    </p:set>
                                    <p:animEffect transition="in" filter="fade">
                                      <p:cBhvr>
                                        <p:cTn id="49" dur="500"/>
                                        <p:tgtEl>
                                          <p:spTgt spid="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Tema de Office">
  <a:themeElements>
    <a:clrScheme name="Personalizado 8">
      <a:dk1>
        <a:srgbClr val="000000"/>
      </a:dk1>
      <a:lt1>
        <a:srgbClr val="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ema de Office">
  <a:themeElements>
    <a:clrScheme name="Personalizado 8">
      <a:dk1>
        <a:srgbClr val="000000"/>
      </a:dk1>
      <a:lt1>
        <a:srgbClr val="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1557</Words>
  <Application>Microsoft Office PowerPoint</Application>
  <PresentationFormat>Panorámica</PresentationFormat>
  <Paragraphs>85</Paragraphs>
  <Slides>12</Slides>
  <Notes>10</Notes>
  <HiddenSlides>0</HiddenSlides>
  <MMClips>0</MMClips>
  <ScaleCrop>false</ScaleCrop>
  <HeadingPairs>
    <vt:vector size="6" baseType="variant">
      <vt:variant>
        <vt:lpstr>Fuentes usadas</vt:lpstr>
      </vt:variant>
      <vt:variant>
        <vt:i4>7</vt:i4>
      </vt:variant>
      <vt:variant>
        <vt:lpstr>Tema</vt:lpstr>
      </vt:variant>
      <vt:variant>
        <vt:i4>4</vt:i4>
      </vt:variant>
      <vt:variant>
        <vt:lpstr>Títulos de diapositiva</vt:lpstr>
      </vt:variant>
      <vt:variant>
        <vt:i4>12</vt:i4>
      </vt:variant>
    </vt:vector>
  </HeadingPairs>
  <TitlesOfParts>
    <vt:vector size="23" baseType="lpstr">
      <vt:lpstr>Aptos</vt:lpstr>
      <vt:lpstr>Aptos Display</vt:lpstr>
      <vt:lpstr>Arial</vt:lpstr>
      <vt:lpstr>Calibri</vt:lpstr>
      <vt:lpstr>Comic Sans MS</vt:lpstr>
      <vt:lpstr>Constantia</vt:lpstr>
      <vt:lpstr>Play</vt:lpstr>
      <vt:lpstr>1_Tema de Office</vt:lpstr>
      <vt:lpstr>1_Tema de Office</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Sergio</dc:creator>
  <cp:lastModifiedBy>Sergio</cp:lastModifiedBy>
  <cp:revision>9</cp:revision>
  <dcterms:modified xsi:type="dcterms:W3CDTF">2026-09-18T05:49:29Z</dcterms:modified>
</cp:coreProperties>
</file>