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8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en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LUS TA BRIA DEN E SKURIDAT 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9791266" y="6447415"/>
            <a:ext cx="2312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rgbClr val="D8DBCF"/>
                </a:solidFill>
              </a:rPr>
              <a:t>L</a:t>
            </a:r>
            <a:r>
              <a:rPr lang="en-US" sz="1600" b="1" dirty="0">
                <a:solidFill>
                  <a:srgbClr val="D8DBCF"/>
                </a:solidFill>
                <a:latin typeface="Aptos" panose="020B0004020202020204" pitchFamily="34" charset="0"/>
              </a:rPr>
              <a:t>è</a:t>
            </a:r>
            <a:r>
              <a:rPr lang="en" sz="1600" b="1" dirty="0">
                <a:solidFill>
                  <a:srgbClr val="D8DBCF"/>
                </a:solidFill>
              </a:rPr>
              <a:t>s 3 pa  Aprel 20, 2024</a:t>
            </a: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84760" y="1604823"/>
            <a:ext cx="10609444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600" b="1" dirty="0">
                <a:latin typeface="Constantia" panose="02030602050306030303" pitchFamily="18" charset="0"/>
              </a:rPr>
              <a:t>“ Skuridat spiritual a kubri e tera i skuridat grosero(bruto) e hendenan. Tin den hopi iglesianan inkredualidat(duda) i infidelidat den e interpretashon di e Skrituranan. Hopi, masha hopi, ta interogando e veridat i e bèrdat di e Skrituranan. Rasonamentu humano i e imaginashonnan di e kurason humano ta debilitá(destru</a:t>
            </a:r>
            <a:r>
              <a:rPr lang="pap-029" sz="2600" b="1" dirty="0">
                <a:latin typeface="Aptos" panose="020B0004020202020204" pitchFamily="34" charset="0"/>
              </a:rPr>
              <a:t>í) </a:t>
            </a:r>
            <a:r>
              <a:rPr lang="pap-029" sz="2600" b="1" dirty="0">
                <a:latin typeface="Constantia" panose="02030602050306030303" pitchFamily="18" charset="0"/>
              </a:rPr>
              <a:t>e inspirashon di e Palabra di Dios […]</a:t>
            </a:r>
          </a:p>
          <a:p>
            <a:pPr>
              <a:spcBef>
                <a:spcPts val="600"/>
              </a:spcBef>
            </a:pPr>
            <a:r>
              <a:rPr lang="pap-029" sz="2600" b="1" dirty="0">
                <a:latin typeface="Constantia" panose="02030602050306030303" pitchFamily="18" charset="0"/>
              </a:rPr>
              <a:t>E Buki Santu aki a resistí e asaltonan di Satanás, kende a uni ku hendenan malbado pa hasi tur kos di karakter divino kubrí(skondé) den nubianan i skuridat. Pero Señor a preservá e Buki Santu aki dor di Su propio poder milagroso den esaki su forma presente – un mapa òf guiá pa e famia humano pa mustra nan e kaminda pa shelu.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/>
              <a:t>EGW (Selected Messages, volume 1, page 17)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BATAYA PA E MENTE </a:t>
            </a: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01558" y="442425"/>
            <a:ext cx="10126494" cy="861774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E dios di e siglo aki a siega e mentenan di inkrédulonan, pa nan no por mira e lus di e evangelio ku ta manifestá e gloria di Kristu, Kende ta e imagen di Dios ” </a:t>
            </a:r>
            <a:r>
              <a:rPr lang="pap-029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Korintionan 4:4 </a:t>
            </a:r>
            <a:r>
              <a:rPr lang="pap-029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 </a:t>
            </a:r>
            <a:r>
              <a:rPr lang="pap-029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pap-02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274555"/>
            <a:ext cx="8936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Un dicho Spa</a:t>
            </a:r>
            <a:r>
              <a:rPr lang="pap-029" sz="2000" b="1" dirty="0">
                <a:latin typeface="Aptos" panose="020B0004020202020204" pitchFamily="34" charset="0"/>
              </a:rPr>
              <a:t>ñó ta bisa</a:t>
            </a:r>
            <a:r>
              <a:rPr lang="pap-029" sz="2000" b="1" dirty="0"/>
              <a:t>: “ No tin un h</a:t>
            </a:r>
            <a:r>
              <a:rPr lang="pap-029" sz="2000" b="1" dirty="0">
                <a:latin typeface="Aptos" panose="020B0004020202020204" pitchFamily="34" charset="0"/>
              </a:rPr>
              <a:t>òmber siegu pió, ku esun kende no kier mira</a:t>
            </a:r>
            <a:r>
              <a:rPr lang="pap-029" sz="2000" b="1" dirty="0"/>
              <a:t>. ” Esei ta, ku ta in</a:t>
            </a:r>
            <a:r>
              <a:rPr lang="pap-029" sz="2000" b="1" dirty="0">
                <a:latin typeface="Aptos" panose="020B0004020202020204" pitchFamily="34" charset="0"/>
              </a:rPr>
              <a:t>ú</a:t>
            </a:r>
            <a:r>
              <a:rPr lang="pap-029" sz="2000" b="1" dirty="0"/>
              <a:t>til pa konvense un persona pa mira loke nan no kier mira. Asina ta ku esnan kende “ e dios di e mundu aki ” a siega (2Kor. 4:4).</a:t>
            </a:r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431836" y="3970039"/>
            <a:ext cx="54195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b="1" dirty="0"/>
              <a:t>Pero ningun hende no tin mester di keda(permanesé) den e kondishon aki. Ora ku e mente ta den skuridat spiritual, tin un lus ku por i lo bria(lusi) den djé: “ E lus [Hesus] ta bria den skuridat i e skuridat no a triumf</a:t>
            </a:r>
            <a:r>
              <a:rPr lang="pap-029" b="1" dirty="0">
                <a:latin typeface="Aptos" panose="020B0004020202020204" pitchFamily="34" charset="0"/>
              </a:rPr>
              <a:t>á kontra di djé </a:t>
            </a:r>
            <a:r>
              <a:rPr lang="pap-029" b="1" dirty="0"/>
              <a:t>” (Juan 1:5).</a:t>
            </a:r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4497" y="2622297"/>
            <a:ext cx="894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falta di konosementu pa parti di esnan kende ta p</a:t>
            </a:r>
            <a:r>
              <a:rPr lang="pap-029" sz="2000" b="1" dirty="0">
                <a:latin typeface="Aptos" panose="020B0004020202020204" pitchFamily="34" charset="0"/>
              </a:rPr>
              <a:t>èrdí no ta pa motibu ku nan no tin e kapasidat pa sa. Ta pasombra nan no kier sa. E diabel a okupá nan mente ku hopi kosnan ku ta prevení(stroba) nan di pensa tokante di loke ta berdaderamente importante: nan salbashon. </a:t>
            </a:r>
            <a:endParaRPr lang="pap-029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431836" y="5625557"/>
            <a:ext cx="5328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Esnan di nos kende ta asept</a:t>
            </a:r>
            <a:r>
              <a:rPr lang="pap-029" sz="2000" b="1" dirty="0">
                <a:latin typeface="Aptos" panose="020B0004020202020204" pitchFamily="34" charset="0"/>
              </a:rPr>
              <a:t>á e lus aki por deshasí di e trabou di e enemigu, i hasi e lus di Hesus bria dor di e skuridat</a:t>
            </a:r>
            <a:r>
              <a:rPr lang="pap-029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282324" y="1399757"/>
            <a:ext cx="9588251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400" b="1" dirty="0">
                <a:latin typeface="Constantia" panose="02030602050306030303" pitchFamily="18" charset="0"/>
              </a:rPr>
              <a:t>“ Tur ku ta biaha e kaminda pa shelu tin mester di un guiadó sigur. Nos no mester kana den sabiduria humano. Ta nos privilegio pa skucha na e bos di Kristu papiando na nos segun ku nos ta kana e biahe di bida, i Su palabranan semper ta palabranan di sabiduria . ...</a:t>
            </a:r>
          </a:p>
          <a:p>
            <a:pPr>
              <a:spcBef>
                <a:spcPts val="600"/>
              </a:spcBef>
            </a:pPr>
            <a:r>
              <a:rPr lang="pap-029" sz="2400" b="1" dirty="0">
                <a:latin typeface="Constantia" panose="02030602050306030303" pitchFamily="18" charset="0"/>
              </a:rPr>
              <a:t>Nos úniko siguridat ta situa den sigui djaserka tras di Kristu, kanando den Su sabiduria, i praktikando Su bèrdat. Nos no por semper nota fasilmente(enseguida) e trabou di Satanás; nos no sa unda é ta pone su trampanan. Pero Hesus ta komprendé e artenan astuto di e enemigu, i E por tene nos pianan den kaminda seif(sigur)."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105304" y="6472708"/>
            <a:ext cx="408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(Our High Calling, January 10)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659009"/>
            <a:ext cx="4471416" cy="55399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</a:rPr>
              <a:t>“E ora ei Hesus a bisa nan, ‘Un </a:t>
            </a:r>
            <a:r>
              <a:rPr lang="pap-029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poko tempu mas e lus ta ku boso. Kana mientras ku boso tin e lus, pa skuridat no alkansá boso</a:t>
            </a:r>
            <a:r>
              <a:rPr kumimoji="0" lang="pap-029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</a:rPr>
              <a:t>; esun ku ta kana den skuridat no sa unda é ta bai ’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</a:rPr>
              <a:t>(Juan 12:35, </a:t>
            </a:r>
            <a:r>
              <a:rPr kumimoji="0" lang="pap-029" sz="18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</a:rPr>
              <a:t>BS</a:t>
            </a:r>
            <a:r>
              <a:rPr kumimoji="0" lang="pap-029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</a:rPr>
              <a:t>)</a:t>
            </a:r>
            <a:endParaRPr kumimoji="0" lang="pap-029" sz="32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29000"/>
            <a:ext cx="5611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400" b="1" dirty="0">
                <a:solidFill>
                  <a:srgbClr val="176653"/>
                </a:solidFill>
              </a:rPr>
              <a:t>Bataya pa e b</a:t>
            </a:r>
            <a:r>
              <a:rPr lang="pap-029" sz="2400" b="1" dirty="0">
                <a:solidFill>
                  <a:srgbClr val="176653"/>
                </a:solidFill>
                <a:latin typeface="Aptos" panose="020B0004020202020204" pitchFamily="34" charset="0"/>
              </a:rPr>
              <a:t>èrdat </a:t>
            </a:r>
            <a:r>
              <a:rPr lang="pap-029" sz="2400" b="1" dirty="0">
                <a:solidFill>
                  <a:srgbClr val="17665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pap-029" sz="2400" b="1" dirty="0"/>
              <a:t>E b</a:t>
            </a:r>
            <a:r>
              <a:rPr lang="pap-029" sz="2400" b="1" dirty="0">
                <a:latin typeface="Aptos" panose="020B0004020202020204" pitchFamily="34" charset="0"/>
              </a:rPr>
              <a:t>èrdat kontra e mintira. </a:t>
            </a:r>
            <a:endParaRPr lang="pap-029" sz="2400" b="1" dirty="0"/>
          </a:p>
          <a:p>
            <a:pPr lvl="1">
              <a:spcBef>
                <a:spcPts val="600"/>
              </a:spcBef>
            </a:pPr>
            <a:r>
              <a:rPr lang="pap-029" sz="2400" b="1" dirty="0"/>
              <a:t>E kompromiso di e iglesia.</a:t>
            </a:r>
          </a:p>
          <a:p>
            <a:pPr>
              <a:spcBef>
                <a:spcPts val="1200"/>
              </a:spcBef>
            </a:pPr>
            <a:r>
              <a:rPr lang="pap-029" sz="2400" b="1" dirty="0">
                <a:solidFill>
                  <a:srgbClr val="791974"/>
                </a:solidFill>
              </a:rPr>
              <a:t>Bataya pa e Palabra di Dios:</a:t>
            </a:r>
          </a:p>
          <a:p>
            <a:pPr lvl="1">
              <a:spcBef>
                <a:spcPts val="600"/>
              </a:spcBef>
            </a:pPr>
            <a:r>
              <a:rPr lang="pap-029" sz="2400" b="1" dirty="0"/>
              <a:t>Siguridat den e Beibel.</a:t>
            </a:r>
          </a:p>
          <a:p>
            <a:pPr lvl="1">
              <a:spcBef>
                <a:spcPts val="600"/>
              </a:spcBef>
            </a:pPr>
            <a:r>
              <a:rPr lang="pap-029" sz="2400" b="1" dirty="0"/>
              <a:t>Rasonamentu humano.</a:t>
            </a:r>
          </a:p>
          <a:p>
            <a:pPr>
              <a:spcBef>
                <a:spcPts val="1200"/>
              </a:spcBef>
            </a:pPr>
            <a:r>
              <a:rPr lang="pap-029" sz="2400" b="1" dirty="0">
                <a:solidFill>
                  <a:srgbClr val="713518"/>
                </a:solidFill>
              </a:rPr>
              <a:t>Bataya pa e mente.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8" y="135791"/>
            <a:ext cx="5898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guera ta gan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 òf pèrdí bataya pa bataya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0" y="2066002"/>
            <a:ext cx="589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úniko salbaguardia den e bataya aki ta pa pega(kologa) na Hesus,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Kende ta e B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èrdat i e Bida, i Su Palabra Santu.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42945" y="682095"/>
            <a:ext cx="5898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 ku Satan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ás a pèrdè e bataya di persekushon  el a inventá(plania)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plan nobo: kompromiso . E meskla di b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èrdat i mintiranan a lastra miones pa brasa  un bèrdat adulterá i  sin bida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BATAYA PA E B</a:t>
            </a:r>
            <a:r>
              <a:rPr lang="en-US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  <a:latin typeface="Aptos" panose="020B0004020202020204" pitchFamily="34" charset="0"/>
              </a:rPr>
              <a:t>ÈRDAT </a:t>
            </a:r>
            <a:endParaRPr lang="en" sz="6000" b="1" dirty="0">
              <a:ln w="6600">
                <a:solidFill>
                  <a:srgbClr val="862256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86225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B</a:t>
            </a:r>
            <a:r>
              <a:rPr 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ÈRDAT KONTRA E MINTIRA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670673"/>
            <a:ext cx="6764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Hesus a kontestá, ‘ Ami ta e kaminda i e bèrdat i e bida. Ni un hende no ta bini serka e Tata sino pa medio di Mi ’ ”  </a:t>
            </a:r>
            <a:r>
              <a:rPr lang="pap-029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(Juan 14:6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191435" y="1278526"/>
            <a:ext cx="5599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Hesus ta e B</a:t>
            </a:r>
            <a:r>
              <a:rPr lang="pap-029" sz="2000" b="1" dirty="0">
                <a:latin typeface="Aptos" panose="020B0004020202020204" pitchFamily="34" charset="0"/>
              </a:rPr>
              <a:t>èrdat i pesei </a:t>
            </a:r>
            <a:r>
              <a:rPr lang="pap-029" sz="2000" b="1" dirty="0"/>
              <a:t>e tata di tur b</a:t>
            </a:r>
            <a:r>
              <a:rPr lang="pap-029" sz="2000" b="1" dirty="0">
                <a:latin typeface="Aptos" panose="020B0004020202020204" pitchFamily="34" charset="0"/>
              </a:rPr>
              <a:t>èrdat</a:t>
            </a:r>
            <a:r>
              <a:rPr lang="pap-029" sz="2000" b="1" dirty="0"/>
              <a:t> (Juan 14:6). Tur kos berdadero, tur kos fidedigno(konfiabel), tur kos ku ta b</a:t>
            </a:r>
            <a:r>
              <a:rPr lang="pap-029" sz="2000" b="1" dirty="0">
                <a:latin typeface="Aptos" panose="020B0004020202020204" pitchFamily="34" charset="0"/>
              </a:rPr>
              <a:t>èrdat, ta bini di djÉ</a:t>
            </a:r>
            <a:r>
              <a:rPr lang="pap-029" sz="2000" b="1" dirty="0"/>
              <a:t>. Y Su b</a:t>
            </a:r>
            <a:r>
              <a:rPr lang="pap-029" sz="2000" b="1" dirty="0">
                <a:latin typeface="Aptos" panose="020B0004020202020204" pitchFamily="34" charset="0"/>
              </a:rPr>
              <a:t>èrdat ta produsi bida den nos. </a:t>
            </a:r>
            <a:endParaRPr lang="pap-029" sz="2000" b="1" dirty="0"/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87155" y="5214972"/>
            <a:ext cx="56035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Pesei, e diabel a traha pa destru</a:t>
            </a:r>
            <a:r>
              <a:rPr lang="pap-029" sz="2000" b="1" dirty="0">
                <a:latin typeface="Aptos" panose="020B0004020202020204" pitchFamily="34" charset="0"/>
              </a:rPr>
              <a:t>í e Beibel, sea dor di skond’é òf tros’é(desform’é)</a:t>
            </a:r>
            <a:r>
              <a:rPr lang="pap-029" sz="2000" b="1" dirty="0"/>
              <a:t>. Y el a logra esaki (ounke no kompletamente) dor di e Iglesia Romano, durante di e Siglo Medio (tambe yam</a:t>
            </a:r>
            <a:r>
              <a:rPr lang="pap-029" sz="2000" b="1" dirty="0">
                <a:latin typeface="Aptos" panose="020B0004020202020204" pitchFamily="34" charset="0"/>
              </a:rPr>
              <a:t>á e </a:t>
            </a:r>
            <a:r>
              <a:rPr lang="pap-029" sz="2000" b="1" dirty="0"/>
              <a:t>“ Siglonan Skur ”).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87155" y="4108008"/>
            <a:ext cx="5599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Den Su konfrontashonnan ku e enemigu, Hesus a huza e Beibel komo un fuente di tur b</a:t>
            </a:r>
            <a:r>
              <a:rPr lang="pap-029" sz="2000" b="1" dirty="0">
                <a:latin typeface="Aptos" panose="020B0004020202020204" pitchFamily="34" charset="0"/>
              </a:rPr>
              <a:t>èrdat</a:t>
            </a:r>
            <a:r>
              <a:rPr lang="pap-029" sz="2000" b="1" dirty="0"/>
              <a:t>: “ Ta par</a:t>
            </a:r>
            <a:r>
              <a:rPr lang="pap-029" sz="2000" b="1" dirty="0">
                <a:latin typeface="Aptos" panose="020B0004020202020204" pitchFamily="34" charset="0"/>
              </a:rPr>
              <a:t>á skirbí </a:t>
            </a:r>
            <a:r>
              <a:rPr lang="pap-029" sz="2000" b="1" dirty="0"/>
              <a:t>” (Mat. 4:4; 21:13).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187155" y="2693267"/>
            <a:ext cx="55992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Alkontrario, Satan</a:t>
            </a:r>
            <a:r>
              <a:rPr lang="pap-029" sz="2000" b="1" dirty="0">
                <a:latin typeface="Aptos" panose="020B0004020202020204" pitchFamily="34" charset="0"/>
              </a:rPr>
              <a:t>ás ta e tata di mintiranan </a:t>
            </a:r>
            <a:r>
              <a:rPr lang="pap-029" sz="2000" b="1" dirty="0"/>
              <a:t>          (Juan 8:44). Tur desepshon, tur astusia malisioso, tur b</a:t>
            </a:r>
            <a:r>
              <a:rPr lang="pap-029" sz="2000" b="1" dirty="0">
                <a:latin typeface="Aptos" panose="020B0004020202020204" pitchFamily="34" charset="0"/>
              </a:rPr>
              <a:t>èrdat adulterá</a:t>
            </a:r>
            <a:r>
              <a:rPr lang="pap-029" sz="2000" b="1" dirty="0"/>
              <a:t>, ta bini di dj</a:t>
            </a:r>
            <a:r>
              <a:rPr lang="pap-029" sz="2000" b="1" dirty="0">
                <a:latin typeface="Aptos" panose="020B0004020202020204" pitchFamily="34" charset="0"/>
              </a:rPr>
              <a:t>é. Y nan mintiranan ta produsí morto den nos. </a:t>
            </a:r>
            <a:endParaRPr lang="pap-029" sz="2000" b="1" dirty="0"/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rgbClr val="A400A4"/>
                </a:solidFill>
              </a:rPr>
              <a:t>E TRANSIGENSIA DI E IGLESIA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1156447" y="610524"/>
            <a:ext cx="987910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 Mi sa ku despues ku mi bai, lobonan salbahe lo drenta meimei di boso i lo no spar e tou. Asta for di boso propio number hòmbernan lo lanta i trose e bèrdat pa por alehá(desviá) disipelnan pa nan bai nan tras “ </a:t>
            </a:r>
            <a:r>
              <a:rPr lang="pap-029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(Echonan 20:29-30).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68611" y="1533854"/>
            <a:ext cx="7546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tumando despedida di e ansianonan di Efesio, Pablo a ekspres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 su preokupashon pa e problemanan eksterno i interno ku nan lo enfrentá den futuro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Echonan 20:29-30).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Lobonan destruktivo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.For di e a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ña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 te ku 311 ( Anunsio Serdika di toleransia ), e Iglesia a sufri persekushon feros for di e Imperio Romano.</a:t>
            </a:r>
          </a:p>
          <a:p>
            <a:pPr marL="342900" indent="-342900">
              <a:buFont typeface="+mj-lt"/>
              <a:buAutoNum type="arabicPeriod"/>
            </a:pPr>
            <a:r>
              <a:rPr lang="pap-029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ap-029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òmbernan perverso</a:t>
            </a:r>
            <a:r>
              <a:rPr lang="pap-029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Kuminsando den e di 4 siglo, h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òmbernan no-kombertí a wòrdu introdusí den e Iglesia kende a meskla nan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paganismo ku e b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èrdat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4036340" y="4406243"/>
            <a:ext cx="3523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ás a huza su strategia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“interno” pa korump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í e bèrdat i introdusí idolatría  i opservamentu di Djadumingo den e Iglesia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94790"/>
            <a:ext cx="4282309" cy="2323391"/>
            <a:chOff x="7715138" y="3947718"/>
            <a:chExt cx="4282309" cy="2323391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7" y="4096997"/>
              <a:ext cx="1424573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ap-029" sz="1400" b="1" dirty="0"/>
                <a:t>E statua di e dios Romano Jupiter riba e Seru Capitoline na Roma a w</a:t>
              </a:r>
              <a:r>
                <a:rPr lang="pap-029" sz="1400" b="1" dirty="0">
                  <a:latin typeface="Aptos" panose="020B0004020202020204" pitchFamily="34" charset="0"/>
                </a:rPr>
                <a:t>òrdu re-uzá i bira den un statua di </a:t>
              </a:r>
              <a:r>
                <a:rPr lang="pap-029" sz="1400" b="1" dirty="0"/>
                <a:t>San Pedro</a:t>
              </a:r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Manera Pablo a profetis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 erornan aki a w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òrdu aseptá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lo keda te na e fin entre esnan kende no kier konose e b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èrdat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Tes. 2:7-12). E bataya final lo ta bas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 riba kompromiso ku e Sabat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ap-029" sz="2000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BATAYA PA E PALABRA DI DIOS</a:t>
            </a: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SIGURIDAT DEN E BEIBEL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2034987" y="638565"/>
            <a:ext cx="812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 Santifiká nan dor di e bèrdat; Bo palabra ta bèrdat” </a:t>
            </a:r>
            <a:r>
              <a:rPr lang="pap-029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(Juan 17:17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942958" y="1060900"/>
            <a:ext cx="7249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Beibel ta e revelashon infalibel di Dios Su boluntat. E ta present</a:t>
            </a:r>
            <a:r>
              <a:rPr lang="pap-029" sz="2000" b="1" dirty="0">
                <a:latin typeface="Aptos" panose="020B0004020202020204" pitchFamily="34" charset="0"/>
              </a:rPr>
              <a:t>á Shelu su plan pa humanidat su salbashon</a:t>
            </a:r>
            <a:r>
              <a:rPr lang="pap-029" sz="2000" b="1" dirty="0"/>
              <a:t>.</a:t>
            </a:r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3881594"/>
            <a:ext cx="2732829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4630810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197222" y="4903690"/>
            <a:ext cx="51285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Si nos rechas</a:t>
            </a:r>
            <a:r>
              <a:rPr lang="pap-029" sz="2000" b="1" dirty="0">
                <a:latin typeface="Aptos" panose="020B0004020202020204" pitchFamily="34" charset="0"/>
              </a:rPr>
              <a:t>á parti di dje </a:t>
            </a:r>
            <a:r>
              <a:rPr lang="pap-029" sz="2000" b="1" dirty="0"/>
              <a:t>(por eh</a:t>
            </a:r>
            <a:r>
              <a:rPr lang="pap-029" sz="2000" b="1" dirty="0">
                <a:latin typeface="Aptos" panose="020B0004020202020204" pitchFamily="34" charset="0"/>
              </a:rPr>
              <a:t>èmpel, e narashon di Kreashon di </a:t>
            </a:r>
            <a:r>
              <a:rPr lang="pap-029" sz="2000" b="1" dirty="0"/>
              <a:t>Genesis 1 i 2), nos lo por bin rechas</a:t>
            </a:r>
            <a:r>
              <a:rPr lang="pap-029" sz="2000" b="1" dirty="0">
                <a:latin typeface="Aptos" panose="020B0004020202020204" pitchFamily="34" charset="0"/>
              </a:rPr>
              <a:t>á kualkier di e doktrinanan ku e ta siña</a:t>
            </a:r>
            <a:r>
              <a:rPr lang="pap-029" sz="2000" b="1" dirty="0"/>
              <a:t>. Y e ora ei ... Ki siguridat nos lo por tin pa konfia e sobr</a:t>
            </a:r>
            <a:r>
              <a:rPr lang="pap-029" sz="2000" b="1" dirty="0">
                <a:latin typeface="Aptos" panose="020B0004020202020204" pitchFamily="34" charset="0"/>
              </a:rPr>
              <a:t>á di e Beibel</a:t>
            </a:r>
            <a:r>
              <a:rPr lang="pap-029" sz="2000" b="1" dirty="0"/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782726"/>
            <a:ext cx="3588037" cy="1015663"/>
          </a:xfrm>
          <a:custGeom>
            <a:avLst/>
            <a:gdLst>
              <a:gd name="connsiteX0" fmla="*/ 0 w 3588037"/>
              <a:gd name="connsiteY0" fmla="*/ 0 h 1015663"/>
              <a:gd name="connsiteX1" fmla="*/ 598006 w 3588037"/>
              <a:gd name="connsiteY1" fmla="*/ 0 h 1015663"/>
              <a:gd name="connsiteX2" fmla="*/ 1124251 w 3588037"/>
              <a:gd name="connsiteY2" fmla="*/ 0 h 1015663"/>
              <a:gd name="connsiteX3" fmla="*/ 1650497 w 3588037"/>
              <a:gd name="connsiteY3" fmla="*/ 0 h 1015663"/>
              <a:gd name="connsiteX4" fmla="*/ 2248502 w 3588037"/>
              <a:gd name="connsiteY4" fmla="*/ 0 h 1015663"/>
              <a:gd name="connsiteX5" fmla="*/ 2810628 w 3588037"/>
              <a:gd name="connsiteY5" fmla="*/ 0 h 1015663"/>
              <a:gd name="connsiteX6" fmla="*/ 3588037 w 3588037"/>
              <a:gd name="connsiteY6" fmla="*/ 0 h 1015663"/>
              <a:gd name="connsiteX7" fmla="*/ 3588037 w 3588037"/>
              <a:gd name="connsiteY7" fmla="*/ 487518 h 1015663"/>
              <a:gd name="connsiteX8" fmla="*/ 3588037 w 3588037"/>
              <a:gd name="connsiteY8" fmla="*/ 1015663 h 1015663"/>
              <a:gd name="connsiteX9" fmla="*/ 2990031 w 3588037"/>
              <a:gd name="connsiteY9" fmla="*/ 1015663 h 1015663"/>
              <a:gd name="connsiteX10" fmla="*/ 2427905 w 3588037"/>
              <a:gd name="connsiteY10" fmla="*/ 1015663 h 1015663"/>
              <a:gd name="connsiteX11" fmla="*/ 1758138 w 3588037"/>
              <a:gd name="connsiteY11" fmla="*/ 1015663 h 1015663"/>
              <a:gd name="connsiteX12" fmla="*/ 1231892 w 3588037"/>
              <a:gd name="connsiteY12" fmla="*/ 1015663 h 1015663"/>
              <a:gd name="connsiteX13" fmla="*/ 705647 w 3588037"/>
              <a:gd name="connsiteY13" fmla="*/ 1015663 h 1015663"/>
              <a:gd name="connsiteX14" fmla="*/ 0 w 3588037"/>
              <a:gd name="connsiteY14" fmla="*/ 1015663 h 1015663"/>
              <a:gd name="connsiteX15" fmla="*/ 0 w 3588037"/>
              <a:gd name="connsiteY15" fmla="*/ 497674 h 1015663"/>
              <a:gd name="connsiteX16" fmla="*/ 0 w 3588037"/>
              <a:gd name="connsiteY16" fmla="*/ 0 h 1015663"/>
              <a:gd name="connsiteX0" fmla="*/ 0 w 3588037"/>
              <a:gd name="connsiteY0" fmla="*/ 0 h 1015663"/>
              <a:gd name="connsiteX1" fmla="*/ 526245 w 3588037"/>
              <a:gd name="connsiteY1" fmla="*/ 0 h 1015663"/>
              <a:gd name="connsiteX2" fmla="*/ 1196012 w 3588037"/>
              <a:gd name="connsiteY2" fmla="*/ 0 h 1015663"/>
              <a:gd name="connsiteX3" fmla="*/ 1686377 w 3588037"/>
              <a:gd name="connsiteY3" fmla="*/ 0 h 1015663"/>
              <a:gd name="connsiteX4" fmla="*/ 2320263 w 3588037"/>
              <a:gd name="connsiteY4" fmla="*/ 0 h 1015663"/>
              <a:gd name="connsiteX5" fmla="*/ 2918270 w 3588037"/>
              <a:gd name="connsiteY5" fmla="*/ 0 h 1015663"/>
              <a:gd name="connsiteX6" fmla="*/ 3588037 w 3588037"/>
              <a:gd name="connsiteY6" fmla="*/ 0 h 1015663"/>
              <a:gd name="connsiteX7" fmla="*/ 3588037 w 3588037"/>
              <a:gd name="connsiteY7" fmla="*/ 487518 h 1015663"/>
              <a:gd name="connsiteX8" fmla="*/ 3588037 w 3588037"/>
              <a:gd name="connsiteY8" fmla="*/ 1015663 h 1015663"/>
              <a:gd name="connsiteX9" fmla="*/ 3061791 w 3588037"/>
              <a:gd name="connsiteY9" fmla="*/ 1015663 h 1015663"/>
              <a:gd name="connsiteX10" fmla="*/ 2392024 w 3588037"/>
              <a:gd name="connsiteY10" fmla="*/ 1015663 h 1015663"/>
              <a:gd name="connsiteX11" fmla="*/ 1722258 w 3588037"/>
              <a:gd name="connsiteY11" fmla="*/ 1015663 h 1015663"/>
              <a:gd name="connsiteX12" fmla="*/ 1088370 w 3588037"/>
              <a:gd name="connsiteY12" fmla="*/ 1015663 h 1015663"/>
              <a:gd name="connsiteX13" fmla="*/ 562126 w 3588037"/>
              <a:gd name="connsiteY13" fmla="*/ 1015663 h 1015663"/>
              <a:gd name="connsiteX14" fmla="*/ 0 w 3588037"/>
              <a:gd name="connsiteY14" fmla="*/ 1015663 h 1015663"/>
              <a:gd name="connsiteX15" fmla="*/ 0 w 3588037"/>
              <a:gd name="connsiteY15" fmla="*/ 538300 h 1015663"/>
              <a:gd name="connsiteX16" fmla="*/ 0 w 3588037"/>
              <a:gd name="connsiteY16" fmla="*/ 0 h 1015663"/>
              <a:gd name="connsiteX0" fmla="*/ 0 w 3588037"/>
              <a:gd name="connsiteY0" fmla="*/ 0 h 1015663"/>
              <a:gd name="connsiteX1" fmla="*/ 598006 w 3588037"/>
              <a:gd name="connsiteY1" fmla="*/ 0 h 1015663"/>
              <a:gd name="connsiteX2" fmla="*/ 1124251 w 3588037"/>
              <a:gd name="connsiteY2" fmla="*/ 0 h 1015663"/>
              <a:gd name="connsiteX3" fmla="*/ 1650497 w 3588037"/>
              <a:gd name="connsiteY3" fmla="*/ 0 h 1015663"/>
              <a:gd name="connsiteX4" fmla="*/ 2248502 w 3588037"/>
              <a:gd name="connsiteY4" fmla="*/ 0 h 1015663"/>
              <a:gd name="connsiteX5" fmla="*/ 2810628 w 3588037"/>
              <a:gd name="connsiteY5" fmla="*/ 0 h 1015663"/>
              <a:gd name="connsiteX6" fmla="*/ 3588037 w 3588037"/>
              <a:gd name="connsiteY6" fmla="*/ 0 h 1015663"/>
              <a:gd name="connsiteX7" fmla="*/ 3588037 w 3588037"/>
              <a:gd name="connsiteY7" fmla="*/ 487518 h 1015663"/>
              <a:gd name="connsiteX8" fmla="*/ 3588037 w 3588037"/>
              <a:gd name="connsiteY8" fmla="*/ 1015663 h 1015663"/>
              <a:gd name="connsiteX9" fmla="*/ 2990031 w 3588037"/>
              <a:gd name="connsiteY9" fmla="*/ 1015663 h 1015663"/>
              <a:gd name="connsiteX10" fmla="*/ 2427905 w 3588037"/>
              <a:gd name="connsiteY10" fmla="*/ 1015663 h 1015663"/>
              <a:gd name="connsiteX11" fmla="*/ 1758138 w 3588037"/>
              <a:gd name="connsiteY11" fmla="*/ 1015663 h 1015663"/>
              <a:gd name="connsiteX12" fmla="*/ 1231892 w 3588037"/>
              <a:gd name="connsiteY12" fmla="*/ 1015663 h 1015663"/>
              <a:gd name="connsiteX13" fmla="*/ 705647 w 3588037"/>
              <a:gd name="connsiteY13" fmla="*/ 1015663 h 1015663"/>
              <a:gd name="connsiteX14" fmla="*/ 0 w 3588037"/>
              <a:gd name="connsiteY14" fmla="*/ 1015663 h 1015663"/>
              <a:gd name="connsiteX15" fmla="*/ 0 w 3588037"/>
              <a:gd name="connsiteY15" fmla="*/ 497674 h 1015663"/>
              <a:gd name="connsiteX16" fmla="*/ 0 w 3588037"/>
              <a:gd name="connsiteY16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8037" h="1015663" fill="none" extrusionOk="0">
                <a:moveTo>
                  <a:pt x="0" y="0"/>
                </a:moveTo>
                <a:cubicBezTo>
                  <a:pt x="125909" y="-68755"/>
                  <a:pt x="400587" y="30799"/>
                  <a:pt x="598006" y="0"/>
                </a:cubicBezTo>
                <a:cubicBezTo>
                  <a:pt x="722985" y="16600"/>
                  <a:pt x="967376" y="-27336"/>
                  <a:pt x="1124251" y="0"/>
                </a:cubicBezTo>
                <a:cubicBezTo>
                  <a:pt x="1362969" y="13789"/>
                  <a:pt x="1434442" y="73845"/>
                  <a:pt x="1650497" y="0"/>
                </a:cubicBezTo>
                <a:cubicBezTo>
                  <a:pt x="1758204" y="-68406"/>
                  <a:pt x="1933723" y="104527"/>
                  <a:pt x="2248502" y="0"/>
                </a:cubicBezTo>
                <a:cubicBezTo>
                  <a:pt x="2512948" y="-98698"/>
                  <a:pt x="2487423" y="69362"/>
                  <a:pt x="2810628" y="0"/>
                </a:cubicBezTo>
                <a:cubicBezTo>
                  <a:pt x="3055633" y="-94686"/>
                  <a:pt x="3265383" y="107072"/>
                  <a:pt x="3588037" y="0"/>
                </a:cubicBezTo>
                <a:cubicBezTo>
                  <a:pt x="3596921" y="211325"/>
                  <a:pt x="3558556" y="326838"/>
                  <a:pt x="3588037" y="487518"/>
                </a:cubicBezTo>
                <a:cubicBezTo>
                  <a:pt x="3687669" y="540129"/>
                  <a:pt x="3588470" y="900356"/>
                  <a:pt x="3588037" y="1015663"/>
                </a:cubicBezTo>
                <a:cubicBezTo>
                  <a:pt x="3353399" y="1020442"/>
                  <a:pt x="3120576" y="930606"/>
                  <a:pt x="2990031" y="1015663"/>
                </a:cubicBezTo>
                <a:cubicBezTo>
                  <a:pt x="2855949" y="1103461"/>
                  <a:pt x="2655752" y="1053478"/>
                  <a:pt x="2427905" y="1015663"/>
                </a:cubicBezTo>
                <a:cubicBezTo>
                  <a:pt x="2206031" y="983234"/>
                  <a:pt x="1996914" y="1009024"/>
                  <a:pt x="1758138" y="1015663"/>
                </a:cubicBezTo>
                <a:cubicBezTo>
                  <a:pt x="1565494" y="1134277"/>
                  <a:pt x="1433500" y="1005255"/>
                  <a:pt x="1231892" y="1015663"/>
                </a:cubicBezTo>
                <a:cubicBezTo>
                  <a:pt x="1008222" y="1068241"/>
                  <a:pt x="797975" y="977063"/>
                  <a:pt x="705647" y="1015663"/>
                </a:cubicBezTo>
                <a:cubicBezTo>
                  <a:pt x="490141" y="1011374"/>
                  <a:pt x="239264" y="1012288"/>
                  <a:pt x="0" y="1015663"/>
                </a:cubicBezTo>
                <a:cubicBezTo>
                  <a:pt x="-43997" y="916616"/>
                  <a:pt x="50487" y="652930"/>
                  <a:pt x="0" y="497674"/>
                </a:cubicBezTo>
                <a:cubicBezTo>
                  <a:pt x="73827" y="420281"/>
                  <a:pt x="106725" y="198344"/>
                  <a:pt x="0" y="0"/>
                </a:cubicBezTo>
                <a:close/>
              </a:path>
              <a:path w="3588037" h="1015663" stroke="0" extrusionOk="0">
                <a:moveTo>
                  <a:pt x="0" y="0"/>
                </a:moveTo>
                <a:cubicBezTo>
                  <a:pt x="106867" y="-50119"/>
                  <a:pt x="343876" y="60906"/>
                  <a:pt x="526245" y="0"/>
                </a:cubicBezTo>
                <a:cubicBezTo>
                  <a:pt x="702048" y="-53172"/>
                  <a:pt x="882799" y="-31706"/>
                  <a:pt x="1196012" y="0"/>
                </a:cubicBezTo>
                <a:cubicBezTo>
                  <a:pt x="1528506" y="-19073"/>
                  <a:pt x="1553830" y="14093"/>
                  <a:pt x="1686377" y="0"/>
                </a:cubicBezTo>
                <a:cubicBezTo>
                  <a:pt x="1893513" y="-4492"/>
                  <a:pt x="2161672" y="44225"/>
                  <a:pt x="2320263" y="0"/>
                </a:cubicBezTo>
                <a:cubicBezTo>
                  <a:pt x="2469965" y="-59183"/>
                  <a:pt x="2761382" y="52589"/>
                  <a:pt x="2918270" y="0"/>
                </a:cubicBezTo>
                <a:cubicBezTo>
                  <a:pt x="3080548" y="-6431"/>
                  <a:pt x="3403034" y="-5217"/>
                  <a:pt x="3588037" y="0"/>
                </a:cubicBezTo>
                <a:cubicBezTo>
                  <a:pt x="3625771" y="87598"/>
                  <a:pt x="3639042" y="281689"/>
                  <a:pt x="3588037" y="487518"/>
                </a:cubicBezTo>
                <a:cubicBezTo>
                  <a:pt x="3589733" y="730479"/>
                  <a:pt x="3586646" y="916306"/>
                  <a:pt x="3588037" y="1015663"/>
                </a:cubicBezTo>
                <a:cubicBezTo>
                  <a:pt x="3375427" y="1031178"/>
                  <a:pt x="3241185" y="960479"/>
                  <a:pt x="3061791" y="1015663"/>
                </a:cubicBezTo>
                <a:cubicBezTo>
                  <a:pt x="2942421" y="968994"/>
                  <a:pt x="2669227" y="944137"/>
                  <a:pt x="2392024" y="1015663"/>
                </a:cubicBezTo>
                <a:cubicBezTo>
                  <a:pt x="2040991" y="1034520"/>
                  <a:pt x="1954920" y="969713"/>
                  <a:pt x="1722258" y="1015663"/>
                </a:cubicBezTo>
                <a:cubicBezTo>
                  <a:pt x="1430316" y="1012046"/>
                  <a:pt x="1253222" y="905674"/>
                  <a:pt x="1088370" y="1015663"/>
                </a:cubicBezTo>
                <a:cubicBezTo>
                  <a:pt x="860722" y="1110273"/>
                  <a:pt x="830493" y="1021819"/>
                  <a:pt x="562126" y="1015663"/>
                </a:cubicBezTo>
                <a:cubicBezTo>
                  <a:pt x="235018" y="1022629"/>
                  <a:pt x="150635" y="933856"/>
                  <a:pt x="0" y="1015663"/>
                </a:cubicBezTo>
                <a:cubicBezTo>
                  <a:pt x="-55545" y="857859"/>
                  <a:pt x="68735" y="730129"/>
                  <a:pt x="0" y="538300"/>
                </a:cubicBezTo>
                <a:cubicBezTo>
                  <a:pt x="-82263" y="312181"/>
                  <a:pt x="26873" y="229839"/>
                  <a:pt x="0" y="0"/>
                </a:cubicBezTo>
                <a:close/>
              </a:path>
              <a:path w="3588037" h="1015663" fill="none" stroke="0" extrusionOk="0">
                <a:moveTo>
                  <a:pt x="0" y="0"/>
                </a:moveTo>
                <a:cubicBezTo>
                  <a:pt x="166483" y="-55513"/>
                  <a:pt x="433538" y="19839"/>
                  <a:pt x="598006" y="0"/>
                </a:cubicBezTo>
                <a:cubicBezTo>
                  <a:pt x="765775" y="-44371"/>
                  <a:pt x="887510" y="-3128"/>
                  <a:pt x="1124251" y="0"/>
                </a:cubicBezTo>
                <a:cubicBezTo>
                  <a:pt x="1328462" y="5616"/>
                  <a:pt x="1528703" y="53236"/>
                  <a:pt x="1650497" y="0"/>
                </a:cubicBezTo>
                <a:cubicBezTo>
                  <a:pt x="1849033" y="-48776"/>
                  <a:pt x="1954360" y="68718"/>
                  <a:pt x="2248502" y="0"/>
                </a:cubicBezTo>
                <a:cubicBezTo>
                  <a:pt x="2480356" y="-37499"/>
                  <a:pt x="2560774" y="28129"/>
                  <a:pt x="2810628" y="0"/>
                </a:cubicBezTo>
                <a:cubicBezTo>
                  <a:pt x="3125311" y="-19477"/>
                  <a:pt x="3280357" y="92248"/>
                  <a:pt x="3588037" y="0"/>
                </a:cubicBezTo>
                <a:cubicBezTo>
                  <a:pt x="3665010" y="239909"/>
                  <a:pt x="3555155" y="381905"/>
                  <a:pt x="3588037" y="487518"/>
                </a:cubicBezTo>
                <a:cubicBezTo>
                  <a:pt x="3667642" y="574250"/>
                  <a:pt x="3630206" y="868099"/>
                  <a:pt x="3588037" y="1015663"/>
                </a:cubicBezTo>
                <a:cubicBezTo>
                  <a:pt x="3381609" y="1054850"/>
                  <a:pt x="3164840" y="944703"/>
                  <a:pt x="2990031" y="1015663"/>
                </a:cubicBezTo>
                <a:cubicBezTo>
                  <a:pt x="2818505" y="1070291"/>
                  <a:pt x="2697374" y="983154"/>
                  <a:pt x="2427905" y="1015663"/>
                </a:cubicBezTo>
                <a:cubicBezTo>
                  <a:pt x="2242658" y="972632"/>
                  <a:pt x="1962325" y="888346"/>
                  <a:pt x="1758138" y="1015663"/>
                </a:cubicBezTo>
                <a:cubicBezTo>
                  <a:pt x="1550323" y="1099649"/>
                  <a:pt x="1406834" y="941397"/>
                  <a:pt x="1231892" y="1015663"/>
                </a:cubicBezTo>
                <a:cubicBezTo>
                  <a:pt x="1026314" y="1108805"/>
                  <a:pt x="867630" y="936343"/>
                  <a:pt x="705647" y="1015663"/>
                </a:cubicBezTo>
                <a:cubicBezTo>
                  <a:pt x="605967" y="1050558"/>
                  <a:pt x="126152" y="961354"/>
                  <a:pt x="0" y="1015663"/>
                </a:cubicBezTo>
                <a:cubicBezTo>
                  <a:pt x="-21877" y="825663"/>
                  <a:pt x="52001" y="646938"/>
                  <a:pt x="0" y="497674"/>
                </a:cubicBezTo>
                <a:cubicBezTo>
                  <a:pt x="-56361" y="371253"/>
                  <a:pt x="59365" y="209898"/>
                  <a:pt x="0" y="0"/>
                </a:cubicBezTo>
                <a:close/>
              </a:path>
              <a:path w="3588037" h="1015663" fill="none" stroke="0" extrusionOk="0">
                <a:moveTo>
                  <a:pt x="0" y="0"/>
                </a:moveTo>
                <a:cubicBezTo>
                  <a:pt x="128644" y="-12871"/>
                  <a:pt x="400054" y="-2457"/>
                  <a:pt x="598006" y="0"/>
                </a:cubicBezTo>
                <a:cubicBezTo>
                  <a:pt x="749951" y="-23163"/>
                  <a:pt x="935186" y="-30438"/>
                  <a:pt x="1124251" y="0"/>
                </a:cubicBezTo>
                <a:cubicBezTo>
                  <a:pt x="1349010" y="5255"/>
                  <a:pt x="1483686" y="45297"/>
                  <a:pt x="1650497" y="0"/>
                </a:cubicBezTo>
                <a:cubicBezTo>
                  <a:pt x="1794470" y="-44635"/>
                  <a:pt x="1946579" y="112976"/>
                  <a:pt x="2248502" y="0"/>
                </a:cubicBezTo>
                <a:cubicBezTo>
                  <a:pt x="2492619" y="-80309"/>
                  <a:pt x="2541077" y="55682"/>
                  <a:pt x="2810628" y="0"/>
                </a:cubicBezTo>
                <a:cubicBezTo>
                  <a:pt x="3104531" y="-54118"/>
                  <a:pt x="3291995" y="126183"/>
                  <a:pt x="3588037" y="0"/>
                </a:cubicBezTo>
                <a:cubicBezTo>
                  <a:pt x="3633417" y="218201"/>
                  <a:pt x="3582699" y="323074"/>
                  <a:pt x="3588037" y="487518"/>
                </a:cubicBezTo>
                <a:cubicBezTo>
                  <a:pt x="3696947" y="576075"/>
                  <a:pt x="3588466" y="875776"/>
                  <a:pt x="3588037" y="1015663"/>
                </a:cubicBezTo>
                <a:cubicBezTo>
                  <a:pt x="3385535" y="1021440"/>
                  <a:pt x="3134210" y="951100"/>
                  <a:pt x="2990031" y="1015663"/>
                </a:cubicBezTo>
                <a:cubicBezTo>
                  <a:pt x="2853925" y="1111805"/>
                  <a:pt x="2709385" y="1047616"/>
                  <a:pt x="2427905" y="1015663"/>
                </a:cubicBezTo>
                <a:cubicBezTo>
                  <a:pt x="2220861" y="950326"/>
                  <a:pt x="1939718" y="915900"/>
                  <a:pt x="1758138" y="1015663"/>
                </a:cubicBezTo>
                <a:cubicBezTo>
                  <a:pt x="1548184" y="1127375"/>
                  <a:pt x="1416337" y="967008"/>
                  <a:pt x="1231892" y="1015663"/>
                </a:cubicBezTo>
                <a:cubicBezTo>
                  <a:pt x="1001806" y="1072832"/>
                  <a:pt x="841738" y="948840"/>
                  <a:pt x="705647" y="1015663"/>
                </a:cubicBezTo>
                <a:cubicBezTo>
                  <a:pt x="581883" y="1053628"/>
                  <a:pt x="180193" y="996141"/>
                  <a:pt x="0" y="1015663"/>
                </a:cubicBezTo>
                <a:cubicBezTo>
                  <a:pt x="-41514" y="851618"/>
                  <a:pt x="37128" y="653116"/>
                  <a:pt x="0" y="497674"/>
                </a:cubicBezTo>
                <a:cubicBezTo>
                  <a:pt x="28020" y="399262"/>
                  <a:pt x="113425" y="19376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custGeom>
                    <a:avLst/>
                    <a:gdLst>
                      <a:gd name="connsiteX0" fmla="*/ 0 w 3518289"/>
                      <a:gd name="connsiteY0" fmla="*/ 0 h 1292662"/>
                      <a:gd name="connsiteX1" fmla="*/ 586382 w 3518289"/>
                      <a:gd name="connsiteY1" fmla="*/ 0 h 1292662"/>
                      <a:gd name="connsiteX2" fmla="*/ 1102397 w 3518289"/>
                      <a:gd name="connsiteY2" fmla="*/ 0 h 1292662"/>
                      <a:gd name="connsiteX3" fmla="*/ 1618413 w 3518289"/>
                      <a:gd name="connsiteY3" fmla="*/ 0 h 1292662"/>
                      <a:gd name="connsiteX4" fmla="*/ 2204794 w 3518289"/>
                      <a:gd name="connsiteY4" fmla="*/ 0 h 1292662"/>
                      <a:gd name="connsiteX5" fmla="*/ 2755993 w 3518289"/>
                      <a:gd name="connsiteY5" fmla="*/ 0 h 1292662"/>
                      <a:gd name="connsiteX6" fmla="*/ 3518289 w 3518289"/>
                      <a:gd name="connsiteY6" fmla="*/ 0 h 1292662"/>
                      <a:gd name="connsiteX7" fmla="*/ 3518289 w 3518289"/>
                      <a:gd name="connsiteY7" fmla="*/ 620478 h 1292662"/>
                      <a:gd name="connsiteX8" fmla="*/ 3518289 w 3518289"/>
                      <a:gd name="connsiteY8" fmla="*/ 1292662 h 1292662"/>
                      <a:gd name="connsiteX9" fmla="*/ 2931908 w 3518289"/>
                      <a:gd name="connsiteY9" fmla="*/ 1292662 h 1292662"/>
                      <a:gd name="connsiteX10" fmla="*/ 2380709 w 3518289"/>
                      <a:gd name="connsiteY10" fmla="*/ 1292662 h 1292662"/>
                      <a:gd name="connsiteX11" fmla="*/ 1723962 w 3518289"/>
                      <a:gd name="connsiteY11" fmla="*/ 1292662 h 1292662"/>
                      <a:gd name="connsiteX12" fmla="*/ 1207946 w 3518289"/>
                      <a:gd name="connsiteY12" fmla="*/ 1292662 h 1292662"/>
                      <a:gd name="connsiteX13" fmla="*/ 691930 w 3518289"/>
                      <a:gd name="connsiteY13" fmla="*/ 1292662 h 1292662"/>
                      <a:gd name="connsiteX14" fmla="*/ 0 w 3518289"/>
                      <a:gd name="connsiteY14" fmla="*/ 1292662 h 1292662"/>
                      <a:gd name="connsiteX15" fmla="*/ 0 w 3518289"/>
                      <a:gd name="connsiteY15" fmla="*/ 633404 h 1292662"/>
                      <a:gd name="connsiteX16" fmla="*/ 0 w 3518289"/>
                      <a:gd name="connsiteY16" fmla="*/ 0 h 1292662"/>
                      <a:gd name="connsiteX0" fmla="*/ 0 w 3518289"/>
                      <a:gd name="connsiteY0" fmla="*/ 0 h 1292662"/>
                      <a:gd name="connsiteX1" fmla="*/ 516016 w 3518289"/>
                      <a:gd name="connsiteY1" fmla="*/ 0 h 1292662"/>
                      <a:gd name="connsiteX2" fmla="*/ 1172763 w 3518289"/>
                      <a:gd name="connsiteY2" fmla="*/ 0 h 1292662"/>
                      <a:gd name="connsiteX3" fmla="*/ 1653596 w 3518289"/>
                      <a:gd name="connsiteY3" fmla="*/ 0 h 1292662"/>
                      <a:gd name="connsiteX4" fmla="*/ 2275160 w 3518289"/>
                      <a:gd name="connsiteY4" fmla="*/ 0 h 1292662"/>
                      <a:gd name="connsiteX5" fmla="*/ 2861542 w 3518289"/>
                      <a:gd name="connsiteY5" fmla="*/ 0 h 1292662"/>
                      <a:gd name="connsiteX6" fmla="*/ 3518289 w 3518289"/>
                      <a:gd name="connsiteY6" fmla="*/ 0 h 1292662"/>
                      <a:gd name="connsiteX7" fmla="*/ 3518289 w 3518289"/>
                      <a:gd name="connsiteY7" fmla="*/ 620478 h 1292662"/>
                      <a:gd name="connsiteX8" fmla="*/ 3518289 w 3518289"/>
                      <a:gd name="connsiteY8" fmla="*/ 1292662 h 1292662"/>
                      <a:gd name="connsiteX9" fmla="*/ 3002273 w 3518289"/>
                      <a:gd name="connsiteY9" fmla="*/ 1292662 h 1292662"/>
                      <a:gd name="connsiteX10" fmla="*/ 2345526 w 3518289"/>
                      <a:gd name="connsiteY10" fmla="*/ 1292662 h 1292662"/>
                      <a:gd name="connsiteX11" fmla="*/ 1688779 w 3518289"/>
                      <a:gd name="connsiteY11" fmla="*/ 1292662 h 1292662"/>
                      <a:gd name="connsiteX12" fmla="*/ 1067214 w 3518289"/>
                      <a:gd name="connsiteY12" fmla="*/ 1292662 h 1292662"/>
                      <a:gd name="connsiteX13" fmla="*/ 551199 w 3518289"/>
                      <a:gd name="connsiteY13" fmla="*/ 1292662 h 1292662"/>
                      <a:gd name="connsiteX14" fmla="*/ 0 w 3518289"/>
                      <a:gd name="connsiteY14" fmla="*/ 1292662 h 1292662"/>
                      <a:gd name="connsiteX15" fmla="*/ 0 w 3518289"/>
                      <a:gd name="connsiteY15" fmla="*/ 685110 h 1292662"/>
                      <a:gd name="connsiteX16" fmla="*/ 0 w 3518289"/>
                      <a:gd name="connsiteY16" fmla="*/ 0 h 1292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18289" h="1292662" fill="none" extrusionOk="0">
                        <a:moveTo>
                          <a:pt x="0" y="0"/>
                        </a:moveTo>
                        <a:cubicBezTo>
                          <a:pt x="136719" y="-76945"/>
                          <a:pt x="426136" y="38845"/>
                          <a:pt x="586382" y="0"/>
                        </a:cubicBezTo>
                        <a:cubicBezTo>
                          <a:pt x="715174" y="-8828"/>
                          <a:pt x="920181" y="12732"/>
                          <a:pt x="1102397" y="0"/>
                        </a:cubicBezTo>
                        <a:cubicBezTo>
                          <a:pt x="1322523" y="-546"/>
                          <a:pt x="1424280" y="68023"/>
                          <a:pt x="1618413" y="0"/>
                        </a:cubicBezTo>
                        <a:cubicBezTo>
                          <a:pt x="1749779" y="-71805"/>
                          <a:pt x="1906211" y="101984"/>
                          <a:pt x="2204794" y="0"/>
                        </a:cubicBezTo>
                        <a:cubicBezTo>
                          <a:pt x="2476292" y="-101458"/>
                          <a:pt x="2455981" y="83636"/>
                          <a:pt x="2755993" y="0"/>
                        </a:cubicBezTo>
                        <a:cubicBezTo>
                          <a:pt x="3004499" y="-95753"/>
                          <a:pt x="3189783" y="100402"/>
                          <a:pt x="3518289" y="0"/>
                        </a:cubicBezTo>
                        <a:cubicBezTo>
                          <a:pt x="3546554" y="268060"/>
                          <a:pt x="3486789" y="448626"/>
                          <a:pt x="3518289" y="620478"/>
                        </a:cubicBezTo>
                        <a:cubicBezTo>
                          <a:pt x="3584329" y="725868"/>
                          <a:pt x="3513194" y="1104983"/>
                          <a:pt x="3518289" y="1292662"/>
                        </a:cubicBezTo>
                        <a:cubicBezTo>
                          <a:pt x="3277446" y="1318295"/>
                          <a:pt x="3079408" y="1204352"/>
                          <a:pt x="2931908" y="1292662"/>
                        </a:cubicBezTo>
                        <a:cubicBezTo>
                          <a:pt x="2774145" y="1374758"/>
                          <a:pt x="2610562" y="1313079"/>
                          <a:pt x="2380709" y="1292662"/>
                        </a:cubicBezTo>
                        <a:cubicBezTo>
                          <a:pt x="2153166" y="1276715"/>
                          <a:pt x="1945416" y="1223593"/>
                          <a:pt x="1723962" y="1292662"/>
                        </a:cubicBezTo>
                        <a:cubicBezTo>
                          <a:pt x="1516959" y="1404403"/>
                          <a:pt x="1404722" y="1265175"/>
                          <a:pt x="1207946" y="1292662"/>
                        </a:cubicBezTo>
                        <a:cubicBezTo>
                          <a:pt x="993332" y="1355683"/>
                          <a:pt x="803346" y="1241555"/>
                          <a:pt x="691930" y="1292662"/>
                        </a:cubicBezTo>
                        <a:cubicBezTo>
                          <a:pt x="519532" y="1336827"/>
                          <a:pt x="203443" y="1276240"/>
                          <a:pt x="0" y="1292662"/>
                        </a:cubicBezTo>
                        <a:cubicBezTo>
                          <a:pt x="-41992" y="1137427"/>
                          <a:pt x="28393" y="808759"/>
                          <a:pt x="0" y="633404"/>
                        </a:cubicBezTo>
                        <a:cubicBezTo>
                          <a:pt x="31628" y="500326"/>
                          <a:pt x="93791" y="253156"/>
                          <a:pt x="0" y="0"/>
                        </a:cubicBezTo>
                        <a:close/>
                      </a:path>
                      <a:path w="3518289" h="1292662" stroke="0" extrusionOk="0">
                        <a:moveTo>
                          <a:pt x="0" y="0"/>
                        </a:moveTo>
                        <a:cubicBezTo>
                          <a:pt x="113917" y="-72409"/>
                          <a:pt x="356154" y="44559"/>
                          <a:pt x="516016" y="0"/>
                        </a:cubicBezTo>
                        <a:cubicBezTo>
                          <a:pt x="674567" y="-42917"/>
                          <a:pt x="857673" y="9651"/>
                          <a:pt x="1172763" y="0"/>
                        </a:cubicBezTo>
                        <a:cubicBezTo>
                          <a:pt x="1496462" y="-36080"/>
                          <a:pt x="1521760" y="17288"/>
                          <a:pt x="1653596" y="0"/>
                        </a:cubicBezTo>
                        <a:cubicBezTo>
                          <a:pt x="1816188" y="-11442"/>
                          <a:pt x="2125139" y="43730"/>
                          <a:pt x="2275160" y="0"/>
                        </a:cubicBezTo>
                        <a:cubicBezTo>
                          <a:pt x="2422589" y="-56445"/>
                          <a:pt x="2703825" y="57070"/>
                          <a:pt x="2861542" y="0"/>
                        </a:cubicBezTo>
                        <a:cubicBezTo>
                          <a:pt x="3022665" y="-29896"/>
                          <a:pt x="3356057" y="17533"/>
                          <a:pt x="3518289" y="0"/>
                        </a:cubicBezTo>
                        <a:cubicBezTo>
                          <a:pt x="3555415" y="126129"/>
                          <a:pt x="3515504" y="364085"/>
                          <a:pt x="3518289" y="620478"/>
                        </a:cubicBezTo>
                        <a:cubicBezTo>
                          <a:pt x="3527318" y="911450"/>
                          <a:pt x="3487749" y="1158198"/>
                          <a:pt x="3518289" y="1292662"/>
                        </a:cubicBezTo>
                        <a:cubicBezTo>
                          <a:pt x="3288471" y="1334645"/>
                          <a:pt x="3177723" y="1257508"/>
                          <a:pt x="3002273" y="1292662"/>
                        </a:cubicBezTo>
                        <a:cubicBezTo>
                          <a:pt x="2848065" y="1286072"/>
                          <a:pt x="2625692" y="1247654"/>
                          <a:pt x="2345526" y="1292662"/>
                        </a:cubicBezTo>
                        <a:cubicBezTo>
                          <a:pt x="2025059" y="1305812"/>
                          <a:pt x="1912794" y="1241144"/>
                          <a:pt x="1688779" y="1292662"/>
                        </a:cubicBezTo>
                        <a:cubicBezTo>
                          <a:pt x="1420030" y="1303180"/>
                          <a:pt x="1264103" y="1185927"/>
                          <a:pt x="1067214" y="1292662"/>
                        </a:cubicBezTo>
                        <a:cubicBezTo>
                          <a:pt x="841819" y="1401794"/>
                          <a:pt x="806845" y="1272746"/>
                          <a:pt x="551199" y="1292662"/>
                        </a:cubicBezTo>
                        <a:cubicBezTo>
                          <a:pt x="262604" y="1312747"/>
                          <a:pt x="135252" y="1224999"/>
                          <a:pt x="0" y="1292662"/>
                        </a:cubicBezTo>
                        <a:cubicBezTo>
                          <a:pt x="-33683" y="1079218"/>
                          <a:pt x="39687" y="956250"/>
                          <a:pt x="0" y="685110"/>
                        </a:cubicBezTo>
                        <a:cubicBezTo>
                          <a:pt x="-64852" y="399049"/>
                          <a:pt x="23351" y="285334"/>
                          <a:pt x="0" y="0"/>
                        </a:cubicBezTo>
                        <a:close/>
                      </a:path>
                      <a:path w="3518289" h="1292662" fill="none" stroke="0" extrusionOk="0">
                        <a:moveTo>
                          <a:pt x="0" y="0"/>
                        </a:moveTo>
                        <a:cubicBezTo>
                          <a:pt x="145128" y="-54466"/>
                          <a:pt x="445723" y="35025"/>
                          <a:pt x="586382" y="0"/>
                        </a:cubicBezTo>
                        <a:cubicBezTo>
                          <a:pt x="745170" y="-55928"/>
                          <a:pt x="908236" y="18229"/>
                          <a:pt x="1102397" y="0"/>
                        </a:cubicBezTo>
                        <a:cubicBezTo>
                          <a:pt x="1297663" y="11354"/>
                          <a:pt x="1468366" y="42892"/>
                          <a:pt x="1618413" y="0"/>
                        </a:cubicBezTo>
                        <a:cubicBezTo>
                          <a:pt x="1808106" y="-37066"/>
                          <a:pt x="1919302" y="106505"/>
                          <a:pt x="2204794" y="0"/>
                        </a:cubicBezTo>
                        <a:cubicBezTo>
                          <a:pt x="2454742" y="-77185"/>
                          <a:pt x="2513055" y="70622"/>
                          <a:pt x="2755993" y="0"/>
                        </a:cubicBezTo>
                        <a:cubicBezTo>
                          <a:pt x="3061778" y="-49551"/>
                          <a:pt x="3193523" y="80980"/>
                          <a:pt x="3518289" y="0"/>
                        </a:cubicBezTo>
                        <a:cubicBezTo>
                          <a:pt x="3590953" y="275661"/>
                          <a:pt x="3495229" y="472878"/>
                          <a:pt x="3518289" y="620478"/>
                        </a:cubicBezTo>
                        <a:cubicBezTo>
                          <a:pt x="3584016" y="758727"/>
                          <a:pt x="3540368" y="1104422"/>
                          <a:pt x="3518289" y="1292662"/>
                        </a:cubicBezTo>
                        <a:cubicBezTo>
                          <a:pt x="3288737" y="1348022"/>
                          <a:pt x="3084207" y="1252996"/>
                          <a:pt x="2931908" y="1292662"/>
                        </a:cubicBezTo>
                        <a:cubicBezTo>
                          <a:pt x="2762222" y="1369028"/>
                          <a:pt x="2645614" y="1300826"/>
                          <a:pt x="2380709" y="1292662"/>
                        </a:cubicBezTo>
                        <a:cubicBezTo>
                          <a:pt x="2172401" y="1234707"/>
                          <a:pt x="1899930" y="1152383"/>
                          <a:pt x="1723962" y="1292662"/>
                        </a:cubicBezTo>
                        <a:cubicBezTo>
                          <a:pt x="1512768" y="1417414"/>
                          <a:pt x="1392401" y="1224878"/>
                          <a:pt x="1207946" y="1292662"/>
                        </a:cubicBezTo>
                        <a:cubicBezTo>
                          <a:pt x="1007969" y="1346576"/>
                          <a:pt x="867951" y="1220770"/>
                          <a:pt x="691930" y="1292662"/>
                        </a:cubicBezTo>
                        <a:cubicBezTo>
                          <a:pt x="583442" y="1350765"/>
                          <a:pt x="140273" y="1260369"/>
                          <a:pt x="0" y="1292662"/>
                        </a:cubicBezTo>
                        <a:cubicBezTo>
                          <a:pt x="-40406" y="1089438"/>
                          <a:pt x="26264" y="830200"/>
                          <a:pt x="0" y="633404"/>
                        </a:cubicBezTo>
                        <a:cubicBezTo>
                          <a:pt x="-26980" y="499677"/>
                          <a:pt x="88858" y="24091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“ Bo palabra ta un lampi pa mi pia, un lus riba mi kaminda ”   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(Salmo  119:105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</a:rPr>
              <a:t>NIV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4995392"/>
            <a:ext cx="3588037" cy="1600438"/>
          </a:xfrm>
          <a:custGeom>
            <a:avLst/>
            <a:gdLst>
              <a:gd name="connsiteX0" fmla="*/ 0 w 3588037"/>
              <a:gd name="connsiteY0" fmla="*/ 0 h 1600438"/>
              <a:gd name="connsiteX1" fmla="*/ 490365 w 3588037"/>
              <a:gd name="connsiteY1" fmla="*/ 0 h 1600438"/>
              <a:gd name="connsiteX2" fmla="*/ 1088370 w 3588037"/>
              <a:gd name="connsiteY2" fmla="*/ 0 h 1600438"/>
              <a:gd name="connsiteX3" fmla="*/ 1650497 w 3588037"/>
              <a:gd name="connsiteY3" fmla="*/ 0 h 1600438"/>
              <a:gd name="connsiteX4" fmla="*/ 2140862 w 3588037"/>
              <a:gd name="connsiteY4" fmla="*/ 0 h 1600438"/>
              <a:gd name="connsiteX5" fmla="*/ 2667107 w 3588037"/>
              <a:gd name="connsiteY5" fmla="*/ 0 h 1600438"/>
              <a:gd name="connsiteX6" fmla="*/ 3588037 w 3588037"/>
              <a:gd name="connsiteY6" fmla="*/ 0 h 1600438"/>
              <a:gd name="connsiteX7" fmla="*/ 3588037 w 3588037"/>
              <a:gd name="connsiteY7" fmla="*/ 549484 h 1600438"/>
              <a:gd name="connsiteX8" fmla="*/ 3588037 w 3588037"/>
              <a:gd name="connsiteY8" fmla="*/ 1066959 h 1600438"/>
              <a:gd name="connsiteX9" fmla="*/ 3588037 w 3588037"/>
              <a:gd name="connsiteY9" fmla="*/ 1600438 h 1600438"/>
              <a:gd name="connsiteX10" fmla="*/ 2954150 w 3588037"/>
              <a:gd name="connsiteY10" fmla="*/ 1600438 h 1600438"/>
              <a:gd name="connsiteX11" fmla="*/ 2427905 w 3588037"/>
              <a:gd name="connsiteY11" fmla="*/ 1600438 h 1600438"/>
              <a:gd name="connsiteX12" fmla="*/ 1937539 w 3588037"/>
              <a:gd name="connsiteY12" fmla="*/ 1600438 h 1600438"/>
              <a:gd name="connsiteX13" fmla="*/ 1303653 w 3588037"/>
              <a:gd name="connsiteY13" fmla="*/ 1600438 h 1600438"/>
              <a:gd name="connsiteX14" fmla="*/ 705647 w 3588037"/>
              <a:gd name="connsiteY14" fmla="*/ 1600438 h 1600438"/>
              <a:gd name="connsiteX15" fmla="*/ 0 w 3588037"/>
              <a:gd name="connsiteY15" fmla="*/ 1600438 h 1600438"/>
              <a:gd name="connsiteX16" fmla="*/ 0 w 3588037"/>
              <a:gd name="connsiteY16" fmla="*/ 1050954 h 1600438"/>
              <a:gd name="connsiteX17" fmla="*/ 0 w 3588037"/>
              <a:gd name="connsiteY17" fmla="*/ 549484 h 1600438"/>
              <a:gd name="connsiteX18" fmla="*/ 0 w 3588037"/>
              <a:gd name="connsiteY18" fmla="*/ 0 h 1600438"/>
              <a:gd name="connsiteX0" fmla="*/ 0 w 3588037"/>
              <a:gd name="connsiteY0" fmla="*/ 0 h 1600438"/>
              <a:gd name="connsiteX1" fmla="*/ 526245 w 3588037"/>
              <a:gd name="connsiteY1" fmla="*/ 0 h 1600438"/>
              <a:gd name="connsiteX2" fmla="*/ 1196012 w 3588037"/>
              <a:gd name="connsiteY2" fmla="*/ 0 h 1600438"/>
              <a:gd name="connsiteX3" fmla="*/ 1686377 w 3588037"/>
              <a:gd name="connsiteY3" fmla="*/ 0 h 1600438"/>
              <a:gd name="connsiteX4" fmla="*/ 2320263 w 3588037"/>
              <a:gd name="connsiteY4" fmla="*/ 0 h 1600438"/>
              <a:gd name="connsiteX5" fmla="*/ 2918270 w 3588037"/>
              <a:gd name="connsiteY5" fmla="*/ 0 h 1600438"/>
              <a:gd name="connsiteX6" fmla="*/ 3588037 w 3588037"/>
              <a:gd name="connsiteY6" fmla="*/ 0 h 1600438"/>
              <a:gd name="connsiteX7" fmla="*/ 3588037 w 3588037"/>
              <a:gd name="connsiteY7" fmla="*/ 501471 h 1600438"/>
              <a:gd name="connsiteX8" fmla="*/ 3588037 w 3588037"/>
              <a:gd name="connsiteY8" fmla="*/ 1034950 h 1600438"/>
              <a:gd name="connsiteX9" fmla="*/ 3588037 w 3588037"/>
              <a:gd name="connsiteY9" fmla="*/ 1600438 h 1600438"/>
              <a:gd name="connsiteX10" fmla="*/ 3097671 w 3588037"/>
              <a:gd name="connsiteY10" fmla="*/ 1600438 h 1600438"/>
              <a:gd name="connsiteX11" fmla="*/ 2427905 w 3588037"/>
              <a:gd name="connsiteY11" fmla="*/ 1600438 h 1600438"/>
              <a:gd name="connsiteX12" fmla="*/ 1794019 w 3588037"/>
              <a:gd name="connsiteY12" fmla="*/ 1600438 h 1600438"/>
              <a:gd name="connsiteX13" fmla="*/ 1267773 w 3588037"/>
              <a:gd name="connsiteY13" fmla="*/ 1600438 h 1600438"/>
              <a:gd name="connsiteX14" fmla="*/ 598005 w 3588037"/>
              <a:gd name="connsiteY14" fmla="*/ 1600438 h 1600438"/>
              <a:gd name="connsiteX15" fmla="*/ 0 w 3588037"/>
              <a:gd name="connsiteY15" fmla="*/ 1600438 h 1600438"/>
              <a:gd name="connsiteX16" fmla="*/ 0 w 3588037"/>
              <a:gd name="connsiteY16" fmla="*/ 1082963 h 1600438"/>
              <a:gd name="connsiteX17" fmla="*/ 0 w 3588037"/>
              <a:gd name="connsiteY17" fmla="*/ 549484 h 1600438"/>
              <a:gd name="connsiteX18" fmla="*/ 0 w 3588037"/>
              <a:gd name="connsiteY18" fmla="*/ 0 h 1600438"/>
              <a:gd name="connsiteX0" fmla="*/ 0 w 3588037"/>
              <a:gd name="connsiteY0" fmla="*/ 0 h 1600438"/>
              <a:gd name="connsiteX1" fmla="*/ 490365 w 3588037"/>
              <a:gd name="connsiteY1" fmla="*/ 0 h 1600438"/>
              <a:gd name="connsiteX2" fmla="*/ 1088370 w 3588037"/>
              <a:gd name="connsiteY2" fmla="*/ 0 h 1600438"/>
              <a:gd name="connsiteX3" fmla="*/ 1650497 w 3588037"/>
              <a:gd name="connsiteY3" fmla="*/ 0 h 1600438"/>
              <a:gd name="connsiteX4" fmla="*/ 2140862 w 3588037"/>
              <a:gd name="connsiteY4" fmla="*/ 0 h 1600438"/>
              <a:gd name="connsiteX5" fmla="*/ 2667107 w 3588037"/>
              <a:gd name="connsiteY5" fmla="*/ 0 h 1600438"/>
              <a:gd name="connsiteX6" fmla="*/ 3588037 w 3588037"/>
              <a:gd name="connsiteY6" fmla="*/ 0 h 1600438"/>
              <a:gd name="connsiteX7" fmla="*/ 3588037 w 3588037"/>
              <a:gd name="connsiteY7" fmla="*/ 549484 h 1600438"/>
              <a:gd name="connsiteX8" fmla="*/ 3588037 w 3588037"/>
              <a:gd name="connsiteY8" fmla="*/ 1066959 h 1600438"/>
              <a:gd name="connsiteX9" fmla="*/ 3588037 w 3588037"/>
              <a:gd name="connsiteY9" fmla="*/ 1600438 h 1600438"/>
              <a:gd name="connsiteX10" fmla="*/ 2954150 w 3588037"/>
              <a:gd name="connsiteY10" fmla="*/ 1600438 h 1600438"/>
              <a:gd name="connsiteX11" fmla="*/ 2427905 w 3588037"/>
              <a:gd name="connsiteY11" fmla="*/ 1600438 h 1600438"/>
              <a:gd name="connsiteX12" fmla="*/ 1937539 w 3588037"/>
              <a:gd name="connsiteY12" fmla="*/ 1600438 h 1600438"/>
              <a:gd name="connsiteX13" fmla="*/ 1303653 w 3588037"/>
              <a:gd name="connsiteY13" fmla="*/ 1600438 h 1600438"/>
              <a:gd name="connsiteX14" fmla="*/ 705647 w 3588037"/>
              <a:gd name="connsiteY14" fmla="*/ 1600438 h 1600438"/>
              <a:gd name="connsiteX15" fmla="*/ 0 w 3588037"/>
              <a:gd name="connsiteY15" fmla="*/ 1600438 h 1600438"/>
              <a:gd name="connsiteX16" fmla="*/ 0 w 3588037"/>
              <a:gd name="connsiteY16" fmla="*/ 1050954 h 1600438"/>
              <a:gd name="connsiteX17" fmla="*/ 0 w 3588037"/>
              <a:gd name="connsiteY17" fmla="*/ 549484 h 1600438"/>
              <a:gd name="connsiteX18" fmla="*/ 0 w 3588037"/>
              <a:gd name="connsiteY18" fmla="*/ 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88037" h="1600438" fill="none" extrusionOk="0">
                <a:moveTo>
                  <a:pt x="0" y="0"/>
                </a:moveTo>
                <a:cubicBezTo>
                  <a:pt x="143970" y="-13051"/>
                  <a:pt x="290319" y="44444"/>
                  <a:pt x="490365" y="0"/>
                </a:cubicBezTo>
                <a:cubicBezTo>
                  <a:pt x="600011" y="-41563"/>
                  <a:pt x="770990" y="114546"/>
                  <a:pt x="1088370" y="0"/>
                </a:cubicBezTo>
                <a:cubicBezTo>
                  <a:pt x="1350271" y="-106264"/>
                  <a:pt x="1358272" y="63022"/>
                  <a:pt x="1650497" y="0"/>
                </a:cubicBezTo>
                <a:cubicBezTo>
                  <a:pt x="1904740" y="-76185"/>
                  <a:pt x="1964444" y="61409"/>
                  <a:pt x="2140862" y="0"/>
                </a:cubicBezTo>
                <a:cubicBezTo>
                  <a:pt x="2293238" y="-21647"/>
                  <a:pt x="2523711" y="-59832"/>
                  <a:pt x="2667107" y="0"/>
                </a:cubicBezTo>
                <a:cubicBezTo>
                  <a:pt x="2952799" y="-143854"/>
                  <a:pt x="3247836" y="189326"/>
                  <a:pt x="3588037" y="0"/>
                </a:cubicBezTo>
                <a:cubicBezTo>
                  <a:pt x="3689411" y="91452"/>
                  <a:pt x="3475023" y="307953"/>
                  <a:pt x="3588037" y="549484"/>
                </a:cubicBezTo>
                <a:cubicBezTo>
                  <a:pt x="3691006" y="786782"/>
                  <a:pt x="3553259" y="948549"/>
                  <a:pt x="3588037" y="1066959"/>
                </a:cubicBezTo>
                <a:cubicBezTo>
                  <a:pt x="3632038" y="1183231"/>
                  <a:pt x="3594976" y="1464618"/>
                  <a:pt x="3588037" y="1600438"/>
                </a:cubicBezTo>
                <a:cubicBezTo>
                  <a:pt x="3409605" y="1746320"/>
                  <a:pt x="3175647" y="1569937"/>
                  <a:pt x="2954150" y="1600438"/>
                </a:cubicBezTo>
                <a:cubicBezTo>
                  <a:pt x="2703142" y="1694955"/>
                  <a:pt x="2559447" y="1561116"/>
                  <a:pt x="2427905" y="1600438"/>
                </a:cubicBezTo>
                <a:cubicBezTo>
                  <a:pt x="2229713" y="1609658"/>
                  <a:pt x="2127507" y="1596107"/>
                  <a:pt x="1937539" y="1600438"/>
                </a:cubicBezTo>
                <a:cubicBezTo>
                  <a:pt x="1803347" y="1710442"/>
                  <a:pt x="1671820" y="1577708"/>
                  <a:pt x="1303653" y="1600438"/>
                </a:cubicBezTo>
                <a:cubicBezTo>
                  <a:pt x="1006336" y="1677884"/>
                  <a:pt x="994813" y="1592917"/>
                  <a:pt x="705647" y="1600438"/>
                </a:cubicBezTo>
                <a:cubicBezTo>
                  <a:pt x="394444" y="1643808"/>
                  <a:pt x="187842" y="1633922"/>
                  <a:pt x="0" y="1600438"/>
                </a:cubicBezTo>
                <a:cubicBezTo>
                  <a:pt x="11429" y="1312912"/>
                  <a:pt x="18699" y="1203964"/>
                  <a:pt x="0" y="1050954"/>
                </a:cubicBezTo>
                <a:cubicBezTo>
                  <a:pt x="-5973" y="882362"/>
                  <a:pt x="31373" y="767335"/>
                  <a:pt x="0" y="549484"/>
                </a:cubicBezTo>
                <a:cubicBezTo>
                  <a:pt x="20477" y="340902"/>
                  <a:pt x="34545" y="297385"/>
                  <a:pt x="0" y="0"/>
                </a:cubicBezTo>
                <a:close/>
              </a:path>
              <a:path w="3588037" h="1600438" stroke="0" extrusionOk="0">
                <a:moveTo>
                  <a:pt x="0" y="0"/>
                </a:moveTo>
                <a:cubicBezTo>
                  <a:pt x="123009" y="-144439"/>
                  <a:pt x="388375" y="70314"/>
                  <a:pt x="526245" y="0"/>
                </a:cubicBezTo>
                <a:cubicBezTo>
                  <a:pt x="680160" y="10421"/>
                  <a:pt x="808141" y="-24387"/>
                  <a:pt x="1196012" y="0"/>
                </a:cubicBezTo>
                <a:cubicBezTo>
                  <a:pt x="1524127" y="-52776"/>
                  <a:pt x="1558532" y="8141"/>
                  <a:pt x="1686377" y="0"/>
                </a:cubicBezTo>
                <a:cubicBezTo>
                  <a:pt x="1818807" y="24178"/>
                  <a:pt x="2198886" y="37011"/>
                  <a:pt x="2320263" y="0"/>
                </a:cubicBezTo>
                <a:cubicBezTo>
                  <a:pt x="2521386" y="-70555"/>
                  <a:pt x="2753329" y="-46506"/>
                  <a:pt x="2918270" y="0"/>
                </a:cubicBezTo>
                <a:cubicBezTo>
                  <a:pt x="3117630" y="-71130"/>
                  <a:pt x="3428081" y="-25734"/>
                  <a:pt x="3588037" y="0"/>
                </a:cubicBezTo>
                <a:cubicBezTo>
                  <a:pt x="3579136" y="145380"/>
                  <a:pt x="3569926" y="240176"/>
                  <a:pt x="3588037" y="501471"/>
                </a:cubicBezTo>
                <a:cubicBezTo>
                  <a:pt x="3587427" y="730236"/>
                  <a:pt x="3520133" y="790479"/>
                  <a:pt x="3588037" y="1034950"/>
                </a:cubicBezTo>
                <a:cubicBezTo>
                  <a:pt x="3651118" y="1299021"/>
                  <a:pt x="3591959" y="1337924"/>
                  <a:pt x="3588037" y="1600438"/>
                </a:cubicBezTo>
                <a:cubicBezTo>
                  <a:pt x="3356938" y="1606193"/>
                  <a:pt x="3292072" y="1501151"/>
                  <a:pt x="3097671" y="1600438"/>
                </a:cubicBezTo>
                <a:cubicBezTo>
                  <a:pt x="2886700" y="1660452"/>
                  <a:pt x="2733609" y="1504864"/>
                  <a:pt x="2427905" y="1600438"/>
                </a:cubicBezTo>
                <a:cubicBezTo>
                  <a:pt x="2187742" y="1632550"/>
                  <a:pt x="2062441" y="1598244"/>
                  <a:pt x="1794019" y="1600438"/>
                </a:cubicBezTo>
                <a:cubicBezTo>
                  <a:pt x="1607731" y="1634672"/>
                  <a:pt x="1356387" y="1574216"/>
                  <a:pt x="1267773" y="1600438"/>
                </a:cubicBezTo>
                <a:cubicBezTo>
                  <a:pt x="1202443" y="1617302"/>
                  <a:pt x="834178" y="1505233"/>
                  <a:pt x="598005" y="1600438"/>
                </a:cubicBezTo>
                <a:cubicBezTo>
                  <a:pt x="300740" y="1657609"/>
                  <a:pt x="304011" y="1610588"/>
                  <a:pt x="0" y="1600438"/>
                </a:cubicBezTo>
                <a:cubicBezTo>
                  <a:pt x="-11156" y="1345411"/>
                  <a:pt x="37619" y="1266780"/>
                  <a:pt x="0" y="1082963"/>
                </a:cubicBezTo>
                <a:cubicBezTo>
                  <a:pt x="-90642" y="900712"/>
                  <a:pt x="6445" y="630554"/>
                  <a:pt x="0" y="549484"/>
                </a:cubicBezTo>
                <a:cubicBezTo>
                  <a:pt x="-1970" y="474818"/>
                  <a:pt x="96194" y="259496"/>
                  <a:pt x="0" y="0"/>
                </a:cubicBezTo>
                <a:close/>
              </a:path>
              <a:path w="3588037" h="1600438" fill="none" stroke="0" extrusionOk="0">
                <a:moveTo>
                  <a:pt x="0" y="0"/>
                </a:moveTo>
                <a:cubicBezTo>
                  <a:pt x="111792" y="33135"/>
                  <a:pt x="298228" y="29116"/>
                  <a:pt x="490365" y="0"/>
                </a:cubicBezTo>
                <a:cubicBezTo>
                  <a:pt x="700930" y="-46822"/>
                  <a:pt x="824900" y="21425"/>
                  <a:pt x="1088370" y="0"/>
                </a:cubicBezTo>
                <a:cubicBezTo>
                  <a:pt x="1396702" y="-33238"/>
                  <a:pt x="1410239" y="35927"/>
                  <a:pt x="1650497" y="0"/>
                </a:cubicBezTo>
                <a:cubicBezTo>
                  <a:pt x="1921038" y="-58107"/>
                  <a:pt x="1948987" y="18215"/>
                  <a:pt x="2140862" y="0"/>
                </a:cubicBezTo>
                <a:cubicBezTo>
                  <a:pt x="2340095" y="-21110"/>
                  <a:pt x="2561541" y="5950"/>
                  <a:pt x="2667107" y="0"/>
                </a:cubicBezTo>
                <a:cubicBezTo>
                  <a:pt x="2839537" y="-23788"/>
                  <a:pt x="3249443" y="100613"/>
                  <a:pt x="3588037" y="0"/>
                </a:cubicBezTo>
                <a:cubicBezTo>
                  <a:pt x="3647209" y="197701"/>
                  <a:pt x="3546440" y="284998"/>
                  <a:pt x="3588037" y="549484"/>
                </a:cubicBezTo>
                <a:cubicBezTo>
                  <a:pt x="3680551" y="736606"/>
                  <a:pt x="3580507" y="924541"/>
                  <a:pt x="3588037" y="1066959"/>
                </a:cubicBezTo>
                <a:cubicBezTo>
                  <a:pt x="3658620" y="1201765"/>
                  <a:pt x="3578717" y="1419061"/>
                  <a:pt x="3588037" y="1600438"/>
                </a:cubicBezTo>
                <a:cubicBezTo>
                  <a:pt x="3328862" y="1656097"/>
                  <a:pt x="3175073" y="1550535"/>
                  <a:pt x="2954150" y="1600438"/>
                </a:cubicBezTo>
                <a:cubicBezTo>
                  <a:pt x="2766918" y="1653306"/>
                  <a:pt x="2550061" y="1523193"/>
                  <a:pt x="2427905" y="1600438"/>
                </a:cubicBezTo>
                <a:cubicBezTo>
                  <a:pt x="2262233" y="1651415"/>
                  <a:pt x="2039536" y="1546280"/>
                  <a:pt x="1937539" y="1600438"/>
                </a:cubicBezTo>
                <a:cubicBezTo>
                  <a:pt x="1837246" y="1629039"/>
                  <a:pt x="1644453" y="1540817"/>
                  <a:pt x="1303653" y="1600438"/>
                </a:cubicBezTo>
                <a:cubicBezTo>
                  <a:pt x="1029916" y="1669043"/>
                  <a:pt x="965201" y="1582129"/>
                  <a:pt x="705647" y="1600438"/>
                </a:cubicBezTo>
                <a:cubicBezTo>
                  <a:pt x="460993" y="1566621"/>
                  <a:pt x="242827" y="1658127"/>
                  <a:pt x="0" y="1600438"/>
                </a:cubicBezTo>
                <a:cubicBezTo>
                  <a:pt x="-7654" y="1362787"/>
                  <a:pt x="-109" y="1251192"/>
                  <a:pt x="0" y="1050954"/>
                </a:cubicBezTo>
                <a:cubicBezTo>
                  <a:pt x="-23611" y="858113"/>
                  <a:pt x="2803" y="761527"/>
                  <a:pt x="0" y="549484"/>
                </a:cubicBezTo>
                <a:cubicBezTo>
                  <a:pt x="729" y="343324"/>
                  <a:pt x="80386" y="271772"/>
                  <a:pt x="0" y="0"/>
                </a:cubicBezTo>
                <a:close/>
              </a:path>
              <a:path w="3588037" h="1600438" fill="none" stroke="0" extrusionOk="0">
                <a:moveTo>
                  <a:pt x="0" y="0"/>
                </a:moveTo>
                <a:cubicBezTo>
                  <a:pt x="124790" y="-22470"/>
                  <a:pt x="290019" y="16555"/>
                  <a:pt x="490365" y="0"/>
                </a:cubicBezTo>
                <a:cubicBezTo>
                  <a:pt x="672615" y="-62759"/>
                  <a:pt x="786614" y="52486"/>
                  <a:pt x="1088370" y="0"/>
                </a:cubicBezTo>
                <a:cubicBezTo>
                  <a:pt x="1372376" y="-36019"/>
                  <a:pt x="1389761" y="54960"/>
                  <a:pt x="1650497" y="0"/>
                </a:cubicBezTo>
                <a:cubicBezTo>
                  <a:pt x="1910920" y="-67709"/>
                  <a:pt x="1958482" y="76335"/>
                  <a:pt x="2140862" y="0"/>
                </a:cubicBezTo>
                <a:cubicBezTo>
                  <a:pt x="2303971" y="-23068"/>
                  <a:pt x="2561011" y="-33856"/>
                  <a:pt x="2667107" y="0"/>
                </a:cubicBezTo>
                <a:cubicBezTo>
                  <a:pt x="2895517" y="-58492"/>
                  <a:pt x="3307571" y="212700"/>
                  <a:pt x="3588037" y="0"/>
                </a:cubicBezTo>
                <a:cubicBezTo>
                  <a:pt x="3685229" y="156006"/>
                  <a:pt x="3566814" y="299676"/>
                  <a:pt x="3588037" y="549484"/>
                </a:cubicBezTo>
                <a:cubicBezTo>
                  <a:pt x="3689816" y="773779"/>
                  <a:pt x="3572732" y="957439"/>
                  <a:pt x="3588037" y="1066959"/>
                </a:cubicBezTo>
                <a:cubicBezTo>
                  <a:pt x="3630403" y="1214187"/>
                  <a:pt x="3577545" y="1436802"/>
                  <a:pt x="3588037" y="1600438"/>
                </a:cubicBezTo>
                <a:cubicBezTo>
                  <a:pt x="3407963" y="1731180"/>
                  <a:pt x="3224571" y="1566436"/>
                  <a:pt x="2954150" y="1600438"/>
                </a:cubicBezTo>
                <a:cubicBezTo>
                  <a:pt x="2722662" y="1671979"/>
                  <a:pt x="2563132" y="1543820"/>
                  <a:pt x="2427905" y="1600438"/>
                </a:cubicBezTo>
                <a:cubicBezTo>
                  <a:pt x="2249514" y="1658788"/>
                  <a:pt x="2086581" y="1568300"/>
                  <a:pt x="1937539" y="1600438"/>
                </a:cubicBezTo>
                <a:cubicBezTo>
                  <a:pt x="1796642" y="1683636"/>
                  <a:pt x="1666357" y="1559863"/>
                  <a:pt x="1303653" y="1600438"/>
                </a:cubicBezTo>
                <a:cubicBezTo>
                  <a:pt x="1023257" y="1677083"/>
                  <a:pt x="966874" y="1591348"/>
                  <a:pt x="705647" y="1600438"/>
                </a:cubicBezTo>
                <a:cubicBezTo>
                  <a:pt x="402974" y="1580850"/>
                  <a:pt x="215626" y="1666796"/>
                  <a:pt x="0" y="1600438"/>
                </a:cubicBezTo>
                <a:cubicBezTo>
                  <a:pt x="-15221" y="1349855"/>
                  <a:pt x="44422" y="1201918"/>
                  <a:pt x="0" y="1050954"/>
                </a:cubicBezTo>
                <a:cubicBezTo>
                  <a:pt x="-20502" y="870767"/>
                  <a:pt x="-268" y="764785"/>
                  <a:pt x="0" y="549484"/>
                </a:cubicBezTo>
                <a:cubicBezTo>
                  <a:pt x="14124" y="343323"/>
                  <a:pt x="46603" y="27803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custGeom>
                    <a:avLst/>
                    <a:gdLst>
                      <a:gd name="connsiteX0" fmla="*/ 0 w 3518289"/>
                      <a:gd name="connsiteY0" fmla="*/ 0 h 1600438"/>
                      <a:gd name="connsiteX1" fmla="*/ 480833 w 3518289"/>
                      <a:gd name="connsiteY1" fmla="*/ 0 h 1600438"/>
                      <a:gd name="connsiteX2" fmla="*/ 1067214 w 3518289"/>
                      <a:gd name="connsiteY2" fmla="*/ 0 h 1600438"/>
                      <a:gd name="connsiteX3" fmla="*/ 1618413 w 3518289"/>
                      <a:gd name="connsiteY3" fmla="*/ 0 h 1600438"/>
                      <a:gd name="connsiteX4" fmla="*/ 2099246 w 3518289"/>
                      <a:gd name="connsiteY4" fmla="*/ 0 h 1600438"/>
                      <a:gd name="connsiteX5" fmla="*/ 2615261 w 3518289"/>
                      <a:gd name="connsiteY5" fmla="*/ 0 h 1600438"/>
                      <a:gd name="connsiteX6" fmla="*/ 3518289 w 3518289"/>
                      <a:gd name="connsiteY6" fmla="*/ 0 h 1600438"/>
                      <a:gd name="connsiteX7" fmla="*/ 3518289 w 3518289"/>
                      <a:gd name="connsiteY7" fmla="*/ 549484 h 1600438"/>
                      <a:gd name="connsiteX8" fmla="*/ 3518289 w 3518289"/>
                      <a:gd name="connsiteY8" fmla="*/ 1066959 h 1600438"/>
                      <a:gd name="connsiteX9" fmla="*/ 3518289 w 3518289"/>
                      <a:gd name="connsiteY9" fmla="*/ 1600438 h 1600438"/>
                      <a:gd name="connsiteX10" fmla="*/ 2896725 w 3518289"/>
                      <a:gd name="connsiteY10" fmla="*/ 1600438 h 1600438"/>
                      <a:gd name="connsiteX11" fmla="*/ 2380709 w 3518289"/>
                      <a:gd name="connsiteY11" fmla="*/ 1600438 h 1600438"/>
                      <a:gd name="connsiteX12" fmla="*/ 1899876 w 3518289"/>
                      <a:gd name="connsiteY12" fmla="*/ 1600438 h 1600438"/>
                      <a:gd name="connsiteX13" fmla="*/ 1278312 w 3518289"/>
                      <a:gd name="connsiteY13" fmla="*/ 1600438 h 1600438"/>
                      <a:gd name="connsiteX14" fmla="*/ 691930 w 3518289"/>
                      <a:gd name="connsiteY14" fmla="*/ 1600438 h 1600438"/>
                      <a:gd name="connsiteX15" fmla="*/ 0 w 3518289"/>
                      <a:gd name="connsiteY15" fmla="*/ 1600438 h 1600438"/>
                      <a:gd name="connsiteX16" fmla="*/ 0 w 3518289"/>
                      <a:gd name="connsiteY16" fmla="*/ 1050954 h 1600438"/>
                      <a:gd name="connsiteX17" fmla="*/ 0 w 3518289"/>
                      <a:gd name="connsiteY17" fmla="*/ 549484 h 1600438"/>
                      <a:gd name="connsiteX18" fmla="*/ 0 w 3518289"/>
                      <a:gd name="connsiteY18" fmla="*/ 0 h 1600438"/>
                      <a:gd name="connsiteX0" fmla="*/ 0 w 3518289"/>
                      <a:gd name="connsiteY0" fmla="*/ 0 h 1600438"/>
                      <a:gd name="connsiteX1" fmla="*/ 516016 w 3518289"/>
                      <a:gd name="connsiteY1" fmla="*/ 0 h 1600438"/>
                      <a:gd name="connsiteX2" fmla="*/ 1172763 w 3518289"/>
                      <a:gd name="connsiteY2" fmla="*/ 0 h 1600438"/>
                      <a:gd name="connsiteX3" fmla="*/ 1653596 w 3518289"/>
                      <a:gd name="connsiteY3" fmla="*/ 0 h 1600438"/>
                      <a:gd name="connsiteX4" fmla="*/ 2275160 w 3518289"/>
                      <a:gd name="connsiteY4" fmla="*/ 0 h 1600438"/>
                      <a:gd name="connsiteX5" fmla="*/ 2861542 w 3518289"/>
                      <a:gd name="connsiteY5" fmla="*/ 0 h 1600438"/>
                      <a:gd name="connsiteX6" fmla="*/ 3518289 w 3518289"/>
                      <a:gd name="connsiteY6" fmla="*/ 0 h 1600438"/>
                      <a:gd name="connsiteX7" fmla="*/ 3518289 w 3518289"/>
                      <a:gd name="connsiteY7" fmla="*/ 501471 h 1600438"/>
                      <a:gd name="connsiteX8" fmla="*/ 3518289 w 3518289"/>
                      <a:gd name="connsiteY8" fmla="*/ 1034950 h 1600438"/>
                      <a:gd name="connsiteX9" fmla="*/ 3518289 w 3518289"/>
                      <a:gd name="connsiteY9" fmla="*/ 1600438 h 1600438"/>
                      <a:gd name="connsiteX10" fmla="*/ 3037456 w 3518289"/>
                      <a:gd name="connsiteY10" fmla="*/ 1600438 h 1600438"/>
                      <a:gd name="connsiteX11" fmla="*/ 2380709 w 3518289"/>
                      <a:gd name="connsiteY11" fmla="*/ 1600438 h 1600438"/>
                      <a:gd name="connsiteX12" fmla="*/ 1759145 w 3518289"/>
                      <a:gd name="connsiteY12" fmla="*/ 1600438 h 1600438"/>
                      <a:gd name="connsiteX13" fmla="*/ 1243129 w 3518289"/>
                      <a:gd name="connsiteY13" fmla="*/ 1600438 h 1600438"/>
                      <a:gd name="connsiteX14" fmla="*/ 586381 w 3518289"/>
                      <a:gd name="connsiteY14" fmla="*/ 1600438 h 1600438"/>
                      <a:gd name="connsiteX15" fmla="*/ 0 w 3518289"/>
                      <a:gd name="connsiteY15" fmla="*/ 1600438 h 1600438"/>
                      <a:gd name="connsiteX16" fmla="*/ 0 w 3518289"/>
                      <a:gd name="connsiteY16" fmla="*/ 1082963 h 1600438"/>
                      <a:gd name="connsiteX17" fmla="*/ 0 w 3518289"/>
                      <a:gd name="connsiteY17" fmla="*/ 549484 h 1600438"/>
                      <a:gd name="connsiteX18" fmla="*/ 0 w 3518289"/>
                      <a:gd name="connsiteY18" fmla="*/ 0 h 1600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518289" h="1600438" fill="none" extrusionOk="0">
                        <a:moveTo>
                          <a:pt x="0" y="0"/>
                        </a:moveTo>
                        <a:cubicBezTo>
                          <a:pt x="124131" y="-30417"/>
                          <a:pt x="297664" y="29493"/>
                          <a:pt x="480833" y="0"/>
                        </a:cubicBezTo>
                        <a:cubicBezTo>
                          <a:pt x="616716" y="-28358"/>
                          <a:pt x="772970" y="73469"/>
                          <a:pt x="1067214" y="0"/>
                        </a:cubicBezTo>
                        <a:cubicBezTo>
                          <a:pt x="1343874" y="-75363"/>
                          <a:pt x="1335202" y="62303"/>
                          <a:pt x="1618413" y="0"/>
                        </a:cubicBezTo>
                        <a:cubicBezTo>
                          <a:pt x="1868752" y="-73743"/>
                          <a:pt x="1917737" y="41603"/>
                          <a:pt x="2099246" y="0"/>
                        </a:cubicBezTo>
                        <a:cubicBezTo>
                          <a:pt x="2278234" y="-22717"/>
                          <a:pt x="2470882" y="-22519"/>
                          <a:pt x="2615261" y="0"/>
                        </a:cubicBezTo>
                        <a:cubicBezTo>
                          <a:pt x="2817841" y="-69875"/>
                          <a:pt x="3173996" y="126967"/>
                          <a:pt x="3518289" y="0"/>
                        </a:cubicBezTo>
                        <a:cubicBezTo>
                          <a:pt x="3582596" y="141527"/>
                          <a:pt x="3455566" y="346616"/>
                          <a:pt x="3518289" y="549484"/>
                        </a:cubicBezTo>
                        <a:cubicBezTo>
                          <a:pt x="3602025" y="771512"/>
                          <a:pt x="3487830" y="936219"/>
                          <a:pt x="3518289" y="1066959"/>
                        </a:cubicBezTo>
                        <a:cubicBezTo>
                          <a:pt x="3543047" y="1219889"/>
                          <a:pt x="3516009" y="1430494"/>
                          <a:pt x="3518289" y="1600438"/>
                        </a:cubicBezTo>
                        <a:cubicBezTo>
                          <a:pt x="3310747" y="1690863"/>
                          <a:pt x="3112233" y="1549317"/>
                          <a:pt x="2896725" y="1600438"/>
                        </a:cubicBezTo>
                        <a:cubicBezTo>
                          <a:pt x="2662732" y="1687062"/>
                          <a:pt x="2528475" y="1559717"/>
                          <a:pt x="2380709" y="1600438"/>
                        </a:cubicBezTo>
                        <a:cubicBezTo>
                          <a:pt x="2204312" y="1627633"/>
                          <a:pt x="2057166" y="1587247"/>
                          <a:pt x="1899876" y="1600438"/>
                        </a:cubicBezTo>
                        <a:cubicBezTo>
                          <a:pt x="1769923" y="1677928"/>
                          <a:pt x="1627386" y="1567827"/>
                          <a:pt x="1278312" y="1600438"/>
                        </a:cubicBezTo>
                        <a:cubicBezTo>
                          <a:pt x="983683" y="1675824"/>
                          <a:pt x="958069" y="1593820"/>
                          <a:pt x="691930" y="1600438"/>
                        </a:cubicBezTo>
                        <a:cubicBezTo>
                          <a:pt x="393366" y="1638918"/>
                          <a:pt x="191803" y="1623526"/>
                          <a:pt x="0" y="1600438"/>
                        </a:cubicBezTo>
                        <a:cubicBezTo>
                          <a:pt x="-12202" y="1345824"/>
                          <a:pt x="17171" y="1209711"/>
                          <a:pt x="0" y="1050954"/>
                        </a:cubicBezTo>
                        <a:cubicBezTo>
                          <a:pt x="-6656" y="879184"/>
                          <a:pt x="20788" y="764609"/>
                          <a:pt x="0" y="549484"/>
                        </a:cubicBezTo>
                        <a:cubicBezTo>
                          <a:pt x="14652" y="340299"/>
                          <a:pt x="41733" y="283253"/>
                          <a:pt x="0" y="0"/>
                        </a:cubicBezTo>
                        <a:close/>
                      </a:path>
                      <a:path w="3518289" h="1600438" stroke="0" extrusionOk="0">
                        <a:moveTo>
                          <a:pt x="0" y="0"/>
                        </a:moveTo>
                        <a:cubicBezTo>
                          <a:pt x="122211" y="-107386"/>
                          <a:pt x="368419" y="45531"/>
                          <a:pt x="516016" y="0"/>
                        </a:cubicBezTo>
                        <a:cubicBezTo>
                          <a:pt x="668566" y="-3459"/>
                          <a:pt x="810865" y="-6129"/>
                          <a:pt x="1172763" y="0"/>
                        </a:cubicBezTo>
                        <a:cubicBezTo>
                          <a:pt x="1494603" y="-43350"/>
                          <a:pt x="1515776" y="9174"/>
                          <a:pt x="1653596" y="0"/>
                        </a:cubicBezTo>
                        <a:cubicBezTo>
                          <a:pt x="1793176" y="5245"/>
                          <a:pt x="2138924" y="33297"/>
                          <a:pt x="2275160" y="0"/>
                        </a:cubicBezTo>
                        <a:cubicBezTo>
                          <a:pt x="2448735" y="-51204"/>
                          <a:pt x="2699242" y="-12407"/>
                          <a:pt x="2861542" y="0"/>
                        </a:cubicBezTo>
                        <a:cubicBezTo>
                          <a:pt x="3045695" y="-58478"/>
                          <a:pt x="3368814" y="6183"/>
                          <a:pt x="3518289" y="0"/>
                        </a:cubicBezTo>
                        <a:cubicBezTo>
                          <a:pt x="3529316" y="138287"/>
                          <a:pt x="3494955" y="247573"/>
                          <a:pt x="3518289" y="501471"/>
                        </a:cubicBezTo>
                        <a:cubicBezTo>
                          <a:pt x="3525552" y="735567"/>
                          <a:pt x="3459544" y="796290"/>
                          <a:pt x="3518289" y="1034950"/>
                        </a:cubicBezTo>
                        <a:cubicBezTo>
                          <a:pt x="3578037" y="1290423"/>
                          <a:pt x="3519739" y="1330960"/>
                          <a:pt x="3518289" y="1600438"/>
                        </a:cubicBezTo>
                        <a:cubicBezTo>
                          <a:pt x="3309944" y="1611199"/>
                          <a:pt x="3213459" y="1534772"/>
                          <a:pt x="3037456" y="1600438"/>
                        </a:cubicBezTo>
                        <a:cubicBezTo>
                          <a:pt x="2862815" y="1645096"/>
                          <a:pt x="2623121" y="1548757"/>
                          <a:pt x="2380709" y="1600438"/>
                        </a:cubicBezTo>
                        <a:cubicBezTo>
                          <a:pt x="2157306" y="1633588"/>
                          <a:pt x="2016330" y="1586912"/>
                          <a:pt x="1759145" y="1600438"/>
                        </a:cubicBezTo>
                        <a:cubicBezTo>
                          <a:pt x="1555858" y="1649146"/>
                          <a:pt x="1343794" y="1579348"/>
                          <a:pt x="1243129" y="1600438"/>
                        </a:cubicBezTo>
                        <a:cubicBezTo>
                          <a:pt x="1154819" y="1619113"/>
                          <a:pt x="836393" y="1513701"/>
                          <a:pt x="586381" y="1600438"/>
                        </a:cubicBezTo>
                        <a:cubicBezTo>
                          <a:pt x="286720" y="1663038"/>
                          <a:pt x="294668" y="1608397"/>
                          <a:pt x="0" y="1600438"/>
                        </a:cubicBezTo>
                        <a:cubicBezTo>
                          <a:pt x="-13631" y="1356028"/>
                          <a:pt x="40894" y="1287217"/>
                          <a:pt x="0" y="1082963"/>
                        </a:cubicBezTo>
                        <a:cubicBezTo>
                          <a:pt x="-69709" y="881079"/>
                          <a:pt x="7898" y="651511"/>
                          <a:pt x="0" y="549484"/>
                        </a:cubicBezTo>
                        <a:cubicBezTo>
                          <a:pt x="-8611" y="428086"/>
                          <a:pt x="78998" y="240481"/>
                          <a:pt x="0" y="0"/>
                        </a:cubicBezTo>
                        <a:close/>
                      </a:path>
                      <a:path w="3518289" h="1600438" fill="none" stroke="0" extrusionOk="0">
                        <a:moveTo>
                          <a:pt x="0" y="0"/>
                        </a:moveTo>
                        <a:cubicBezTo>
                          <a:pt x="104456" y="-9667"/>
                          <a:pt x="308985" y="10442"/>
                          <a:pt x="480833" y="0"/>
                        </a:cubicBezTo>
                        <a:cubicBezTo>
                          <a:pt x="683398" y="-39884"/>
                          <a:pt x="776370" y="20853"/>
                          <a:pt x="1067214" y="0"/>
                        </a:cubicBezTo>
                        <a:cubicBezTo>
                          <a:pt x="1356346" y="-31140"/>
                          <a:pt x="1374476" y="53312"/>
                          <a:pt x="1618413" y="0"/>
                        </a:cubicBezTo>
                        <a:cubicBezTo>
                          <a:pt x="1881555" y="-50411"/>
                          <a:pt x="1911629" y="48720"/>
                          <a:pt x="2099246" y="0"/>
                        </a:cubicBezTo>
                        <a:cubicBezTo>
                          <a:pt x="2269836" y="-23438"/>
                          <a:pt x="2509219" y="7733"/>
                          <a:pt x="2615261" y="0"/>
                        </a:cubicBezTo>
                        <a:cubicBezTo>
                          <a:pt x="2778154" y="-12088"/>
                          <a:pt x="3196871" y="117846"/>
                          <a:pt x="3518289" y="0"/>
                        </a:cubicBezTo>
                        <a:cubicBezTo>
                          <a:pt x="3577040" y="174656"/>
                          <a:pt x="3501662" y="317095"/>
                          <a:pt x="3518289" y="549484"/>
                        </a:cubicBezTo>
                        <a:cubicBezTo>
                          <a:pt x="3598166" y="747456"/>
                          <a:pt x="3523356" y="946278"/>
                          <a:pt x="3518289" y="1066959"/>
                        </a:cubicBezTo>
                        <a:cubicBezTo>
                          <a:pt x="3581814" y="1210862"/>
                          <a:pt x="3492559" y="1422659"/>
                          <a:pt x="3518289" y="1600438"/>
                        </a:cubicBezTo>
                        <a:cubicBezTo>
                          <a:pt x="3319118" y="1697585"/>
                          <a:pt x="3135842" y="1535412"/>
                          <a:pt x="2896725" y="1600438"/>
                        </a:cubicBezTo>
                        <a:cubicBezTo>
                          <a:pt x="2694771" y="1649416"/>
                          <a:pt x="2527840" y="1543836"/>
                          <a:pt x="2380709" y="1600438"/>
                        </a:cubicBezTo>
                        <a:cubicBezTo>
                          <a:pt x="2219307" y="1646258"/>
                          <a:pt x="2021360" y="1568800"/>
                          <a:pt x="1899876" y="1600438"/>
                        </a:cubicBezTo>
                        <a:cubicBezTo>
                          <a:pt x="1751382" y="1637246"/>
                          <a:pt x="1615604" y="1490914"/>
                          <a:pt x="1278312" y="1600438"/>
                        </a:cubicBezTo>
                        <a:cubicBezTo>
                          <a:pt x="989151" y="1670870"/>
                          <a:pt x="927636" y="1590022"/>
                          <a:pt x="691930" y="1600438"/>
                        </a:cubicBezTo>
                        <a:cubicBezTo>
                          <a:pt x="439696" y="1552167"/>
                          <a:pt x="233411" y="1636671"/>
                          <a:pt x="0" y="1600438"/>
                        </a:cubicBezTo>
                        <a:cubicBezTo>
                          <a:pt x="-32821" y="1374634"/>
                          <a:pt x="28928" y="1234424"/>
                          <a:pt x="0" y="1050954"/>
                        </a:cubicBezTo>
                        <a:cubicBezTo>
                          <a:pt x="-35696" y="847124"/>
                          <a:pt x="108" y="761165"/>
                          <a:pt x="0" y="549484"/>
                        </a:cubicBezTo>
                        <a:cubicBezTo>
                          <a:pt x="-10401" y="347849"/>
                          <a:pt x="49871" y="2700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ap-029" sz="2000" b="1" dirty="0">
                <a:solidFill>
                  <a:schemeClr val="accent1">
                    <a:lumMod val="50000"/>
                  </a:schemeClr>
                </a:solidFill>
              </a:rPr>
              <a:t>“E habrimentu di Bo palabranan ta ilumin</a:t>
            </a:r>
            <a:r>
              <a:rPr lang="pap-029" sz="20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á</a:t>
            </a:r>
            <a:r>
              <a:rPr lang="pap-029" sz="2000" b="1" dirty="0">
                <a:solidFill>
                  <a:schemeClr val="accent1">
                    <a:lumMod val="50000"/>
                  </a:schemeClr>
                </a:solidFill>
              </a:rPr>
              <a:t>; e ta duna komprendementu na e simpelnan” </a:t>
            </a:r>
            <a:br>
              <a:rPr lang="pap-029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ap-029" b="1" dirty="0">
                <a:solidFill>
                  <a:schemeClr val="accent1">
                    <a:lumMod val="50000"/>
                  </a:schemeClr>
                </a:solidFill>
              </a:rPr>
              <a:t>(Salmo  119:130 </a:t>
            </a:r>
            <a:r>
              <a:rPr lang="pap-029" sz="1400" b="1" dirty="0">
                <a:solidFill>
                  <a:schemeClr val="accent1">
                    <a:lumMod val="50000"/>
                  </a:schemeClr>
                </a:solidFill>
              </a:rPr>
              <a:t>NIV</a:t>
            </a:r>
            <a:r>
              <a:rPr lang="pap-029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942957" y="2461283"/>
            <a:ext cx="71636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Den dje nos ta ha</a:t>
            </a:r>
            <a:r>
              <a:rPr lang="pap-029" sz="2000" b="1" dirty="0">
                <a:latin typeface="Aptos" panose="020B0004020202020204" pitchFamily="34" charset="0"/>
              </a:rPr>
              <a:t>ña e diabel su strategia</a:t>
            </a:r>
            <a:r>
              <a:rPr lang="pap-029" sz="2000" b="1" dirty="0"/>
              <a:t>; e kreashon; e nasementu, bida, morto, resurekshon i                                                          interseshon di  Hesus; pordon di pik</a:t>
            </a:r>
            <a:r>
              <a:rPr lang="pap-029" sz="2000" b="1" dirty="0">
                <a:latin typeface="Aptos" panose="020B0004020202020204" pitchFamily="34" charset="0"/>
              </a:rPr>
              <a:t>ánan</a:t>
            </a:r>
            <a:r>
              <a:rPr lang="pap-029" sz="2000" b="1" dirty="0"/>
              <a:t>; e Segunda Binida; bida et</a:t>
            </a:r>
            <a:r>
              <a:rPr lang="pap-029" sz="2000" b="1" dirty="0">
                <a:latin typeface="Aptos" panose="020B0004020202020204" pitchFamily="34" charset="0"/>
              </a:rPr>
              <a:t>èrna riba e Tera Nobo .</a:t>
            </a:r>
            <a:r>
              <a:rPr lang="en" sz="2000" b="1" dirty="0"/>
              <a:t>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942957" y="1768786"/>
            <a:ext cx="7163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b="1" dirty="0"/>
              <a:t>Pesei, nos siguridat ta w</a:t>
            </a:r>
            <a:r>
              <a:rPr lang="pap-029" b="1" dirty="0">
                <a:latin typeface="Aptos" panose="020B0004020202020204" pitchFamily="34" charset="0"/>
              </a:rPr>
              <a:t>òrdu hañá solamente den e Beibel, i den kada un di su bukinan, kapítulonan i </a:t>
            </a:r>
            <a:r>
              <a:rPr lang="pap-029" b="1" dirty="0"/>
              <a:t>vèrsnan (2Tim.3:16).</a:t>
            </a:r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4"/>
                </a:solidFill>
              </a:rPr>
              <a:t>RASONAMENTU HUMANO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605822"/>
            <a:ext cx="678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Tin un kaminda ku ta parse di ta bon, pero na fin e ta guia na morto ” 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(Proverbionan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603428" y="1313648"/>
            <a:ext cx="5688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ta Dios ta Esun Kende a inspir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 e Beibel, ken lo por interpret’é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Pedro 1:20; Juan 14:26)?</a:t>
            </a: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4360856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603430" y="3484773"/>
            <a:ext cx="7588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eh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èmpel di rasonamentu humano ta e krítika di mas haltu ku, desde e siglo 1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 a propon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 un interpretashon 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“akad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miko”  di e Beibel.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603429" y="2091434"/>
            <a:ext cx="7588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persona sin e Spiritu no ta asept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 e kosnan ku ta bini for di e Spiritu di Dios pero ta konsidera nan lokura, i no por komprendé nan pasombra nan ta wòrdu deserní solamente dor di e Spiritu (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1Kor. 2:14 ).</a:t>
            </a: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603428" y="5963674"/>
            <a:ext cx="7588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duda, e enemigu ta deriv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kamindanan ku ta parse bon, pero nan fin ta morto  (Prov. 16:25).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603430" y="4570336"/>
            <a:ext cx="7588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Esaki su aserkamentu b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ásiko ta e nengamentu di milagernan i e imposibilidat di pronostiká e futuro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Bou di  aserkamentu aki, ki benefisio nos lo por deriv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 for di e palabra di Dios si nos nenga esaki su poder òf su abilidat pa konose e futuro  ku ta spera nos</a:t>
            </a:r>
            <a:r>
              <a:rPr lang="pap-029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1592</Words>
  <Application>Microsoft Office PowerPoint</Application>
  <PresentationFormat>Panorámica</PresentationFormat>
  <Paragraphs>57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 Display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118</cp:revision>
  <dcterms:created xsi:type="dcterms:W3CDTF">2024-03-31T16:03:06Z</dcterms:created>
  <dcterms:modified xsi:type="dcterms:W3CDTF">2024-04-18T05:46:46Z</dcterms:modified>
</cp:coreProperties>
</file>