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1" r:id="rId4"/>
    <p:sldId id="257" r:id="rId5"/>
    <p:sldId id="258" r:id="rId6"/>
    <p:sldId id="259" r:id="rId7"/>
    <p:sldId id="290" r:id="rId8"/>
    <p:sldId id="261" r:id="rId9"/>
    <p:sldId id="289" r:id="rId10"/>
    <p:sldId id="263" r:id="rId11"/>
    <p:sldId id="264" r:id="rId12"/>
    <p:sldId id="28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0B9"/>
    <a:srgbClr val="D9EFDB"/>
    <a:srgbClr val="E8F5E9"/>
    <a:srgbClr val="63D37D"/>
    <a:srgbClr val="CDEBD1"/>
    <a:srgbClr val="EDE4CC"/>
    <a:srgbClr val="F2DB51"/>
    <a:srgbClr val="29A045"/>
    <a:srgbClr val="A8A400"/>
    <a:srgbClr val="B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6" autoAdjust="0"/>
    <p:restoredTop sz="94660"/>
  </p:normalViewPr>
  <p:slideViewPr>
    <p:cSldViewPr snapToGrid="0">
      <p:cViewPr varScale="1">
        <p:scale>
          <a:sx n="34" d="100"/>
          <a:sy n="34" d="100"/>
        </p:scale>
        <p:origin x="60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MIRA</a:t>
          </a:r>
          <a:r>
            <a:rPr lang="en" sz="2000" b="1" dirty="0"/>
            <a:t>: </a:t>
          </a:r>
          <a:r>
            <a:rPr lang="pap-029" sz="2000" b="1" noProof="0" dirty="0"/>
            <a:t>Dios no ta indiferente na sufrimentu. E ta mira tur kos. Speshalmente E ta mira e dol</a:t>
          </a:r>
          <a:r>
            <a:rPr lang="pap-029" sz="2000" b="1" noProof="0" dirty="0">
              <a:latin typeface="Aptos" panose="020B0004020202020204" pitchFamily="34" charset="0"/>
            </a:rPr>
            <a:t>ó i inhustisia kometé kontra di Su pueblo</a:t>
          </a:r>
          <a:r>
            <a:rPr lang="pap-029" sz="2000" b="1" noProof="0" dirty="0"/>
            <a:t> (2 Reinan </a:t>
          </a:r>
          <a:r>
            <a:rPr lang="en" sz="2000" b="1" dirty="0"/>
            <a:t>9:26).</a:t>
          </a:r>
          <a:endParaRPr lang="es-ES" sz="2000" dirty="0"/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2000"/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2000"/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BAHA</a:t>
          </a:r>
          <a:r>
            <a:rPr lang="en" sz="2000" b="1" dirty="0"/>
            <a:t>: Dios no ta para(permanes</a:t>
          </a:r>
          <a:r>
            <a:rPr lang="en-US" sz="2000" b="1" dirty="0">
              <a:latin typeface="Aptos" panose="020B0004020202020204" pitchFamily="34" charset="0"/>
            </a:rPr>
            <a:t>é) </a:t>
          </a:r>
          <a:r>
            <a:rPr lang="en" sz="2000" b="1" dirty="0"/>
            <a:t>ketu. E ta baha pa kana entre nos. E ta biba entre sernan humano </a:t>
          </a:r>
          <a:br>
            <a:rPr lang="es-ES" sz="2000" b="1" dirty="0"/>
          </a:br>
          <a:r>
            <a:rPr lang="en" sz="2000" b="1" dirty="0"/>
            <a:t>(Eks. 29:45; Juan 14:16-17)</a:t>
          </a:r>
          <a:endParaRPr lang="es-ES" sz="2000" dirty="0"/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2000"/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2000"/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2000" b="1" dirty="0">
              <a:solidFill>
                <a:schemeClr val="accent3">
                  <a:lumMod val="50000"/>
                </a:schemeClr>
              </a:solidFill>
            </a:rPr>
            <a:t>SAKA</a:t>
          </a:r>
          <a:r>
            <a:rPr lang="en" sz="2000" b="1" dirty="0"/>
            <a:t>: Dios, na Su tempu, ta aktua pa libra nos for di sufrimentu i kumpli ku Su promesanan (Jer. 29:11)</a:t>
          </a:r>
          <a:endParaRPr lang="es-ES" sz="2000" dirty="0"/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2000"/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2000"/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49096" y="0"/>
          <a:ext cx="11773867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581042" y="336218"/>
          <a:ext cx="3502777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MIRA</a:t>
          </a:r>
          <a:r>
            <a:rPr lang="en" sz="2000" b="1" kern="1200" dirty="0"/>
            <a:t>: </a:t>
          </a:r>
          <a:r>
            <a:rPr lang="pap-029" sz="2000" b="1" kern="1200" noProof="0" dirty="0"/>
            <a:t>Dios no ta indiferente na sufrimentu. E ta mira tur kos. Speshalmente E ta mira e dol</a:t>
          </a:r>
          <a:r>
            <a:rPr lang="pap-029" sz="2000" b="1" kern="1200" noProof="0" dirty="0">
              <a:latin typeface="Aptos" panose="020B0004020202020204" pitchFamily="34" charset="0"/>
            </a:rPr>
            <a:t>ó i inhustisia kometé kontra di Su pueblo</a:t>
          </a:r>
          <a:r>
            <a:rPr lang="pap-029" sz="2000" b="1" kern="1200" noProof="0" dirty="0"/>
            <a:t> (2 Reinan </a:t>
          </a:r>
          <a:r>
            <a:rPr lang="en" sz="2000" b="1" kern="1200" dirty="0"/>
            <a:t>9:26).</a:t>
          </a:r>
          <a:endParaRPr lang="es-ES" sz="2000" kern="1200" dirty="0"/>
        </a:p>
      </dsp:txBody>
      <dsp:txXfrm>
        <a:off x="672919" y="428095"/>
        <a:ext cx="3319023" cy="1698353"/>
      </dsp:txXfrm>
    </dsp:sp>
    <dsp:sp modelId="{AC825C12-AF42-4BA1-AA13-23C63E1A3627}">
      <dsp:nvSpPr>
        <dsp:cNvPr id="0" name=""/>
        <dsp:cNvSpPr/>
      </dsp:nvSpPr>
      <dsp:spPr>
        <a:xfrm>
          <a:off x="4175819" y="336218"/>
          <a:ext cx="3502777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BAHA</a:t>
          </a:r>
          <a:r>
            <a:rPr lang="en" sz="2000" b="1" kern="1200" dirty="0"/>
            <a:t>: Dios no ta para(permanes</a:t>
          </a:r>
          <a:r>
            <a:rPr lang="en-US" sz="2000" b="1" kern="1200" dirty="0">
              <a:latin typeface="Aptos" panose="020B0004020202020204" pitchFamily="34" charset="0"/>
            </a:rPr>
            <a:t>é) </a:t>
          </a:r>
          <a:r>
            <a:rPr lang="en" sz="2000" b="1" kern="1200" dirty="0"/>
            <a:t>ketu. E ta baha pa kana entre nos. E ta biba entre sernan humano </a:t>
          </a:r>
          <a:br>
            <a:rPr lang="es-ES" sz="2000" b="1" kern="1200" dirty="0"/>
          </a:br>
          <a:r>
            <a:rPr lang="en" sz="2000" b="1" kern="1200" dirty="0"/>
            <a:t>(Eks. 29:45; Juan 14:16-17)</a:t>
          </a:r>
          <a:endParaRPr lang="es-ES" sz="2000" kern="1200" dirty="0"/>
        </a:p>
      </dsp:txBody>
      <dsp:txXfrm>
        <a:off x="4267696" y="428095"/>
        <a:ext cx="3319023" cy="1698353"/>
      </dsp:txXfrm>
    </dsp:sp>
    <dsp:sp modelId="{A6E77D58-24DC-441B-B8F3-E72D2F642819}">
      <dsp:nvSpPr>
        <dsp:cNvPr id="0" name=""/>
        <dsp:cNvSpPr/>
      </dsp:nvSpPr>
      <dsp:spPr>
        <a:xfrm>
          <a:off x="7767943" y="336218"/>
          <a:ext cx="3502777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>
                  <a:lumMod val="50000"/>
                </a:schemeClr>
              </a:solidFill>
            </a:rPr>
            <a:t>SAKA</a:t>
          </a:r>
          <a:r>
            <a:rPr lang="en" sz="2000" b="1" kern="1200" dirty="0"/>
            <a:t>: Dios, na Su tempu, ta aktua pa libra nos for di sufrimentu i kumpli ku Su promesanan (Jer. 29:11)</a:t>
          </a:r>
          <a:endParaRPr lang="es-ES" sz="2000" kern="1200" dirty="0"/>
        </a:p>
      </dsp:txBody>
      <dsp:txXfrm>
        <a:off x="7859820" y="428095"/>
        <a:ext cx="3319023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2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0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4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5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2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6438901" y="28367"/>
            <a:ext cx="575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300" dirty="0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MATA NA KANDELA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28875" y="6519446"/>
            <a:ext cx="2162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2 pa  Y</a:t>
            </a:r>
            <a:r>
              <a:rPr lang="en-US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ü</a:t>
            </a:r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 12, 2025</a:t>
            </a: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3606041" cy="270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3274142" y="0"/>
            <a:ext cx="8917857" cy="76944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 REGRESO NA EGIPTO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3071854" y="702672"/>
            <a:ext cx="9025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Na un posada na kaminda, Se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ñor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kontra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topa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Moisés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tabata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punto pa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mat’é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(Eksodo 4:24)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3811280" y="1490765"/>
            <a:ext cx="83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prom</a:t>
            </a:r>
            <a:r>
              <a:rPr lang="pap-029" sz="2000" b="1" dirty="0">
                <a:latin typeface="Aptos" panose="020B0004020202020204" pitchFamily="34" charset="0"/>
              </a:rPr>
              <a:t>é paso ku Moisés a tuma den bolbiendo bèk na Egipto tabata pa pidi su suegro pa permiso </a:t>
            </a:r>
            <a:r>
              <a:rPr lang="pap-029" sz="2000" b="1" dirty="0"/>
              <a:t>(Eksodo 4:18 ). Tumando su famia, el a kumins</a:t>
            </a:r>
            <a:r>
              <a:rPr lang="pap-029" sz="2000" b="1" dirty="0">
                <a:latin typeface="Aptos" panose="020B0004020202020204" pitchFamily="34" charset="0"/>
              </a:rPr>
              <a:t>á su biahe </a:t>
            </a:r>
            <a:r>
              <a:rPr lang="pap-029" sz="2000" b="1" dirty="0"/>
              <a:t> (Eksodo 4:20). Pero algu di sorpresa a sosod</a:t>
            </a:r>
            <a:r>
              <a:rPr lang="pap-029" sz="2000" b="1" dirty="0">
                <a:latin typeface="Aptos" panose="020B0004020202020204" pitchFamily="34" charset="0"/>
              </a:rPr>
              <a:t>é.           </a:t>
            </a:r>
            <a:r>
              <a:rPr lang="pap-029" sz="2000" b="1" dirty="0"/>
              <a:t> Riba kaminda, Dios tabata kier a mat’</a:t>
            </a:r>
            <a:r>
              <a:rPr lang="pap-029" sz="2000" b="1" dirty="0">
                <a:latin typeface="Aptos" panose="020B0004020202020204" pitchFamily="34" charset="0"/>
              </a:rPr>
              <a:t>é </a:t>
            </a:r>
            <a:r>
              <a:rPr lang="pap-029" sz="2000" b="1" dirty="0"/>
              <a:t> (Eksodo</a:t>
            </a:r>
            <a:r>
              <a:rPr lang="en" sz="2000" b="1" dirty="0"/>
              <a:t> 4:24 ).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137863" y="4659674"/>
            <a:ext cx="7446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Mois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s (influensi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dirty="0"/>
              <a:t> dor di su esposa) no a sirkunsid</a:t>
            </a:r>
            <a:r>
              <a:rPr lang="pap-029" sz="2000" b="1" dirty="0">
                <a:latin typeface="Aptos" panose="020B0004020202020204" pitchFamily="34" charset="0"/>
              </a:rPr>
              <a:t>á su yiu hòmber</a:t>
            </a:r>
            <a:r>
              <a:rPr lang="pap-029" sz="2000" b="1" dirty="0"/>
              <a:t>. Pesei, </a:t>
            </a:r>
            <a:r>
              <a:rPr lang="pap-029" sz="2000" b="1" dirty="0">
                <a:latin typeface="Aptos" panose="020B0004020202020204" pitchFamily="34" charset="0"/>
              </a:rPr>
              <a:t>é tabata desobedesiendo e kondishonnan di e pakto ku Dios a stablesé ku </a:t>
            </a:r>
            <a:r>
              <a:rPr lang="pap-029" sz="2000" b="1" dirty="0"/>
              <a:t>Abraham</a:t>
            </a:r>
            <a:r>
              <a:rPr lang="en" sz="2000" b="1" dirty="0"/>
              <a:t> (Gen. 17:10).</a:t>
            </a:r>
          </a:p>
        </p:txBody>
      </p:sp>
      <p:pic>
        <p:nvPicPr>
          <p:cNvPr id="16" name="Imagen 15" descr="Una persona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7661708" y="2767280"/>
            <a:ext cx="4317329" cy="3936831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3811280" y="2921331"/>
            <a:ext cx="39435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</a:t>
            </a:r>
            <a:r>
              <a:rPr lang="pap-029" sz="2000" b="1" dirty="0">
                <a:latin typeface="Aptos" panose="020B0004020202020204" pitchFamily="34" charset="0"/>
              </a:rPr>
              <a:t>éfora a komprendé loke tabata sosodé, i a tuma e midínan nesesario pa evitá</a:t>
            </a:r>
            <a:r>
              <a:rPr lang="pap-029" sz="2000" b="1" dirty="0"/>
              <a:t> e resultado fatal: el a sirkunsid</a:t>
            </a:r>
            <a:r>
              <a:rPr lang="pap-029" sz="2000" b="1" dirty="0">
                <a:latin typeface="Aptos" panose="020B0004020202020204" pitchFamily="34" charset="0"/>
              </a:rPr>
              <a:t>á su yiu hòmber</a:t>
            </a:r>
            <a:r>
              <a:rPr lang="pap-029" sz="2000" b="1" dirty="0"/>
              <a:t> (Eks</a:t>
            </a:r>
            <a:r>
              <a:rPr lang="en" sz="2000" b="1" dirty="0"/>
              <a:t>. 4:25).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137863" y="5782463"/>
            <a:ext cx="7446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rechaso konsiente pa obedes</a:t>
            </a:r>
            <a:r>
              <a:rPr lang="pap-029" sz="2000" b="1" dirty="0">
                <a:latin typeface="Aptos" panose="020B0004020202020204" pitchFamily="34" charset="0"/>
              </a:rPr>
              <a:t>é un mandato divino kla a deskualifiká Moisés for di guia e pueblo. E situashon aki mester a wòrdu remediá promé ku é lo por kumpli ku su mishon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984F-A561-0FFC-406E-095D4C3F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A399B-D9AB-97CA-FA5D-9D32CC8B5A43}"/>
              </a:ext>
            </a:extLst>
          </p:cNvPr>
          <p:cNvSpPr txBox="1"/>
          <p:nvPr/>
        </p:nvSpPr>
        <p:spPr>
          <a:xfrm>
            <a:off x="1847738" y="589672"/>
            <a:ext cx="866786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600" b="1" dirty="0">
                <a:latin typeface="Constantia" panose="02030602050306030303" pitchFamily="18" charset="0"/>
              </a:rPr>
              <a:t>“ Un hende lo gana poder i efisiensia segun ku é ta aseptá e responsabilidatnan ku Dios ta pone riba djé, i ku su alma kompleto ta buska pa kwalifiká su mes pa karga nan korektamente. Kon sea humilde ku su posishon ta òf limitá ku su abilidat ta, e hende ei lo alkansá berdadero grandesa kende, konfiando na forsa divino, ta buska pa ehekutá su trabou ku fidelidat. Si Moisés a dependé riba su propio forsa i sabiduria, i a aseptá ansiosamente e enkargo grandi, </a:t>
            </a:r>
            <a:r>
              <a:rPr lang="pap-029" sz="2600" b="1" dirty="0">
                <a:latin typeface="Aptos" panose="020B0004020202020204" pitchFamily="34" charset="0"/>
              </a:rPr>
              <a:t>é </a:t>
            </a:r>
            <a:r>
              <a:rPr lang="pap-029" sz="2600" b="1" dirty="0">
                <a:latin typeface="Constantia" panose="02030602050306030303" pitchFamily="18" charset="0"/>
              </a:rPr>
              <a:t>lo a proba su inkompetensia kompleto pa un tal trabou. E echo ku un hende ta sinti su debilidat ta alo menos un poko evidensia ku é ta realisá e magnitut di e trabou apuntá na djé, i ku é lo hasi Dios su konsehadó I su forsa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" sz="2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18280-5035-2CBA-C3AA-7616D0163545}"/>
              </a:ext>
            </a:extLst>
          </p:cNvPr>
          <p:cNvSpPr txBox="1"/>
          <p:nvPr/>
        </p:nvSpPr>
        <p:spPr>
          <a:xfrm>
            <a:off x="7001719" y="6099051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255)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1040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&#10;&#10;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3047" y="4494134"/>
            <a:ext cx="12191999" cy="23698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</a:rPr>
              <a:t>“ Y Señor a bisa: ‘Siguramente Mi a mira e aflikshon di Mi pueblo ku ta na Egipto, i a tende nan sklamashon pa motibu di nan kapatasnan, pasombra Mi ta konsiente di nan sufrimentunan. Pesei Mi a baha bini pa libra nan for di man di e Egipsionan, i pa saka nan for di e tera ei hiba na un tera bon i grandi</a:t>
            </a:r>
            <a:r>
              <a:rPr lang="pap-029" sz="26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, na un tera ku tin lechi i miel na abundansia</a:t>
            </a:r>
            <a:r>
              <a:rPr kumimoji="0" lang="pap-029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</a:rPr>
              <a:t>’ ” </a:t>
            </a:r>
            <a:r>
              <a:rPr kumimoji="0" lang="pap-029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</a:rPr>
              <a:t>Eksodo 3:7, 8, </a:t>
            </a:r>
            <a:r>
              <a:rPr kumimoji="0" lang="pap-029" sz="1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</a:rPr>
              <a:t>NKJV</a:t>
            </a:r>
            <a:endParaRPr kumimoji="0" lang="pap-029" sz="1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D502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6501685" y="3858628"/>
            <a:ext cx="566174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Yamada (Eksodo 3):</a:t>
            </a:r>
          </a:p>
          <a:p>
            <a:pPr lvl="1"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Mata na Kandela  (Eksodo 3:1-6)</a:t>
            </a:r>
          </a:p>
          <a:p>
            <a:pPr lvl="1"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Su 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Òrdunan 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(Eksodo 3:7-12)</a:t>
            </a:r>
          </a:p>
          <a:p>
            <a:pPr lvl="1"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òmber di Dios 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(Eksodo 3:13-22)</a:t>
            </a:r>
          </a:p>
          <a:p>
            <a:pPr>
              <a:spcBef>
                <a:spcPts val="1200"/>
              </a:spcBef>
            </a:pPr>
            <a:r>
              <a:rPr lang="pap-029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Kumpli e mishon (Eksodo 4):</a:t>
            </a:r>
          </a:p>
          <a:p>
            <a:pPr lvl="1">
              <a:spcBef>
                <a:spcPts val="600"/>
              </a:spcBef>
            </a:pPr>
            <a:r>
              <a:rPr lang="pap-02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Ekskiusnan i Mas ekskiusnan (Eksodo 4:1-17)</a:t>
            </a:r>
          </a:p>
          <a:p>
            <a:pPr lvl="1"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Regreso na Egipto (Eksodo 4:18-31)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239026" y="185884"/>
            <a:ext cx="7193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Despues di a faya den su esfuerso pa liber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e pueblo di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Israel, Mois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a pasa 40 a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ña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den e Desierto di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Midian komo un wardad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ó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Durante e tempu ei, ounke el a sigui su relashon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íntimo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ku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Dios,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el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bandoná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idea di ta Israel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libradó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agua, pasto, parado, mujer&#10;&#10;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6208" y="123926"/>
            <a:ext cx="4493392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916" y="3722451"/>
            <a:ext cx="3810000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722451"/>
            <a:ext cx="151277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306959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68805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629102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&#10;&#10;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90916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070840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5464517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3854146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239025" y="1888320"/>
            <a:ext cx="71939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Dios no a bandon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e idea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a keda, p’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 librad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ó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skohí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Pasombra E no a lubid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tampoko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sufrimentu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di Su pueblo. Awor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tempu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yega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guia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Israel for di nan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sklabitut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severo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. 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5F4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107934" y="56719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 YAMADA</a:t>
            </a: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0" y="-96250"/>
            <a:ext cx="9601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38100" dist="38100" dir="4200000" algn="tl" rotWithShape="0">
                    <a:srgbClr val="000000"/>
                  </a:outerShdw>
                </a:effectLst>
              </a:rPr>
              <a:t>E MATA NA KANDELA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49994" y="575444"/>
            <a:ext cx="96012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 Einan e angel di Señor a paresé na djé den flamnan di kandela for di meimei di un mata. Moisés a mira ku ounce e mata tabata tur na kandela esaki no a kima ” </a:t>
            </a:r>
            <a:r>
              <a:rPr lang="pap-029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(Eksodo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2275126" y="1396063"/>
            <a:ext cx="9742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E 40 a</a:t>
            </a:r>
            <a:r>
              <a:rPr lang="pap-029" b="1" dirty="0">
                <a:latin typeface="Aptos" panose="020B0004020202020204" pitchFamily="34" charset="0"/>
              </a:rPr>
              <a:t>ñanan ku </a:t>
            </a:r>
            <a:r>
              <a:rPr lang="pap-029" b="1" dirty="0"/>
              <a:t>Mois</a:t>
            </a:r>
            <a:r>
              <a:rPr lang="pap-029" b="1" dirty="0">
                <a:latin typeface="Aptos" panose="020B0004020202020204" pitchFamily="34" charset="0"/>
              </a:rPr>
              <a:t>é</a:t>
            </a:r>
            <a:r>
              <a:rPr lang="pap-029" b="1" dirty="0"/>
              <a:t>s a biba na Madian por w</a:t>
            </a:r>
            <a:r>
              <a:rPr lang="pap-029" b="1" dirty="0">
                <a:latin typeface="Aptos" panose="020B0004020202020204" pitchFamily="34" charset="0"/>
              </a:rPr>
              <a:t>òrdu kontá kuntu komo lo siguiente</a:t>
            </a:r>
            <a:r>
              <a:rPr lang="pap-029" b="1" dirty="0"/>
              <a:t>: el a kasa, e tabatin dos yiunan h</a:t>
            </a:r>
            <a:r>
              <a:rPr lang="pap-029" b="1" dirty="0">
                <a:latin typeface="Aptos" panose="020B0004020202020204" pitchFamily="34" charset="0"/>
              </a:rPr>
              <a:t>òmber, i a sirbi komo un wardadó pa su suegro. Tambe el a dediká e tempu ei pa skirbi dos buki</a:t>
            </a:r>
            <a:r>
              <a:rPr lang="pap-029" b="1" dirty="0"/>
              <a:t>: J</a:t>
            </a:r>
            <a:r>
              <a:rPr lang="pap-029" b="1" dirty="0">
                <a:latin typeface="Aptos" panose="020B0004020202020204" pitchFamily="34" charset="0"/>
              </a:rPr>
              <a:t>ò</a:t>
            </a:r>
            <a:r>
              <a:rPr lang="pap-029" b="1" dirty="0"/>
              <a:t>b i Genesis, esensial na komprendementu di e temanan krusial di salbashon. Pero tur kos a kambia den un momentu</a:t>
            </a:r>
            <a:r>
              <a:rPr lang="en" b="1" dirty="0"/>
              <a:t>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3994482"/>
            <a:ext cx="4919579" cy="2767263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303590"/>
            <a:ext cx="2056051" cy="250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196" y="3936732"/>
            <a:ext cx="2753729" cy="27720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5347433" y="4030776"/>
            <a:ext cx="38717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Ora ku E tabata papia na Mois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s, Dios a present</a:t>
            </a:r>
            <a:r>
              <a:rPr lang="pap-029" sz="2000" b="1" dirty="0">
                <a:latin typeface="Aptos" panose="020B0004020202020204" pitchFamily="34" charset="0"/>
              </a:rPr>
              <a:t>á Su mes komo e Dios di </a:t>
            </a:r>
            <a:r>
              <a:rPr lang="pap-029" sz="2000" b="1" dirty="0"/>
              <a:t>Abraham, Isaak, i Jak</a:t>
            </a:r>
            <a:r>
              <a:rPr lang="pap-029" sz="2000" b="1" dirty="0">
                <a:latin typeface="Aptos" panose="020B0004020202020204" pitchFamily="34" charset="0"/>
              </a:rPr>
              <a:t>ò</a:t>
            </a:r>
            <a:r>
              <a:rPr lang="pap-029" sz="2000" b="1" dirty="0"/>
              <a:t>b. E idea tabata kla: Dios a baha pa kumpli ku e promesa has</a:t>
            </a:r>
            <a:r>
              <a:rPr lang="pap-029" sz="2000" b="1" dirty="0">
                <a:latin typeface="Aptos" panose="020B0004020202020204" pitchFamily="34" charset="0"/>
              </a:rPr>
              <a:t>í na e patriarkanan aki i pa duna </a:t>
            </a:r>
            <a:r>
              <a:rPr lang="pap-029" sz="2000" b="1" dirty="0"/>
              <a:t>Israel e tera di Kanaan</a:t>
            </a:r>
            <a:r>
              <a:rPr lang="en" sz="2000" b="1" dirty="0"/>
              <a:t> (Gen. 12:7; 26:3; 48:3-4).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17" y="129931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2346258" y="2576062"/>
            <a:ext cx="96266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ap-029" sz="2000" b="1" dirty="0"/>
              <a:t>Na Hor</a:t>
            </a:r>
            <a:r>
              <a:rPr lang="pap-029" sz="2000" b="1" dirty="0">
                <a:latin typeface="Aptos" panose="020B0004020202020204" pitchFamily="34" charset="0"/>
              </a:rPr>
              <a:t>è</a:t>
            </a:r>
            <a:r>
              <a:rPr lang="pap-029" sz="2000" b="1" dirty="0"/>
              <a:t>b ( Seru Sinai), e Angel di Dios a apares</a:t>
            </a:r>
            <a:r>
              <a:rPr lang="pap-029" sz="2000" b="1" dirty="0">
                <a:latin typeface="Aptos" panose="020B0004020202020204" pitchFamily="34" charset="0"/>
              </a:rPr>
              <a:t>é n </a:t>
            </a:r>
            <a:r>
              <a:rPr lang="pap-029" sz="2000" b="1" dirty="0"/>
              <a:t>Mois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s den un mata na kandela (Eksodo 3:1-3). Ken e Angel aki tabata? Dios mes (Eksodo 3:4). </a:t>
            </a:r>
          </a:p>
          <a:p>
            <a:r>
              <a:rPr lang="pap-029" sz="2000" b="1" dirty="0"/>
              <a:t>Prom</a:t>
            </a:r>
            <a:r>
              <a:rPr lang="pap-029" sz="2000" b="1" dirty="0">
                <a:latin typeface="Aptos" panose="020B0004020202020204" pitchFamily="34" charset="0"/>
              </a:rPr>
              <a:t>é ku El a bira enkarná, Hesus a paresé na mú</a:t>
            </a:r>
            <a:r>
              <a:rPr lang="pap-029" sz="2000" b="1" dirty="0"/>
              <a:t>ltipel(hopi) okashonnan komo “ e Angel di Jehov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dirty="0"/>
              <a:t>” (Gen. 22:11-17; Huesnan 6:11, 16; 13:17-22; Zak</a:t>
            </a:r>
            <a:r>
              <a:rPr lang="en" sz="2000" b="1" dirty="0"/>
              <a:t>. 3:1-2).</a:t>
            </a:r>
          </a:p>
        </p:txBody>
      </p:sp>
    </p:spTree>
    <p:extLst>
      <p:ext uri="{BB962C8B-B14F-4D97-AF65-F5344CB8AC3E}">
        <p14:creationId xmlns:p14="http://schemas.microsoft.com/office/powerpoint/2010/main" val="121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128211" y="0"/>
            <a:ext cx="9063788" cy="76944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DIOS SU </a:t>
            </a:r>
            <a:r>
              <a:rPr 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ptos" panose="020B0004020202020204" pitchFamily="34" charset="0"/>
              </a:rPr>
              <a:t>ÒRDUNAN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3128211" y="730983"/>
            <a:ext cx="8957912" cy="6129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/>
          <a:p>
            <a:pPr algn="ctr"/>
            <a:r>
              <a:rPr lang="pap-029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Pesei awor, bai. Mi ta mandabo serka Farao pa saka Mi pueblo e Israelitanan for di Egipto ” </a:t>
            </a:r>
            <a:r>
              <a:rPr lang="pap-029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(Eksodo 3:10)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3234088" y="1396195"/>
            <a:ext cx="895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ap-029" sz="2000" b="1" dirty="0"/>
              <a:t>Dios ta present</a:t>
            </a:r>
            <a:r>
              <a:rPr lang="pap-029" sz="2000" b="1" dirty="0">
                <a:latin typeface="Aptos" panose="020B0004020202020204" pitchFamily="34" charset="0"/>
              </a:rPr>
              <a:t>á Su mes komo un  Persona dinámiko, huzando  vèrbonan di akshon: mira</a:t>
            </a:r>
            <a:r>
              <a:rPr lang="pap-029" sz="2000" b="1" dirty="0"/>
              <a:t>, baha, saka for (Eks</a:t>
            </a:r>
            <a:r>
              <a:rPr lang="en" sz="2000" b="1" dirty="0"/>
              <a:t>. 3:7-8).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002319"/>
              </p:ext>
            </p:extLst>
          </p:nvPr>
        </p:nvGraphicFramePr>
        <p:xfrm>
          <a:off x="159970" y="2079724"/>
          <a:ext cx="1187206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73291" y="4567622"/>
            <a:ext cx="7267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Tambe Dios a reker</a:t>
            </a:r>
            <a:r>
              <a:rPr lang="pap-029" sz="2000" b="1" dirty="0">
                <a:latin typeface="Aptos" panose="020B0004020202020204" pitchFamily="34" charset="0"/>
              </a:rPr>
              <a:t>í akshonnan definitivo for di Moisés</a:t>
            </a:r>
            <a:r>
              <a:rPr lang="pap-029" sz="2000" b="1" dirty="0"/>
              <a:t>: Bai na Egipto i saka Mi pueblo for di einan (Eks. 3:10, 12). Mois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s tabata kompletamente konfund</a:t>
            </a:r>
            <a:r>
              <a:rPr lang="pap-029" sz="2000" b="1" dirty="0">
                <a:latin typeface="Aptos" panose="020B0004020202020204" pitchFamily="34" charset="0"/>
              </a:rPr>
              <a:t>í(aplastá) dor di e tarea</a:t>
            </a:r>
            <a:r>
              <a:rPr lang="pap-029" sz="2000" b="1" dirty="0"/>
              <a:t>. E no tabata kier huza su forsa mas; </a:t>
            </a:r>
            <a:r>
              <a:rPr lang="pap-029" sz="2000" b="1" dirty="0">
                <a:latin typeface="Aptos" panose="020B0004020202020204" pitchFamily="34" charset="0"/>
              </a:rPr>
              <a:t>é no tabata sinti kapas mas di kumpli ku e mishon</a:t>
            </a:r>
            <a:r>
              <a:rPr lang="pap-029" sz="2000" b="1" dirty="0"/>
              <a:t>; solamente </a:t>
            </a:r>
            <a:r>
              <a:rPr lang="pap-029" sz="2000" b="1" dirty="0">
                <a:latin typeface="Aptos" panose="020B0004020202020204" pitchFamily="34" charset="0"/>
              </a:rPr>
              <a:t>é por a sklama, </a:t>
            </a:r>
            <a:r>
              <a:rPr lang="pap-029" sz="2000" b="1" dirty="0"/>
              <a:t>“ Ta ken mi ta?” (Eks. 3:11).  Su orguyo a w</a:t>
            </a:r>
            <a:r>
              <a:rPr lang="pap-029" sz="2000" b="1" dirty="0">
                <a:latin typeface="Aptos" panose="020B0004020202020204" pitchFamily="34" charset="0"/>
              </a:rPr>
              <a:t>òrdu transformá den humildat. En realidat, tabata na e momentu aki ku é tabata kla pa su mishon. </a:t>
            </a:r>
            <a:endParaRPr lang="pap-029" sz="2000" b="1" dirty="0"/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92" y="154185"/>
            <a:ext cx="2843566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0960" y="4467926"/>
            <a:ext cx="4369867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269506" y="-57423"/>
            <a:ext cx="84958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" sz="5400" b="1" dirty="0">
                <a:solidFill>
                  <a:srgbClr val="F2DB51"/>
                </a:solidFill>
              </a:rPr>
              <a:t>E N</a:t>
            </a:r>
            <a:r>
              <a:rPr lang="en-US" sz="5400" b="1" dirty="0">
                <a:solidFill>
                  <a:srgbClr val="F2DB51"/>
                </a:solidFill>
                <a:latin typeface="Aptos" panose="020B0004020202020204" pitchFamily="34" charset="0"/>
              </a:rPr>
              <a:t>ÒMBER DI DIOS</a:t>
            </a:r>
            <a:endParaRPr lang="en" sz="5400" b="1" dirty="0">
              <a:solidFill>
                <a:srgbClr val="F2DB5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28167" y="665964"/>
            <a:ext cx="897920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“ Dios a bis Moisés, “ Ami ta Esun ku Mi ta. Esaki ta loke bo mester bisa na e Israelitanan: ‘ Ami ta a mandami serka boso.” </a:t>
            </a:r>
            <a:r>
              <a:rPr lang="pap-029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(Eksodo 3:14)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5072567" y="1514818"/>
            <a:ext cx="686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Tur dios Egipsio tabatin un n</a:t>
            </a:r>
            <a:r>
              <a:rPr lang="pap-029" sz="2000" b="1" dirty="0">
                <a:latin typeface="Aptos" panose="020B0004020202020204" pitchFamily="34" charset="0"/>
              </a:rPr>
              <a:t>òmber, pero </a:t>
            </a:r>
            <a:r>
              <a:rPr lang="pap-029" sz="2000" b="1" dirty="0"/>
              <a:t>Israel a ador</a:t>
            </a:r>
            <a:r>
              <a:rPr lang="pap-029" sz="2000" b="1" dirty="0">
                <a:latin typeface="Aptos" panose="020B0004020202020204" pitchFamily="34" charset="0"/>
              </a:rPr>
              <a:t>á </a:t>
            </a:r>
            <a:r>
              <a:rPr lang="pap-029" sz="2000" b="1" dirty="0"/>
              <a:t> “ Dios Todopoderoso” (Eksodo 6:3). Despues di siglonan di polushon Egipsio, e Israelitanan kier a sa e n</a:t>
            </a:r>
            <a:r>
              <a:rPr lang="pap-029" sz="2000" b="1" dirty="0">
                <a:latin typeface="Aptos" panose="020B0004020202020204" pitchFamily="34" charset="0"/>
              </a:rPr>
              <a:t>òmber</a:t>
            </a:r>
            <a:r>
              <a:rPr lang="pap-029" sz="2000" b="1" dirty="0"/>
              <a:t> di nan Librad</a:t>
            </a:r>
            <a:r>
              <a:rPr lang="pap-029" sz="2000" b="1" dirty="0">
                <a:latin typeface="Aptos" panose="020B0004020202020204" pitchFamily="34" charset="0"/>
              </a:rPr>
              <a:t>ó </a:t>
            </a:r>
            <a:r>
              <a:rPr lang="pap-029" sz="2000" b="1" dirty="0"/>
              <a:t>(Eksodo 3:13)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tabla, celular, cerca, teléfono&#10;&#10;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455" y="4788565"/>
            <a:ext cx="1443576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7" y="4788566"/>
            <a:ext cx="1527298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14" y="4788565"/>
            <a:ext cx="1528492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8" y="1465771"/>
            <a:ext cx="4810864" cy="316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5072567" y="6003305"/>
            <a:ext cx="6862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kos importante ta ku Dios kier pa nos sinti nos serka, aksesibel, nesesario, i un amigu peg</a:t>
            </a:r>
            <a:r>
              <a:rPr lang="en-US" sz="2000" b="1" dirty="0">
                <a:latin typeface="Aptos" panose="020B0004020202020204" pitchFamily="34" charset="0"/>
              </a:rPr>
              <a:t>á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5072567" y="4507142"/>
            <a:ext cx="68309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Durante tempu, e pronunsiashon di e n</a:t>
            </a:r>
            <a:r>
              <a:rPr lang="pap-029" sz="2000" b="1" dirty="0">
                <a:latin typeface="Aptos" panose="020B0004020202020204" pitchFamily="34" charset="0"/>
              </a:rPr>
              <a:t>òmber</a:t>
            </a:r>
            <a:r>
              <a:rPr lang="pap-029" sz="2000" b="1" dirty="0"/>
              <a:t> aki a w</a:t>
            </a:r>
            <a:r>
              <a:rPr lang="pap-029" sz="2000" b="1" dirty="0">
                <a:latin typeface="Aptos" panose="020B0004020202020204" pitchFamily="34" charset="0"/>
              </a:rPr>
              <a:t>òrdu pèrdí</a:t>
            </a:r>
            <a:r>
              <a:rPr lang="pap-029" sz="2000" b="1" dirty="0"/>
              <a:t>. Dios a permit</a:t>
            </a:r>
            <a:r>
              <a:rPr lang="pap-029" sz="2000" b="1" dirty="0">
                <a:latin typeface="Aptos" panose="020B0004020202020204" pitchFamily="34" charset="0"/>
              </a:rPr>
              <a:t>í esaki pasombra loke ta importá no ta e nòmber mes, pero esaki su karakter. El ta adaptá na nos nesesidatnan. </a:t>
            </a:r>
            <a:r>
              <a:rPr lang="pap-029" sz="2000" b="1" dirty="0"/>
              <a:t> Nos por yam’</a:t>
            </a:r>
            <a:r>
              <a:rPr lang="pap-029" sz="2000" b="1" dirty="0">
                <a:latin typeface="Aptos" panose="020B0004020202020204" pitchFamily="34" charset="0"/>
              </a:rPr>
              <a:t>É </a:t>
            </a:r>
            <a:r>
              <a:rPr lang="pap-029" sz="2000" b="1" dirty="0"/>
              <a:t>“Wardad</a:t>
            </a:r>
            <a:r>
              <a:rPr lang="pap-029" sz="2000" b="1" dirty="0">
                <a:latin typeface="Aptos" panose="020B0004020202020204" pitchFamily="34" charset="0"/>
              </a:rPr>
              <a:t>ó</a:t>
            </a:r>
            <a:r>
              <a:rPr lang="pap-029" sz="2000" b="1" dirty="0"/>
              <a:t>,” “Saniad</a:t>
            </a:r>
            <a:r>
              <a:rPr lang="pap-029" sz="2000" b="1" dirty="0">
                <a:latin typeface="Aptos" panose="020B0004020202020204" pitchFamily="34" charset="0"/>
              </a:rPr>
              <a:t>ó</a:t>
            </a:r>
            <a:r>
              <a:rPr lang="pap-029" sz="2000" b="1" dirty="0"/>
              <a:t>,” “Provead</a:t>
            </a:r>
            <a:r>
              <a:rPr lang="pap-029" sz="2000" b="1" dirty="0">
                <a:latin typeface="Aptos" panose="020B0004020202020204" pitchFamily="34" charset="0"/>
              </a:rPr>
              <a:t>ó </a:t>
            </a:r>
            <a:r>
              <a:rPr lang="pap-029" sz="2000" b="1" dirty="0"/>
              <a:t>,” “ Tata,” …, “ Amor.”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5072567" y="3010980"/>
            <a:ext cx="6830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Desde den e tempu ei ku un n</a:t>
            </a:r>
            <a:r>
              <a:rPr lang="pap-029" sz="2000" b="1" dirty="0">
                <a:latin typeface="Aptos" panose="020B0004020202020204" pitchFamily="34" charset="0"/>
              </a:rPr>
              <a:t>òmber</a:t>
            </a:r>
            <a:r>
              <a:rPr lang="pap-029" sz="2000" b="1" dirty="0"/>
              <a:t> a w</a:t>
            </a:r>
            <a:r>
              <a:rPr lang="pap-029" sz="2000" b="1" dirty="0">
                <a:latin typeface="Aptos" panose="020B0004020202020204" pitchFamily="34" charset="0"/>
              </a:rPr>
              <a:t>òrdu konektá na un persona su karakter, Dios ta introdusí Su mes ku un di Su atributonan prinsipal : </a:t>
            </a:r>
            <a:r>
              <a:rPr lang="pap-029" sz="2000" b="1" i="1" dirty="0"/>
              <a:t>'ehyeh </a:t>
            </a:r>
            <a:r>
              <a:rPr lang="pap-029" sz="2000" b="1" dirty="0"/>
              <a:t>(pa ta). Dios ta et</a:t>
            </a:r>
            <a:r>
              <a:rPr lang="pap-029" sz="2000" b="1" dirty="0">
                <a:latin typeface="Aptos" panose="020B0004020202020204" pitchFamily="34" charset="0"/>
              </a:rPr>
              <a:t>èrno</a:t>
            </a:r>
            <a:r>
              <a:rPr lang="pap-029" sz="2000" b="1" dirty="0"/>
              <a:t>, semper tabata, ta, i semper lo ta.  E ta  “ MI TA” (Eks</a:t>
            </a:r>
            <a:r>
              <a:rPr lang="en" sz="2000" b="1" dirty="0"/>
              <a:t>. 3:14).</a:t>
            </a:r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2107934" y="56334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" sz="5400" b="1" spc="50" dirty="0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KUMPLI KU E MISHON  </a:t>
            </a:r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314327" y="269110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 Ta ken Mi ta?”                          (Eks. 3:11)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1" y="0"/>
            <a:ext cx="917287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000" b="1" spc="300" dirty="0">
                <a:ln/>
                <a:solidFill>
                  <a:schemeClr val="accent3"/>
                </a:solidFill>
              </a:rPr>
              <a:t>EKSKIUSNAN I MAS EKSKIUSNAN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0" y="645616"/>
            <a:ext cx="999102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 Pero Moisés a bisa, “ Pordoná Bo sirbidó, Señor, Por fabor manda un otro hende.”»</a:t>
            </a:r>
            <a:br>
              <a:rPr lang="pap-029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ap-029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(Eksodo 4:13 </a:t>
            </a:r>
            <a:r>
              <a:rPr lang="pap-029" sz="11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pap-029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379802" y="1215835"/>
            <a:ext cx="63751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Prom</a:t>
            </a:r>
            <a:r>
              <a:rPr lang="pap-029" sz="1900" b="1" dirty="0">
                <a:latin typeface="Aptos" panose="020B0004020202020204" pitchFamily="34" charset="0"/>
              </a:rPr>
              <a:t>é ku atmitiendo abiertamente ku é no kier a kumpli ku e mishon ku Dios a konfia na djé</a:t>
            </a:r>
            <a:r>
              <a:rPr lang="pap-029" sz="1900" b="1" dirty="0"/>
              <a:t>, Mois</a:t>
            </a:r>
            <a:r>
              <a:rPr lang="pap-029" sz="1900" b="1" dirty="0">
                <a:latin typeface="Aptos" panose="020B0004020202020204" pitchFamily="34" charset="0"/>
              </a:rPr>
              <a:t>é</a:t>
            </a:r>
            <a:r>
              <a:rPr lang="pap-029" sz="1900" b="1" dirty="0"/>
              <a:t>s a present</a:t>
            </a:r>
            <a:r>
              <a:rPr lang="pap-029" sz="1900" b="1" dirty="0">
                <a:latin typeface="Aptos" panose="020B0004020202020204" pitchFamily="34" charset="0"/>
              </a:rPr>
              <a:t>á kuater</a:t>
            </a:r>
            <a:r>
              <a:rPr lang="pap-029" sz="1900" b="1" dirty="0"/>
              <a:t> ekskiusnan “ perfekto” pa rechasa esaki. Pa kada ekskius, Dios a respond</a:t>
            </a:r>
            <a:r>
              <a:rPr lang="pap-029" sz="1900" b="1" dirty="0">
                <a:latin typeface="Aptos" panose="020B0004020202020204" pitchFamily="34" charset="0"/>
              </a:rPr>
              <a:t>é</a:t>
            </a:r>
            <a:r>
              <a:rPr lang="pap-029" sz="1900" b="1" dirty="0"/>
              <a:t> ku un promesa</a:t>
            </a:r>
            <a:r>
              <a:rPr lang="en" sz="19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0" y="637011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Finalmente, Dios a bisa Mois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és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 Basta ku bo ekskiusnan; bo por hasi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bo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lo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hasié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(Eks. 4:14-17).</a:t>
            </a:r>
          </a:p>
        </p:txBody>
      </p:sp>
      <p:pic>
        <p:nvPicPr>
          <p:cNvPr id="4" name="Imagen 3" descr="Imagen que contiene roca, parado, grande, rocoso&#10;&#10;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806" y="1113222"/>
            <a:ext cx="2607908" cy="1429369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9148" y="173254"/>
            <a:ext cx="1986462" cy="234248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790834" y="268779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 Mi lo ta ku bo ”       (Eks. 3:12)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229223" y="268779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ap-029" b="1" dirty="0">
                <a:solidFill>
                  <a:schemeClr val="tx1"/>
                </a:solidFill>
              </a:rPr>
              <a:t>E poder pa kumpli ku Dios Su enkargo no ta permanes</a:t>
            </a:r>
            <a:r>
              <a:rPr lang="pap-029" b="1" dirty="0">
                <a:solidFill>
                  <a:schemeClr val="tx1"/>
                </a:solidFill>
                <a:latin typeface="Aptos" panose="020B0004020202020204" pitchFamily="34" charset="0"/>
              </a:rPr>
              <a:t>é den nos, pero den e hecho ku Dios ta duna poder na nos. E lo ta ku nos manera E tabata ku Moisés</a:t>
            </a:r>
            <a:r>
              <a:rPr lang="en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304798" y="360734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 Kon ta </a:t>
            </a:r>
            <a:r>
              <a:rPr lang="pap-029" b="1" dirty="0">
                <a:solidFill>
                  <a:schemeClr val="tx1"/>
                </a:solidFill>
              </a:rPr>
              <a:t>Bo n</a:t>
            </a:r>
            <a:r>
              <a:rPr lang="pap-029" b="1" dirty="0">
                <a:solidFill>
                  <a:schemeClr val="tx1"/>
                </a:solidFill>
                <a:latin typeface="Aptos" panose="020B0004020202020204" pitchFamily="34" charset="0"/>
              </a:rPr>
              <a:t>òmber</a:t>
            </a:r>
            <a:r>
              <a:rPr lang="en" b="1" dirty="0">
                <a:solidFill>
                  <a:schemeClr val="tx1"/>
                </a:solidFill>
              </a:rPr>
              <a:t>?” (Eks. 3:13)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781305" y="360402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 Ami ta Esun ku Mi ta “ (Eks. 3:14)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219694" y="360402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ap-029" b="1" dirty="0">
                <a:solidFill>
                  <a:schemeClr val="tx1"/>
                </a:solidFill>
              </a:rPr>
              <a:t>Dios ta berdadero, et</a:t>
            </a:r>
            <a:r>
              <a:rPr lang="pap-029" b="1" dirty="0">
                <a:solidFill>
                  <a:schemeClr val="tx1"/>
                </a:solidFill>
                <a:latin typeface="Aptos" panose="020B0004020202020204" pitchFamily="34" charset="0"/>
              </a:rPr>
              <a:t>èrno</a:t>
            </a:r>
            <a:r>
              <a:rPr lang="pap-029" b="1" dirty="0">
                <a:solidFill>
                  <a:schemeClr val="tx1"/>
                </a:solidFill>
              </a:rPr>
              <a:t>, i personal; E ta priminti i semper ta kumpli ku Su promesanan; sin tempu; semper konfiabel</a:t>
            </a:r>
            <a:r>
              <a:rPr lang="en" b="1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304798" y="451164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“Nan lo no keremi ni skucha na mi bos” (Eks. 4:1)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781304" y="4508332"/>
            <a:ext cx="2522215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ap-029" b="1" dirty="0">
                <a:solidFill>
                  <a:schemeClr val="tx1"/>
                </a:solidFill>
              </a:rPr>
              <a:t>“ Nan lo kerebo pa motibu di e se</a:t>
            </a:r>
            <a:r>
              <a:rPr lang="pap-029" b="1" dirty="0">
                <a:solidFill>
                  <a:schemeClr val="tx1"/>
                </a:solidFill>
                <a:latin typeface="Aptos" panose="020B0004020202020204" pitchFamily="34" charset="0"/>
              </a:rPr>
              <a:t>ñalnan ku bo lo hasi </a:t>
            </a:r>
            <a:r>
              <a:rPr lang="pap-029" b="1" dirty="0">
                <a:solidFill>
                  <a:schemeClr val="tx1"/>
                </a:solidFill>
              </a:rPr>
              <a:t>” </a:t>
            </a:r>
            <a:r>
              <a:rPr lang="en" b="1" dirty="0">
                <a:solidFill>
                  <a:schemeClr val="tx1"/>
                </a:solidFill>
              </a:rPr>
              <a:t>(Eks. 4:8)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219694" y="450833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ap-029" b="1" dirty="0">
                <a:solidFill>
                  <a:schemeClr val="tx1"/>
                </a:solidFill>
              </a:rPr>
              <a:t>Dios a duna Mois</a:t>
            </a:r>
            <a:r>
              <a:rPr lang="pap-029" b="1" dirty="0">
                <a:solidFill>
                  <a:schemeClr val="tx1"/>
                </a:solidFill>
                <a:latin typeface="Aptos" panose="020B0004020202020204" pitchFamily="34" charset="0"/>
              </a:rPr>
              <a:t>és poder pa hasi milagernan, i El a traha den kurason di e pueblo pa kere den e milagernan ei. H</a:t>
            </a:r>
            <a:r>
              <a:rPr lang="pap-029" b="1" dirty="0">
                <a:solidFill>
                  <a:schemeClr val="tx1"/>
                </a:solidFill>
              </a:rPr>
              <a:t>esus tambe a primint</a:t>
            </a:r>
            <a:r>
              <a:rPr lang="pap-029" b="1" dirty="0">
                <a:solidFill>
                  <a:schemeClr val="tx1"/>
                </a:solidFill>
                <a:latin typeface="Aptos" panose="020B0004020202020204" pitchFamily="34" charset="0"/>
              </a:rPr>
              <a:t>í pa hasi meskos pa nos</a:t>
            </a:r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" b="1" dirty="0">
                <a:solidFill>
                  <a:schemeClr val="tx1"/>
                </a:solidFill>
              </a:rPr>
              <a:t>(Marko 16:17-18).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295269" y="542788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 Nunka mi no tabata un hende elokuente ” (Eks. 4:10)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771776" y="542456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ap-029" b="1" dirty="0">
                <a:solidFill>
                  <a:schemeClr val="tx1"/>
                </a:solidFill>
              </a:rPr>
              <a:t>“ Lo Mi si</a:t>
            </a:r>
            <a:r>
              <a:rPr lang="pap-029" b="1" dirty="0">
                <a:solidFill>
                  <a:schemeClr val="tx1"/>
                </a:solidFill>
                <a:latin typeface="Aptos" panose="020B0004020202020204" pitchFamily="34" charset="0"/>
              </a:rPr>
              <a:t>ñabo kiko bo mester bisa </a:t>
            </a:r>
            <a:r>
              <a:rPr lang="pap-029" b="1" dirty="0">
                <a:solidFill>
                  <a:schemeClr val="tx1"/>
                </a:solidFill>
              </a:rPr>
              <a:t>”</a:t>
            </a:r>
            <a:br>
              <a:rPr lang="pap-029" b="1" dirty="0">
                <a:solidFill>
                  <a:schemeClr val="tx1"/>
                </a:solidFill>
              </a:rPr>
            </a:br>
            <a:r>
              <a:rPr lang="pap-029" b="1" dirty="0">
                <a:solidFill>
                  <a:schemeClr val="tx1"/>
                </a:solidFill>
              </a:rPr>
              <a:t>(Eks. 4:12)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210165" y="542456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b="1" dirty="0">
                <a:solidFill>
                  <a:schemeClr val="tx1"/>
                </a:solidFill>
              </a:rPr>
              <a:t>Esun Kende a krea e lenga lo duna nos e palabranan nesesario na e tempu nesesario (Eks. 4:11; Lukas 12:11-12)</a:t>
            </a: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1677</Words>
  <Application>Microsoft Office PowerPoint</Application>
  <PresentationFormat>Panorámica</PresentationFormat>
  <Paragraphs>57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107</cp:revision>
  <dcterms:created xsi:type="dcterms:W3CDTF">2025-06-21T06:58:03Z</dcterms:created>
  <dcterms:modified xsi:type="dcterms:W3CDTF">2025-07-09T06:07:49Z</dcterms:modified>
</cp:coreProperties>
</file>