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 No tene miedu”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pap-029" sz="2000" b="1" noProof="0" dirty="0"/>
            <a:t>E prom</a:t>
          </a:r>
          <a:r>
            <a:rPr lang="pap-029" sz="2000" b="1" noProof="0" dirty="0">
              <a:latin typeface="Aptos" panose="020B0004020202020204" pitchFamily="34" charset="0"/>
            </a:rPr>
            <a:t>é paso na logra viktoria ta pa konfia den Dios</a:t>
          </a:r>
          <a:endParaRPr lang="pap-029" sz="2000" b="1" noProof="0" dirty="0"/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 Para firme”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Nos mester keda ku pasenshi  na nos posishon, sin murmur</a:t>
          </a:r>
          <a:r>
            <a:rPr lang="en-US" sz="2000" b="1" dirty="0">
              <a:latin typeface="Aptos" panose="020B0004020202020204" pitchFamily="34" charset="0"/>
            </a:rPr>
            <a:t>á</a:t>
          </a:r>
          <a:r>
            <a:rPr lang="en" sz="2000" b="1" dirty="0"/>
            <a:t>.</a:t>
          </a: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 Mira salbashon”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Si nos laga Dios guia nos, viktoria ta sigur</a:t>
          </a:r>
          <a:r>
            <a:rPr lang="en-US" sz="2000" b="1" dirty="0">
              <a:latin typeface="Aptos" panose="020B0004020202020204" pitchFamily="34" charset="0"/>
            </a:rPr>
            <a:t>á</a:t>
          </a:r>
          <a:r>
            <a:rPr lang="en" sz="2000" b="1" dirty="0"/>
            <a:t>.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pap-029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“Jehov</a:t>
          </a:r>
          <a:r>
            <a:rPr lang="pap-029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lo bringa pa boso</a:t>
          </a:r>
          <a:r>
            <a:rPr lang="pap-029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pap-029" sz="2000" b="1" noProof="0" dirty="0"/>
            <a:t>Dios ta bringa pa nos kontra di Satan</a:t>
          </a:r>
          <a:r>
            <a:rPr lang="pap-029" sz="2000" b="1" noProof="0" dirty="0">
              <a:latin typeface="Aptos" panose="020B0004020202020204" pitchFamily="34" charset="0"/>
            </a:rPr>
            <a:t>ás I piká. Kalvario ta e prueba di mas grandi di esaki</a:t>
          </a:r>
          <a:r>
            <a:rPr lang="pap-029" sz="2000" b="1" noProof="0" dirty="0"/>
            <a:t>.</a:t>
          </a: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ap-029" sz="2000" b="1" kern="1200" noProof="0" dirty="0"/>
            <a:t>E prom</a:t>
          </a:r>
          <a:r>
            <a:rPr lang="pap-029" sz="2000" b="1" kern="1200" noProof="0" dirty="0">
              <a:latin typeface="Aptos" panose="020B0004020202020204" pitchFamily="34" charset="0"/>
            </a:rPr>
            <a:t>é paso na logra viktoria ta pa konfia den Dios</a:t>
          </a:r>
          <a:endParaRPr lang="pap-029" sz="2000" b="1" kern="1200" noProof="0" dirty="0"/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 No tene miedu”</a:t>
          </a: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Nos mester keda ku pasenshi  na nos posishon, sin murmur</a:t>
          </a:r>
          <a:r>
            <a:rPr lang="en-US" sz="2000" b="1" kern="1200" dirty="0">
              <a:latin typeface="Aptos" panose="020B0004020202020204" pitchFamily="34" charset="0"/>
            </a:rPr>
            <a:t>á</a:t>
          </a:r>
          <a:r>
            <a:rPr lang="en" sz="2000" b="1" kern="1200" dirty="0"/>
            <a:t>.</a:t>
          </a:r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 Para firme”</a:t>
          </a: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Si nos laga Dios guia nos, viktoria ta sigur</a:t>
          </a:r>
          <a:r>
            <a:rPr lang="en-US" sz="2000" b="1" kern="1200" dirty="0">
              <a:latin typeface="Aptos" panose="020B0004020202020204" pitchFamily="34" charset="0"/>
            </a:rPr>
            <a:t>á</a:t>
          </a:r>
          <a:r>
            <a:rPr lang="en" sz="2000" b="1" kern="1200" dirty="0"/>
            <a:t>.</a:t>
          </a:r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 Mira salbashon”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ap-029" sz="2000" b="1" kern="1200" noProof="0" dirty="0"/>
            <a:t>Dios ta bringa pa nos kontra di Satan</a:t>
          </a:r>
          <a:r>
            <a:rPr lang="pap-029" sz="2000" b="1" kern="1200" noProof="0" dirty="0">
              <a:latin typeface="Aptos" panose="020B0004020202020204" pitchFamily="34" charset="0"/>
            </a:rPr>
            <a:t>ás I piká. Kalvario ta e prueba di mas grandi di esaki</a:t>
          </a:r>
          <a:r>
            <a:rPr lang="pap-029" sz="2000" b="1" kern="1200" noProof="0" dirty="0"/>
            <a:t>.</a:t>
          </a:r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“Jehov</a:t>
          </a:r>
          <a:r>
            <a:rPr lang="pap-029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lo bringa pa boso</a:t>
          </a:r>
          <a:r>
            <a:rPr lang="pap-029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895350" y="66675"/>
            <a:ext cx="574357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ATRAVES DI E LAMAN K</a:t>
            </a:r>
            <a:r>
              <a:rPr lang="en-US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0B0004020202020204" pitchFamily="34" charset="0"/>
              </a:rPr>
              <a:t>ÒRÁ</a:t>
            </a:r>
            <a:endParaRPr lang="en" sz="6000" b="1" dirty="0">
              <a:ln w="1016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9282550" y="6488668"/>
            <a:ext cx="290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6 pa Oug</a:t>
            </a:r>
            <a:r>
              <a:rPr lang="en-US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ùstùs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124708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b="1" dirty="0"/>
              <a:t>E Egipsionan tambe a drenta e laman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278734" y="5957747"/>
            <a:ext cx="2499130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Mainta tempran, Dios a trese konfushon den e Egipsionan</a:t>
            </a:r>
            <a:endParaRPr lang="es-ES" sz="18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762178" y="5957747"/>
            <a:ext cx="3826009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ap-029" sz="1800" b="1" kern="1200" dirty="0"/>
              <a:t>Segun ku nan a purba pa retir</a:t>
            </a:r>
            <a:r>
              <a:rPr lang="pap-029" sz="1800" b="1" kern="1200" dirty="0">
                <a:latin typeface="Aptos" panose="020B0004020202020204" pitchFamily="34" charset="0"/>
              </a:rPr>
              <a:t>á, e laman a bolbe na su kurso, destruyendo e ehérsito kompleto</a:t>
            </a:r>
            <a:r>
              <a:rPr lang="pap-029" sz="1800" b="1" kern="1200" dirty="0"/>
              <a:t>.</a:t>
            </a:r>
            <a:endParaRPr lang="pap-029" sz="18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03006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ap-029" sz="1800" b="1" kern="1200" dirty="0"/>
              <a:t>For di kantu di laman, Israel a mira e viktoria, i nan a kere den Dios i den Mois</a:t>
            </a:r>
            <a:r>
              <a:rPr lang="pap-029" sz="1800" b="1" kern="1200" dirty="0">
                <a:latin typeface="Aptos" panose="020B0004020202020204" pitchFamily="34" charset="0"/>
              </a:rPr>
              <a:t>és </a:t>
            </a:r>
            <a:endParaRPr lang="pap-029" sz="18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E angel di Dios i e pilar di nubia  a para entre e kampamentu di Israel i e kampamentu di e Egipsionan</a:t>
            </a:r>
            <a:endParaRPr lang="es-ES" sz="18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06105" y="3182722"/>
            <a:ext cx="2965350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Durante di e anochi, e pilar tabata skuridat pa e Egipsionan, i lus pa e Israelitanan </a:t>
            </a:r>
            <a:endParaRPr lang="es-ES" sz="18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529511" y="3182722"/>
            <a:ext cx="2581985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ap-029" sz="1800" b="1" kern="1200" dirty="0"/>
              <a:t>Mois</a:t>
            </a:r>
            <a:r>
              <a:rPr lang="pap-029" sz="1800" b="1" kern="1200" dirty="0">
                <a:latin typeface="Aptos" panose="020B0004020202020204" pitchFamily="34" charset="0"/>
              </a:rPr>
              <a:t>é</a:t>
            </a:r>
            <a:r>
              <a:rPr lang="pap-029" sz="1800" b="1" kern="1200" dirty="0"/>
              <a:t>s a hisa su bara i e laman a divid</a:t>
            </a:r>
            <a:r>
              <a:rPr lang="pap-029" b="1" dirty="0">
                <a:latin typeface="Aptos" panose="020B0004020202020204" pitchFamily="34" charset="0"/>
              </a:rPr>
              <a:t>í asina ku </a:t>
            </a:r>
            <a:r>
              <a:rPr lang="pap-029" sz="1800" b="1" kern="1200" dirty="0"/>
              <a:t>Israel por pasa dor di dje riba tera seku</a:t>
            </a:r>
            <a:r>
              <a:rPr lang="en" sz="1800" b="1" kern="1200" dirty="0"/>
              <a:t>.</a:t>
            </a:r>
            <a:endParaRPr lang="es-ES" sz="18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169553" y="3182722"/>
            <a:ext cx="2822473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Israel a drenta e laman, teniendo e awanan manera murayanan na nan man drechi i robes</a:t>
            </a:r>
            <a:endParaRPr lang="es-ES" sz="180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dirty="0"/>
              <a:t>UN KAMINDA DEN E LAMAN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pap-029" dirty="0"/>
              <a:t>Dios a duna e pueblo </a:t>
            </a:r>
            <a:r>
              <a:rPr lang="pap-029" dirty="0">
                <a:latin typeface="Aptos" panose="020B0004020202020204" pitchFamily="34" charset="0"/>
              </a:rPr>
              <a:t>ún mandato</a:t>
            </a:r>
            <a:r>
              <a:rPr lang="pap-029" dirty="0"/>
              <a:t>: “ sigui dilanti ” (Eksodo 14:15). For di e momentu aki padilanti, e inespera a kumins</a:t>
            </a:r>
            <a:r>
              <a:rPr lang="pap-029" dirty="0">
                <a:latin typeface="Aptos" panose="020B0004020202020204" pitchFamily="34" charset="0"/>
              </a:rPr>
              <a:t>á </a:t>
            </a:r>
            <a:r>
              <a:rPr lang="pap-029" dirty="0"/>
              <a:t>(Eksodo </a:t>
            </a:r>
            <a:r>
              <a:rPr lang="en" dirty="0"/>
              <a:t>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dirty="0">
                <a:solidFill>
                  <a:srgbClr val="BB4935"/>
                </a:solidFill>
              </a:rPr>
              <a:t>E SELEBRA-SHON </a:t>
            </a: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 KANTIKA DI MOIS</a:t>
            </a:r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ptos" panose="020B0004020202020204" pitchFamily="34" charset="0"/>
              </a:rPr>
              <a:t>ÉS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 Y a kanta e kantika di Dios Su sirbidó Moisés i di e Lamchi: “ Grandi i maraviyoso ta Bo obranan. Señor Dios Todopoderoso. Hustu i bèrdadero ta Bo kamindanan, Rei di e nashonnan 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(Revelashon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636657"/>
            <a:ext cx="59466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Mirando loke a sosod</a:t>
            </a:r>
            <a:r>
              <a:rPr lang="pap-029" sz="1900" b="1" dirty="0">
                <a:latin typeface="Aptos" panose="020B0004020202020204" pitchFamily="34" charset="0"/>
              </a:rPr>
              <a:t>é, Moisés ta guia </a:t>
            </a:r>
            <a:r>
              <a:rPr lang="pap-029" sz="1900" b="1" dirty="0"/>
              <a:t>Israel den un kantika di alabansa, mientras ku Miriam ta respond</a:t>
            </a:r>
            <a:r>
              <a:rPr lang="pap-029" sz="1900" b="1" dirty="0">
                <a:latin typeface="Aptos" panose="020B0004020202020204" pitchFamily="34" charset="0"/>
              </a:rPr>
              <a:t>é ku un koro, banda di e muhénan</a:t>
            </a:r>
            <a:r>
              <a:rPr lang="en-US" sz="1900" b="1" dirty="0">
                <a:latin typeface="Aptos" panose="020B0004020202020204" pitchFamily="34" charset="0"/>
              </a:rPr>
              <a:t> </a:t>
            </a:r>
            <a:r>
              <a:rPr lang="en" sz="1900" b="1" dirty="0"/>
              <a:t>(Eks. 15:1, 20-21).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5032603"/>
            <a:ext cx="8268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Ademas, loke Dios ainda mester hasi ta w</a:t>
            </a:r>
            <a:r>
              <a:rPr lang="pap-029" sz="2000" b="1" dirty="0">
                <a:latin typeface="Aptos" panose="020B0004020202020204" pitchFamily="34" charset="0"/>
              </a:rPr>
              <a:t>òrdu anunsiá</a:t>
            </a:r>
            <a:r>
              <a:rPr lang="pap-029" sz="2000" b="1" dirty="0"/>
              <a:t>: “ Abo lo hiba nan i planta nan den e seru di Bo erensia ” (Eks. 15:17).</a:t>
            </a: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777696"/>
            <a:ext cx="5819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e kantika aki, ningun menshon ta w</a:t>
            </a:r>
            <a:r>
              <a:rPr lang="pap-029" sz="2000" b="1" dirty="0">
                <a:latin typeface="Aptos" panose="020B0004020202020204" pitchFamily="34" charset="0"/>
              </a:rPr>
              <a:t>ò</a:t>
            </a:r>
            <a:r>
              <a:rPr lang="pap-029" sz="2000" b="1" dirty="0"/>
              <a:t>rdu has</a:t>
            </a:r>
            <a:r>
              <a:rPr lang="pap-029" sz="2000" b="1" dirty="0">
                <a:latin typeface="Aptos" panose="020B0004020202020204" pitchFamily="34" charset="0"/>
              </a:rPr>
              <a:t>í di loke </a:t>
            </a:r>
            <a:r>
              <a:rPr lang="pap-029" sz="2000" b="1" dirty="0"/>
              <a:t>Israel a hasi. No solamente esaki ta alab</a:t>
            </a:r>
            <a:r>
              <a:rPr lang="pap-029" sz="2000" b="1" dirty="0">
                <a:latin typeface="Aptos" panose="020B0004020202020204" pitchFamily="34" charset="0"/>
              </a:rPr>
              <a:t>á Dios pa destruyendo e enemigu </a:t>
            </a:r>
            <a:r>
              <a:rPr lang="pap-029" sz="2000" b="1" dirty="0"/>
              <a:t>(Eks. 15:6), pero tambe esaki ta w</a:t>
            </a:r>
            <a:r>
              <a:rPr lang="pap-029" sz="2000" b="1" dirty="0">
                <a:latin typeface="Aptos" panose="020B0004020202020204" pitchFamily="34" charset="0"/>
              </a:rPr>
              <a:t>òrdu atmirá pa su obranan </a:t>
            </a:r>
            <a:r>
              <a:rPr lang="pap-029" sz="2000" b="1" dirty="0"/>
              <a:t>(Eks. 15:11). E reakshon di esnan kende ta tende loke a sosod</a:t>
            </a:r>
            <a:r>
              <a:rPr lang="pap-029" sz="2000" b="1" dirty="0">
                <a:latin typeface="Aptos" panose="020B0004020202020204" pitchFamily="34" charset="0"/>
              </a:rPr>
              <a:t>é ta wòrdu anunsiá </a:t>
            </a:r>
            <a:r>
              <a:rPr lang="pap-029" sz="2000" b="1" dirty="0"/>
              <a:t>(Eks. 15:14).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740489"/>
            <a:ext cx="8268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ku Dios Su huisionan a w</a:t>
            </a:r>
            <a:r>
              <a:rPr lang="pap-029" sz="2000" b="1" dirty="0">
                <a:latin typeface="Aptos" panose="020B0004020202020204" pitchFamily="34" charset="0"/>
              </a:rPr>
              <a:t>òrdu manifestá</a:t>
            </a:r>
            <a:r>
              <a:rPr lang="pap-029" sz="2000" b="1" dirty="0"/>
              <a:t>, i maldat i opreshon a w</a:t>
            </a:r>
            <a:r>
              <a:rPr lang="pap-029" sz="2000" b="1" dirty="0">
                <a:latin typeface="Aptos" panose="020B0004020202020204" pitchFamily="34" charset="0"/>
              </a:rPr>
              <a:t>òrdu kitá, e redeminan di e nashonnan lo alab’E pa e huisionan hustu ei, kantando e kantika di Moisés i e Lamchi</a:t>
            </a:r>
            <a:r>
              <a:rPr lang="pap-029" sz="2000" b="1" dirty="0"/>
              <a:t> (Rev.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600" b="1" dirty="0">
                <a:latin typeface="Constantia" panose="02030602050306030303" pitchFamily="18" charset="0"/>
              </a:rPr>
              <a:t>“ Den libramentu di nos alma for di e sklabitut di piká, Dios a krea pa nos un liberashon mas grandi ku esun di e Hebreonan na e Laman Kòrá. Manera e ehérsito Hebreo, nos mester alabá Señor ku kurason i alma i bos pa Su “ obranan maraviyoso na e yiunan di hende.” Esnan kende ta biba riba Dios Su gran miserikòrdianan, i no ta inkonsiente di Su ménos donnan(talentonan), lo bisti e faha di alegria i lo hasi melodia den nan kurason na Señor. E bendishonnan diario ku nos ta risibí for di e man di Dios, I riba tur otro kos e morto di Hesus pa trese felisidat i shelu dentro di nos alkanse, mester ta un tema pa gratitut konstante.”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 Y Moisés a bisa e pueblo, ‘ No tene miedu. Para firme(ketu) i mira e salbashon di Señor, ku E lo kumpli(logra) pa boso awe. Pasombra e Egipsionan kende boso a mira awe, lo boso no bolbe mira nan atrobe pa semper. Señor lo bringa pa boso</a:t>
            </a:r>
            <a:r>
              <a:rPr lang="pap-029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i boso lo kontené boso pas</a:t>
            </a:r>
            <a:r>
              <a:rPr kumimoji="0" lang="pap-029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’ ” </a:t>
            </a:r>
            <a:br>
              <a:rPr kumimoji="0" lang="pap-029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</a:br>
            <a:r>
              <a:rPr kumimoji="0" lang="pap-029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Eksodo 14:13, 14, </a:t>
            </a:r>
            <a:r>
              <a:rPr kumimoji="0" lang="pap-029" sz="1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NKJV</a:t>
            </a:r>
            <a:endParaRPr kumimoji="0" lang="pap-029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9FABE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rgbClr val="913031"/>
                </a:solidFill>
              </a:rPr>
              <a:t>E Eksodo for di Egipto: 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Por fabor sali bai! (Eksodo 12:31-36)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 Konsegrashon di e Primog</a:t>
            </a:r>
            <a:r>
              <a:rPr lang="pap-029" sz="2000" b="1" dirty="0">
                <a:latin typeface="Aptos" panose="020B0004020202020204" pitchFamily="34" charset="0"/>
              </a:rPr>
              <a:t>énito</a:t>
            </a:r>
            <a:r>
              <a:rPr lang="pap-029" sz="2000" b="1" dirty="0"/>
              <a:t> (Eksodo 13:1-16)</a:t>
            </a:r>
          </a:p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rgbClr val="6E3290"/>
                </a:solidFill>
              </a:rPr>
              <a:t>E krusamentu di e Laman K</a:t>
            </a:r>
            <a:r>
              <a:rPr lang="pap-029" sz="2000" b="1" dirty="0">
                <a:solidFill>
                  <a:srgbClr val="6E3290"/>
                </a:solidFill>
                <a:latin typeface="Aptos" panose="020B0004020202020204" pitchFamily="34" charset="0"/>
              </a:rPr>
              <a:t>òrá</a:t>
            </a:r>
            <a:r>
              <a:rPr lang="pap-029" sz="2000" b="1" dirty="0">
                <a:solidFill>
                  <a:srgbClr val="6E329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Koh</a:t>
            </a:r>
            <a:r>
              <a:rPr lang="pap-029" sz="2000" b="1" dirty="0">
                <a:latin typeface="Aptos" panose="020B0004020202020204" pitchFamily="34" charset="0"/>
              </a:rPr>
              <a:t>é(atrapá) den e Desierto</a:t>
            </a:r>
            <a:r>
              <a:rPr lang="pap-029" sz="2000" b="1" dirty="0"/>
              <a:t> (Eksodo 13:17-14:12)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Un kaminda den e laman (Eksodo 14:13-31)</a:t>
            </a:r>
          </a:p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rgbClr val="1C6881"/>
                </a:solidFill>
              </a:rPr>
              <a:t>E selebrashon: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 Kantika di Mois</a:t>
            </a:r>
            <a:r>
              <a:rPr lang="pap-029" sz="2000" b="1" dirty="0">
                <a:latin typeface="Aptos" panose="020B0004020202020204" pitchFamily="34" charset="0"/>
              </a:rPr>
              <a:t>és </a:t>
            </a:r>
            <a:r>
              <a:rPr lang="pap-029" sz="2000" b="1" dirty="0"/>
              <a:t>(Eksodo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Dios a spierta for di prinsipio ku e eksodo for di Egipto lo envolv</a:t>
            </a:r>
            <a:r>
              <a:rPr lang="pap-029" sz="2000" b="1" dirty="0">
                <a:latin typeface="Aptos" panose="020B0004020202020204" pitchFamily="34" charset="0"/>
              </a:rPr>
              <a:t>í e morto </a:t>
            </a:r>
            <a:r>
              <a:rPr lang="pap-029" sz="2000" b="1" dirty="0"/>
              <a:t>— </a:t>
            </a:r>
            <a:r>
              <a:rPr lang="pap-029" sz="2000" b="1" dirty="0">
                <a:latin typeface="Aptos" panose="020B0004020202020204" pitchFamily="34" charset="0"/>
              </a:rPr>
              <a:t>òf a lo menos e menasa di morto </a:t>
            </a:r>
            <a:r>
              <a:rPr lang="pap-029" sz="2000" b="1" dirty="0"/>
              <a:t>— di Farao su primog</a:t>
            </a:r>
            <a:r>
              <a:rPr lang="pap-029" sz="2000" b="1" dirty="0">
                <a:latin typeface="Aptos" panose="020B0004020202020204" pitchFamily="34" charset="0"/>
              </a:rPr>
              <a:t>énito </a:t>
            </a:r>
            <a:r>
              <a:rPr lang="pap-029" sz="2000" b="1" dirty="0"/>
              <a:t>(Eksodo 4:22-23).</a:t>
            </a: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6099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1" y="2563785"/>
            <a:ext cx="72770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a krusa e Laman K</a:t>
            </a:r>
            <a:r>
              <a:rPr lang="pap-029" sz="2000" b="1" dirty="0">
                <a:latin typeface="Aptos" panose="020B0004020202020204" pitchFamily="34" charset="0"/>
              </a:rPr>
              <a:t>òrá, finalmente librá for di sklabitut na Egipto, </a:t>
            </a:r>
            <a:r>
              <a:rPr lang="pap-029" sz="2000" b="1" dirty="0"/>
              <a:t>Israel a rement</a:t>
            </a:r>
            <a:r>
              <a:rPr lang="pap-029" sz="2000" b="1" dirty="0">
                <a:latin typeface="Aptos" panose="020B0004020202020204" pitchFamily="34" charset="0"/>
              </a:rPr>
              <a:t>á den un kantika di alabansa pa nan Librador</a:t>
            </a:r>
            <a:r>
              <a:rPr lang="pap-029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232472"/>
            <a:ext cx="72770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evita e morto di e primog</a:t>
            </a:r>
            <a:r>
              <a:rPr lang="pap-029" sz="2000" b="1" dirty="0">
                <a:latin typeface="Aptos" panose="020B0004020202020204" pitchFamily="34" charset="0"/>
              </a:rPr>
              <a:t>énito i pa ta kapas di guia nan for di Egipto, Dios a pidi nan pa un akto di fe</a:t>
            </a:r>
            <a:r>
              <a:rPr lang="pap-029" sz="2000" b="1" dirty="0"/>
              <a:t>: e rito di Pasku di Hudiu. Awor, segun ku E tabata guia nan na un kaya sin salida,  tabata tempu pa tuma e di dos paso di fe: pa bai padilanti.</a:t>
            </a: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143870" y="420"/>
            <a:ext cx="404813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66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EKSODO FOR DI EGIPTO</a:t>
            </a:r>
            <a:endParaRPr lang="en" sz="66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-66675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FABOR SALI BAI!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540505"/>
            <a:ext cx="86582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E Egipsionan a urgi e pueblo pa hasi lihé i bai for di e pais.                 “ Pasombra di otro manera,” nan tabata bisa, “ nos tur ta bai muri!” </a:t>
            </a:r>
            <a:br>
              <a:rPr lang="pap-029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pap-029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(Eksodo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Henter Egipto tabata desol</a:t>
            </a:r>
            <a:r>
              <a:rPr lang="en-US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, “ pasombra no tabatin ni </a:t>
            </a:r>
            <a:r>
              <a:rPr lang="en-US" sz="2000" b="1" dirty="0">
                <a:latin typeface="Aptos" panose="020B0004020202020204" pitchFamily="34" charset="0"/>
              </a:rPr>
              <a:t>ú</a:t>
            </a:r>
            <a:r>
              <a:rPr lang="en" sz="2000" b="1" dirty="0"/>
              <a:t>n kas kaminda no tabatin un hende morto ” (Eks. 12:30). Farao su permiso pa Israel bai a bini muchu lat.</a:t>
            </a: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50040" y="4434928"/>
            <a:ext cx="38203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ku Israel a eksig</a:t>
            </a:r>
            <a:r>
              <a:rPr lang="pap-029" sz="2000" b="1" dirty="0">
                <a:latin typeface="Aptos" panose="020B0004020202020204" pitchFamily="34" charset="0"/>
              </a:rPr>
              <a:t>í pago pa nan añanan di servisio, e Egipsionan “ a duna nan loke nan pidi </a:t>
            </a:r>
            <a:r>
              <a:rPr lang="pap-029" sz="2000" b="1" dirty="0"/>
              <a:t>”  (Eksodo 12:36). Di e manera aki, Dios a sigur</a:t>
            </a:r>
            <a:r>
              <a:rPr lang="pap-029" sz="2000" b="1" dirty="0">
                <a:latin typeface="Aptos" panose="020B0004020202020204" pitchFamily="34" charset="0"/>
              </a:rPr>
              <a:t>á ku Su primogénito lo bai for di Egipto seif </a:t>
            </a:r>
            <a:r>
              <a:rPr lang="pap-029" sz="2000" b="1" dirty="0"/>
              <a:t>— i ku su mannan yen.</a:t>
            </a:r>
            <a:r>
              <a:rPr lang="en" sz="2000" b="1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7" y="3228774"/>
            <a:ext cx="452326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Esaki no tabata un ekspreshon di remordementu sinsero pa su maldat, pero mas bien un deseo pa e ruina st</a:t>
            </a:r>
            <a:r>
              <a:rPr lang="pap-029" sz="1900" b="1" dirty="0">
                <a:latin typeface="Aptos" panose="020B0004020202020204" pitchFamily="34" charset="0"/>
              </a:rPr>
              <a:t>òp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4" y="2461870"/>
            <a:ext cx="9142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Ku e frase “ Y bendishon</a:t>
            </a:r>
            <a:r>
              <a:rPr lang="pap-029" sz="2000" b="1" dirty="0">
                <a:latin typeface="Aptos" panose="020B0004020202020204" pitchFamily="34" charset="0"/>
              </a:rPr>
              <a:t>á ami tambe</a:t>
            </a:r>
            <a:r>
              <a:rPr lang="pap-029" sz="2000" b="1" dirty="0"/>
              <a:t>” (Eks. 12:32), Farao a ekspres</a:t>
            </a:r>
            <a:r>
              <a:rPr lang="pap-029" sz="2000" b="1" dirty="0">
                <a:latin typeface="Aptos" panose="020B0004020202020204" pitchFamily="34" charset="0"/>
              </a:rPr>
              <a:t>á e sintimentunan di tur su pueblo</a:t>
            </a:r>
            <a:r>
              <a:rPr lang="pap-029" sz="2000" b="1" dirty="0"/>
              <a:t>: por fabor no laga nada mas sosod</a:t>
            </a:r>
            <a:r>
              <a:rPr lang="pap-029" sz="2000" b="1" dirty="0">
                <a:latin typeface="Aptos" panose="020B0004020202020204" pitchFamily="34" charset="0"/>
              </a:rPr>
              <a:t>é ku nos </a:t>
            </a:r>
            <a:r>
              <a:rPr lang="en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E KONSEGRASHON DI E PRIMOG</a:t>
            </a:r>
            <a:r>
              <a:rPr lang="en-US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latin typeface="Aptos" panose="020B0004020202020204" pitchFamily="34" charset="0"/>
              </a:rPr>
              <a:t>ÉNITO </a:t>
            </a:r>
            <a:endParaRPr lang="en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Konsagrá na Mi tur primogénito maskulino. E promé yiu di tur matris entre e Israelitanan ta pertenesé na Mi, sea humano òf animal. ” </a:t>
            </a:r>
            <a:r>
              <a:rPr lang="pap-029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(Eksodo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Kon e primog</a:t>
            </a:r>
            <a:r>
              <a:rPr lang="pap-029" sz="2000" b="1" dirty="0">
                <a:latin typeface="Aptos" panose="020B0004020202020204" pitchFamily="34" charset="0"/>
              </a:rPr>
              <a:t>énito tabata wòrdu konsagrá</a:t>
            </a:r>
            <a:r>
              <a:rPr lang="pap-029" sz="2000" b="1" dirty="0"/>
              <a:t>?</a:t>
            </a:r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7" y="5328908"/>
            <a:ext cx="8121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Hesus, “ e Lamchi di Dios ” (Juan 1:29), a muri asina ku ken sea aplik</a:t>
            </a:r>
            <a:r>
              <a:rPr lang="pap-029" b="1" dirty="0">
                <a:latin typeface="Aptos" panose="020B0004020202020204" pitchFamily="34" charset="0"/>
              </a:rPr>
              <a:t>á Su sanger na e porta di nan kurason lo no muri pero haña BIDA ETERNO</a:t>
            </a:r>
            <a:r>
              <a:rPr lang="pap-029" b="1" dirty="0"/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032126"/>
            <a:ext cx="81214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dirty="0"/>
              <a:t>Dios ya kaba a hasi Su parti. Ta nos responsabilidat pa permit</a:t>
            </a:r>
            <a:r>
              <a:rPr lang="pap-029" sz="2400" b="1" dirty="0">
                <a:latin typeface="Aptos" panose="020B0004020202020204" pitchFamily="34" charset="0"/>
              </a:rPr>
              <a:t>í nos mes pa wòrdu kubrí ku Su sanger redemido</a:t>
            </a:r>
            <a:r>
              <a:rPr lang="pap-029" sz="2000" b="1" dirty="0">
                <a:latin typeface="Aptos" panose="020B0004020202020204" pitchFamily="34" charset="0"/>
              </a:rPr>
              <a:t>. </a:t>
            </a:r>
            <a:endParaRPr lang="pap-029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562445"/>
            <a:ext cx="6918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Nota e relashon: Israel ta Dios Su prom</a:t>
            </a:r>
            <a:r>
              <a:rPr lang="pap-029" sz="2000" b="1" dirty="0">
                <a:latin typeface="Aptos" panose="020B0004020202020204" pitchFamily="34" charset="0"/>
              </a:rPr>
              <a:t>é yiu(primogénito) </a:t>
            </a:r>
            <a:r>
              <a:rPr lang="pap-029" sz="2000" b="1" dirty="0"/>
              <a:t>(Eks. 4:22); e Iglesia awe ta Israel spiritual (Gal. 6:16); pesei, nos tur mester muri pa w</a:t>
            </a:r>
            <a:r>
              <a:rPr lang="pap-029" sz="2000" b="1" dirty="0">
                <a:latin typeface="Aptos" panose="020B0004020202020204" pitchFamily="34" charset="0"/>
              </a:rPr>
              <a:t>òrdu konsagrá na Dios</a:t>
            </a:r>
            <a:r>
              <a:rPr lang="pap-029" sz="2000" b="1" dirty="0"/>
              <a:t>; pero tin un Ser Kende a muri na nos lug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576458"/>
            <a:ext cx="6918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Nan tabata w</a:t>
            </a:r>
            <a:r>
              <a:rPr lang="pap-029" b="1" dirty="0">
                <a:latin typeface="Aptos" panose="020B0004020202020204" pitchFamily="34" charset="0"/>
              </a:rPr>
              <a:t>òrdu konsagrá pa medio di morto. Tur yiu hòmber primogénito mester a muri. Pero provishon a wòrdu hasí pa remplasá e promé yiu</a:t>
            </a:r>
            <a:r>
              <a:rPr lang="pap-029" b="1" dirty="0"/>
              <a:t>, asina ku un otro ser  lo muri na su lug</a:t>
            </a:r>
            <a:r>
              <a:rPr lang="pap-029" b="1" dirty="0">
                <a:latin typeface="Aptos" panose="020B0004020202020204" pitchFamily="34" charset="0"/>
              </a:rPr>
              <a:t>á</a:t>
            </a:r>
            <a:r>
              <a:rPr lang="pap-029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 KRUSAMENTU DI E LAMAN K</a:t>
            </a:r>
            <a:r>
              <a:rPr lang="en-US" sz="5400" spc="300" dirty="0">
                <a:solidFill>
                  <a:schemeClr val="accent6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ÒRÁ</a:t>
            </a:r>
            <a:endParaRPr lang="en" sz="5400" spc="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ATRAP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ptos" panose="020B0004020202020204" pitchFamily="34" charset="0"/>
              </a:rPr>
              <a:t>Á DEN E DESIERTO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 Farao lo pensa, E Israelitanan ta kana dwal rònt e tera den konfushon, enserá dor di e desierto.” </a:t>
            </a:r>
            <a:br>
              <a:rPr lang="pap-029" b="1" dirty="0">
                <a:solidFill>
                  <a:schemeClr val="accent5"/>
                </a:solidFill>
                <a:latin typeface="Comic Sans MS" panose="030F0702030302020204" pitchFamily="66" charset="0"/>
              </a:rPr>
            </a:br>
            <a:r>
              <a:rPr lang="pap-029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(Eksodo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7362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Ku Farao su permiso, Israel a sali bai “ kla pa bataya ” (Eksodo 13:18 </a:t>
            </a:r>
            <a:r>
              <a:rPr lang="pap-029" sz="1600" b="1" dirty="0"/>
              <a:t>NIV</a:t>
            </a:r>
            <a:r>
              <a:rPr lang="pap-029" sz="2000" b="1" dirty="0"/>
              <a:t>). Pero Dios no tabata kier pa nan enfrent</a:t>
            </a:r>
            <a:r>
              <a:rPr lang="pap-029" sz="2000" b="1" dirty="0">
                <a:latin typeface="Aptos" panose="020B0004020202020204" pitchFamily="34" charset="0"/>
              </a:rPr>
              <a:t>á guera, p’esei El a guia nan rònt</a:t>
            </a:r>
            <a:r>
              <a:rPr lang="pap-029" sz="2000" b="1" dirty="0"/>
              <a:t> (Eksodo 13:17).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601666"/>
            <a:ext cx="4745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Komo un akto di fe, nan a hiba(tuma) Jose su k</a:t>
            </a:r>
            <a:r>
              <a:rPr lang="pap-029" sz="2000" b="1" dirty="0">
                <a:latin typeface="Aptos" panose="020B0004020202020204" pitchFamily="34" charset="0"/>
              </a:rPr>
              <a:t>è</a:t>
            </a:r>
            <a:r>
              <a:rPr lang="pap-029" sz="2000" b="1" dirty="0"/>
              <a:t>lder ariba tera ku nan (Eks. 13:19). Ademas, Dios tabata guia nan milagr</a:t>
            </a:r>
            <a:r>
              <a:rPr lang="pap-029" sz="2000" b="1" dirty="0">
                <a:latin typeface="Aptos" panose="020B0004020202020204" pitchFamily="34" charset="0"/>
              </a:rPr>
              <a:t>ósamente</a:t>
            </a:r>
            <a:r>
              <a:rPr lang="en" sz="2000" b="1" dirty="0"/>
              <a:t> (Eks. 13:21).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4964140"/>
            <a:ext cx="46845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Sinembargo, na e bista di Farao su eh</a:t>
            </a:r>
            <a:r>
              <a:rPr lang="pap-029" sz="2000" b="1" dirty="0">
                <a:latin typeface="Aptos" panose="020B0004020202020204" pitchFamily="34" charset="0"/>
              </a:rPr>
              <a:t>érsito, nan fe a kolèps kompletamente</a:t>
            </a:r>
            <a:r>
              <a:rPr lang="pap-029" sz="2000" b="1" dirty="0"/>
              <a:t>. (Eks. 14:10-12). Kon lih</a:t>
            </a:r>
            <a:r>
              <a:rPr lang="pap-029" sz="2000" b="1" dirty="0">
                <a:latin typeface="Aptos" panose="020B0004020202020204" pitchFamily="34" charset="0"/>
              </a:rPr>
              <a:t>é nan a lubidá e milagernan ku nan a eksperensiá</a:t>
            </a:r>
            <a:r>
              <a:rPr lang="pap-029" sz="2000" b="1" dirty="0"/>
              <a:t>! Esaki lo por sosod</a:t>
            </a:r>
            <a:r>
              <a:rPr lang="pap-029" sz="2000" b="1" dirty="0">
                <a:latin typeface="Aptos" panose="020B0004020202020204" pitchFamily="34" charset="0"/>
              </a:rPr>
              <a:t>é ku nos tambe</a:t>
            </a:r>
            <a:r>
              <a:rPr lang="pap-029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247647" y="2301745"/>
            <a:ext cx="7362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Entre tantu, Farao a lament</a:t>
            </a:r>
            <a:r>
              <a:rPr lang="pap-029" sz="2000" b="1" dirty="0">
                <a:latin typeface="Aptos" panose="020B0004020202020204" pitchFamily="34" charset="0"/>
              </a:rPr>
              <a:t>á di a repentí i a bai tras di </a:t>
            </a:r>
            <a:r>
              <a:rPr lang="pap-029" sz="2000" b="1" dirty="0"/>
              <a:t>Israel (Eksodo 14:5). Israel awor tabata atrap</a:t>
            </a:r>
            <a:r>
              <a:rPr lang="pap-029" sz="2000" b="1" dirty="0">
                <a:latin typeface="Aptos" panose="020B0004020202020204" pitchFamily="34" charset="0"/>
              </a:rPr>
              <a:t>á den e mondi, ku ningun huída posibel </a:t>
            </a:r>
            <a:r>
              <a:rPr lang="pap-029" sz="2000" b="1" dirty="0"/>
              <a:t>(Eksodo 14:2-3, 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wonders he has done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(1 Chr.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-66675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KAMINDA DEN E LAMAN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581090"/>
            <a:ext cx="99699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Moisés a kontestá e pueblo, “ No tene miedu. Para firme i lo boso mira e liberashon ku Señor lo trese pa boso awe. E Egipsionan ku boso ta mira awe, hamas i nunka boso lo bolbe mira nan. Señor lo bringa pa boso; solamente boso mester keda ketu</a:t>
            </a:r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b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(Eksodo 14:13-14)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frente di e pueblo su falta di fe, Mois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és a enkurashá nan pa konfia den Dios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(Eks. 14:13-14):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575596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1581</Words>
  <Application>Microsoft Office PowerPoint</Application>
  <PresentationFormat>Panorámica</PresentationFormat>
  <Paragraphs>66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Aptos Display</vt:lpstr>
      <vt:lpstr>Aptos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133</cp:revision>
  <dcterms:created xsi:type="dcterms:W3CDTF">2025-07-14T06:55:27Z</dcterms:created>
  <dcterms:modified xsi:type="dcterms:W3CDTF">2025-08-05T14:24:31Z</dcterms:modified>
</cp:coreProperties>
</file>