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33" d="100"/>
          <a:sy n="33" d="100"/>
        </p:scale>
        <p:origin x="84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 limpi (Eksodo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pan for di shelu  (Eksodo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Baranka na Horeb (Eksodo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mannan ten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laira (Eksodo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Bon konseho (Eksodo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 pan i awa di bida: Hesus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a lubid</a:t>
          </a:r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pasado</a:t>
          </a:r>
          <a:endParaRPr lang="pap-029" sz="18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a enfok</a:t>
          </a:r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á(fiha) riba e difikultatnan di e presente</a:t>
          </a:r>
          <a:endParaRPr lang="pap-029" sz="18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a p</a:t>
          </a:r>
          <a:r>
            <a:rPr lang="pap-029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èrdè bista di e futuro primintí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Esaki su karakter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í</a:t>
          </a:r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stikanan (Eks. 18:21):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Respet</a:t>
          </a:r>
          <a:r>
            <a:rPr lang="en-US" sz="2000" b="1" dirty="0">
              <a:solidFill>
                <a:schemeClr val="tx1"/>
              </a:solidFill>
              <a:latin typeface="Aptos" panose="020B0004020202020204" pitchFamily="34" charset="0"/>
            </a:rPr>
            <a:t>á Dios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Sea konfiabel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Odia pagamentu ilegal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 pan i awa di bida: Hesus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Bon konseho (Eksodo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mannan ten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laira (Eksodo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Baranka na Horeb (Eksodo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pan for di shelu  (Eksodo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 limpi (Eksodo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a lubid</a:t>
          </a: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 e pasado</a:t>
          </a:r>
          <a:endParaRPr lang="pap-029" sz="1800" kern="12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a enfok</a:t>
          </a: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á(fiha) riba e difikultatnan di e presente</a:t>
          </a:r>
          <a:endParaRPr lang="pap-029" sz="1800" kern="12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 a p</a:t>
          </a:r>
          <a:r>
            <a:rPr lang="pap-029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èrdè bista di e futuro primintí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Esaki su karakter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í</a:t>
          </a: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stikanan (Eks. 18:21):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Respet</a:t>
          </a:r>
          <a:r>
            <a:rPr lang="en-US" sz="2000" b="1" kern="1200" dirty="0">
              <a:solidFill>
                <a:schemeClr val="tx1"/>
              </a:solidFill>
              <a:latin typeface="Aptos" panose="020B0004020202020204" pitchFamily="34" charset="0"/>
            </a:rPr>
            <a:t>á Dios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Sea konfiabel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Odia pagamentu ilegal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 PAN I AWA DI BIDA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</a:rPr>
              <a:t>è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 7 pa </a:t>
            </a:r>
            <a:r>
              <a:rPr kumimoji="0" lang="pap-029" sz="16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</a:rPr>
              <a:t>Oug</a:t>
            </a:r>
            <a:r>
              <a:rPr kumimoji="0" lang="pap-029" sz="16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</a:rPr>
              <a:t>ùstùs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 PAN I AWA DI BIDA: HESUS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Ami ta e pan bibu ku a baha for di shelu. Ken sea kome e pan aki lo biba pa semper. E pan aki ta Mi karni, kual lo Mi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duna pa e bida di e mundu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Pablo ta bisa nos ku e historianan di Eksodo a w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skirbí pa nos instrukshon,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esei ta, nan tin un aplikashon speshal pa nos bida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(1 Kor.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94238"/>
            <a:ext cx="70788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Hesus a bisa ku E ta e pan berdadero ku a baha for di shelu. E pan ei ta Su propio karni (Juan 6:51). Esaki ta Su kurpa,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kibr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riba e krus pa trese salbashon na tur kende lo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 kome” esaki — esei ta, asept’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komo Salbador i tin un relashon diario kunE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Solamente Kristu por satisfas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nos set i hamber spiritual.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ta Esun Kende ta prove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pa e awa di bida, simbolisando e Spiritu Santu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(Juan 4:14; 7:37-39). E ta e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Úniko Kende lo por satisfasé nos set di paden pa pas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goso, i felisidat.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Ademas,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H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esus a aplik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speshalmente na Su mes e historianan di e awa for di e baranka i e pan for di shelu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histoianan aki ta spierta(avisa) nos kontra di kudishi; idolatria; fornikashon; tenta(purba) Dios; i redashi.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 E mundu su Redentor konosé e nesesidatnan di tur alma. Ora ku nos ta oprimí i lánguido(indiferente)</a:t>
            </a:r>
            <a:r>
              <a:rPr lang="pap-029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E sa esaki, i E ta Esun ku ta supli e refreskamentu spiritual. PidiÉ; vigilá te(asta) na orashon, i esaki lo bini. Hesus ta e pan di bida, pa wòrdu komé tur dia; E ta e awa di bida pa e alma ku a seká i ta desmayá, i tur lo por partisipá di  su grasia.</a:t>
            </a:r>
          </a:p>
          <a:p>
            <a:pPr lvl="0">
              <a:spcBef>
                <a:spcPts val="600"/>
              </a:spcBef>
              <a:defRPr/>
            </a:pPr>
            <a:r>
              <a:rPr lang="pap-029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Tera su rembaknan frekuentemente lo wòrdu has</a:t>
            </a:r>
            <a:r>
              <a:rPr lang="pap-029" sz="2400" b="1" dirty="0">
                <a:solidFill>
                  <a:prstClr val="black"/>
                </a:solidFill>
                <a:latin typeface="Aptos" panose="020B0004020202020204" pitchFamily="34" charset="0"/>
              </a:rPr>
              <a:t>í </a:t>
            </a:r>
            <a:r>
              <a:rPr lang="pap-029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bashí, su pisinanan ta bira seku; pero den Kristu tin un fuente di awa bibu for di kual  nos lo por hala kontinuamente.  Kon ku sea e kantidat ku nos hala i duna na otronan, un abundansia lo keda(sobra). No tin ningun peliger den gasta e reserva; pasombra Kristu ta e fuente di bèrdat inkansabel 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 Y Señor a bisa Moisés, ‘ Kuantu tempu mas boso ta nenga di warda Mi mandamentunan i Mi leinan? M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ira</a:t>
            </a:r>
            <a:r>
              <a:rPr kumimoji="0" lang="pap-029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!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Pasombra Señor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duna boso e Sabat</a:t>
            </a:r>
            <a:r>
              <a:rPr kumimoji="0" lang="pap-029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; 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pesei E ta duna boso riba e di seis dia pan pa dos dia. Laga tur hende keda na su lugá</a:t>
            </a:r>
            <a:r>
              <a:rPr kumimoji="0" lang="pap-029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; no laga ningun hende s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 bai for di su lugá riba e di shete dia</a:t>
            </a:r>
            <a:r>
              <a:rPr kumimoji="0" lang="pap-029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.’ Asina e pueblo a sosegá riba e di shete dia”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Eksodo 16:28–30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67249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Finalmente nan a krusa e frontera di Egipto. Finalmente nan tabata riba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kaminda pa Kanaan, e tera ku tin lechi i miel na abundansia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 tres dia, tur kos tabata parse perfekto. Pero e provishonnan tabata kabando.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Kon nan lo por aliment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dos miyon di hende den e desierto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4DCB4D-B44E-74E2-DDF8-7FBDF1E4F4BC}"/>
              </a:ext>
            </a:extLst>
          </p:cNvPr>
          <p:cNvSpPr txBox="1"/>
          <p:nvPr/>
        </p:nvSpPr>
        <p:spPr>
          <a:xfrm>
            <a:off x="228599" y="2228671"/>
            <a:ext cx="70580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noProof="0"/>
              <a:t>Na e promé señalnan di problema, e hendenan a kuminsá keha. </a:t>
            </a:r>
            <a:r>
              <a:rPr lang="pap-029" sz="2000" b="1" noProof="0" dirty="0"/>
              <a:t>Nan lo a preferá di a muri na Egipto! Klaru ku nan fe mester a krese i bira mas fuerte. Pues Dios a proveé nan ku awa i pan; a protehá nan for di nan enemigunan; i a yuda nan organisá.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413063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pap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 E eksperensia variá di</a:t>
            </a:r>
            <a:r>
              <a:rPr kumimoji="0" lang="pap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 e Hebreonan tabata un skol di preparashon pa nan hogar primintí na Kanaan</a:t>
            </a:r>
            <a:r>
              <a:rPr lang="pap-029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 Dios lo kier Su pueblo den e dianan aki revisá ku un kurason humilde i spiritu siñabel e pruebanan dor di kual Israel antiguo a pasa, asina ku nan lo por wòrdu instruí den nan preparashon pa e Kanaan selestial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599039" y="19906"/>
            <a:ext cx="5774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</a:rPr>
              <a:t>AWA LIMPI</a:t>
            </a:r>
            <a:r>
              <a:rPr kumimoji="0" lang="en-US" sz="36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Á(STERILISÁ) </a:t>
            </a:r>
            <a:endParaRPr kumimoji="0" lang="en" sz="36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Ora nan a yega Mara, nan no por a bebe esaki su awa pasombra esaki tabata marga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(Pesei e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lugá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ta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yamá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Mara.)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(Eksodo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Si Dios ta ku nos, kon kualke kos malu lo por sosod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ku nos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 Esaki a parse di ta e filosofia di e pueblo di Israel despues di a krusa e Laman K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òrá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261606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4942864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Dios kier pa nos ta konsiente di Su presensia, pa warda Su mandatonan, i pa kooper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kuNe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El a pidi Mois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s tambe pa yuda ehekut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e milager, pidiendo é pa tira un palu pa limpia e awanan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(Eks.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Deskubriendo ku e awa tabata insigur pa bebe, nan a keha, “ Kiko nos mester bebe?” (Eks. 15:24). Dios lo por a limpia e awa prom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ku nan a yega, pero El a warda pa e momentu korekto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593598"/>
            <a:ext cx="66041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Si Israel a kumpli ku Dios Su  ekerimentunan (eksigensianan),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obedesiendo e leinan ku Dios a duna nan, nan lo por ta sigur ku nan lo w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protehá for di maldat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(Eks.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PAN FOR DI SHELU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 Ora ku e </a:t>
            </a:r>
            <a:r>
              <a:rPr lang="pap-029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Israelitanan a mira esaki, nan a bisa un na otro, “ Kiko esaki ta?” Pasombra nan no tabata sa kiko e tabata. Moisés a bisa nan, “ Ta e pan ku Señor a duna boso pa kome</a:t>
            </a: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(Eksodo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deseo pa kome karni a kousa Israel pa mumur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kontra di Moisés i Aaron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(Eks. 16:2-3). Pero nan murmuramente realmente tabata kontra di Dios mes (Eks. 16:8). Kiko tabata nan problema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Ora ku e solo </a:t>
              </a:r>
              <a:r>
                <a:rPr lang="en-US" b="1" dirty="0"/>
                <a:t>s</a:t>
              </a:r>
              <a:r>
                <a:rPr lang="en" sz="1800" b="1" kern="1200" dirty="0"/>
                <a:t>ali esaki a dirti </a:t>
              </a:r>
              <a:br>
                <a:rPr lang="es-ES" sz="1800" b="1" kern="1200" dirty="0"/>
              </a:br>
              <a:r>
                <a:rPr lang="en" sz="1800" b="1" kern="1200" dirty="0"/>
                <a:t>(Eks . 16:21)</a:t>
              </a:r>
              <a:endParaRPr lang="es-ES" sz="18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E mesun kantidat a kai pa sinku dia                              (Eks.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700" b="1" kern="1200" dirty="0"/>
                <a:t>Riba e di seis dia esaki a kai dos bes mas tantu  </a:t>
              </a:r>
              <a:br>
                <a:rPr lang="es-ES" sz="1700" b="1" kern="1200" dirty="0"/>
              </a:br>
              <a:r>
                <a:rPr lang="en" sz="1700" b="1" kern="1200" dirty="0"/>
                <a:t>(Eks. 16:22)</a:t>
              </a:r>
              <a:endParaRPr lang="es-ES" sz="17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Riba Sabat nada no a kai </a:t>
              </a:r>
              <a:br>
                <a:rPr lang="es-ES" sz="1800" b="1" kern="1200" dirty="0"/>
              </a:br>
              <a:r>
                <a:rPr lang="en" sz="1800" b="1" kern="1200" dirty="0"/>
                <a:t>(Eks. 16:26)</a:t>
              </a:r>
              <a:endParaRPr lang="es-ES" sz="18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For di un dia na e otro esaki tabata yen</a:t>
              </a:r>
              <a:r>
                <a:rPr lang="en-US" sz="1600" b="1" kern="1200" dirty="0">
                  <a:latin typeface="Aptos" panose="020B0004020202020204" pitchFamily="34" charset="0"/>
                </a:rPr>
                <a:t>á</a:t>
              </a:r>
              <a:r>
                <a:rPr lang="en" sz="1600" b="1" kern="1200" dirty="0"/>
                <a:t> ku bichi (Eks. 16:20)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For di Djabierne pa Sabat esaki no a bomba (Eks. 16:23-24)</a:t>
              </a:r>
              <a:endParaRPr lang="es-ES" sz="18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Despues di a duna nan</a:t>
            </a:r>
            <a:r>
              <a:rPr kumimoji="0" lang="pap-029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patrushi pa kome, Dios a prove</a:t>
            </a:r>
            <a:r>
              <a:rPr lang="pap-029" sz="2000" b="1" dirty="0">
                <a:solidFill>
                  <a:prstClr val="black"/>
                </a:solidFill>
                <a:latin typeface="Aptos" panose="020B0004020202020204" pitchFamily="34" charset="0"/>
              </a:rPr>
              <a:t>é</a:t>
            </a:r>
            <a:r>
              <a:rPr kumimoji="0" lang="pap-029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nan ku sufisiente pan pa  alimentá nan tur dia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… pa kuarenta a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ña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! (Eks.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682352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pan aki for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di shelu tabata berdaderamente milagroso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 BARANKA DO HOR</a:t>
            </a:r>
            <a:r>
              <a:rPr kumimoji="0" lang="en-US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ÈB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</a:rPr>
              <a:t>“ Lo Mi para einan bo dilanti banda di e baranka na Horèb. Dal e baranka, i awa lo sali for di djé pa e pueblo bebe.</a:t>
            </a:r>
            <a:r>
              <a:rPr lang="pap-029" b="1" dirty="0">
                <a:solidFill>
                  <a:srgbClr val="785048"/>
                </a:solidFill>
                <a:latin typeface="Comic Sans MS" panose="030F0702030302020204" pitchFamily="66" charset="0"/>
              </a:rPr>
              <a:t>” Asina Moisés a hasi esaki den bista di e ansianonan di Israel</a:t>
            </a: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(Eksodo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 SE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ÑOR ta meimei di nos</a:t>
            </a:r>
            <a:r>
              <a:rPr lang="pap-029" sz="2000" b="1" dirty="0">
                <a:solidFill>
                  <a:prstClr val="black"/>
                </a:solidFill>
                <a:latin typeface="Aptos" panose="020B0004020202020204" pitchFamily="34" charset="0"/>
              </a:rPr>
              <a:t>, sí òf nò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?”                     (Eksodo 17:7 </a:t>
            </a:r>
            <a:r>
              <a:rPr kumimoji="0" lang="pap-029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NIV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 Dios no a manda pan pa nan for di shelu tur dia? Nan no por a mira esaki den e nubia?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4791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Pa nan, komo pa nos, Kristu ta e Fuente di bida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i e Dunad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ó di bida etèrno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Apesar di nan inkredulidat, Hesus mes a splet e baranka i a sigui provee nan ku awa dor di nan biahe. E ta “ e baranka spiritual ku tabata sigui nan ” (1 Kor.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inkredulidat manifest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dor di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Israel ta asombroso. Pero Pablo ta avis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nos pa no kai den e mesun ehèmpel di inkredulidat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(Heb.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 MANNAN TEN</a:t>
            </a:r>
            <a:r>
              <a:rPr kumimoji="0" lang="en-US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0B0004020202020204" pitchFamily="34" charset="0"/>
              </a:rPr>
              <a:t>É NA LAIRA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E Amalekitanan a bini i a atak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á 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Israelitanan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Refidim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(Eksodo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Segun ku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nan a avans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dor di e desierto, e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Amalekitanan a atak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Israel, i Mois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és a pidi Josué pa defendé nan mientras ku é, Aaron i Hur a subi e seru ku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 e bara di Dios ” (Eks.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Nan a tende loke Dios a hasi na Egipto. Pero,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distintu for di e otro Kananitanan, nan no tabatin miedu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Nan a hasi bofon di Dios i a desafi’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dor di atak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Su pueblo, djies pa proba ku nan tabata mas fuerte kunÉ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(Eks.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Pakiko e Amalekitanan a atak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Tabata tempu pa e peso(karga)</a:t>
            </a:r>
            <a:r>
              <a:rPr kumimoji="0" lang="pap-029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di akshon w</a:t>
            </a:r>
            <a:r>
              <a:rPr kumimoji="0" lang="pap-029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kompartí dor di otro lidernan. Aaron i Hur a sostené Moisés i a yud’é hasi Dios Su trabou eksitoso</a:t>
            </a:r>
            <a:r>
              <a:rPr lang="pap-029" sz="2000" b="1" dirty="0">
                <a:solidFill>
                  <a:prstClr val="black"/>
                </a:solidFill>
                <a:latin typeface="Aptos" panose="020B0004020202020204" pitchFamily="34" charset="0"/>
              </a:rPr>
              <a:t>, di tal manera derotando e enemigu </a:t>
            </a:r>
            <a:r>
              <a:rPr lang="pap-029" sz="2000" b="1" dirty="0">
                <a:solidFill>
                  <a:prstClr val="black"/>
                </a:solidFill>
                <a:latin typeface="Aptos" panose="02110004020202020204"/>
              </a:rPr>
              <a:t>(Eks. 17:12).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Basta ku Mois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és tabata tene Dios Su bara na laira, 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Israel tabata gana. Pero ora ku su brasanan a bira kans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á,</a:t>
            </a:r>
            <a:r>
              <a:rPr kumimoji="0" lang="pap-029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Israel a w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derotá  (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Eksodo 17:11)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BON KONSEHO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 Pero</a:t>
            </a:r>
            <a:r>
              <a:rPr kumimoji="0" lang="pap-029" sz="1800" b="1" i="0" u="none" strike="noStrike" kern="1200" cap="none" spc="0" normalizeH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ta selekta(skohe) hòmbernan kapas for di den henter e pueblo </a:t>
            </a:r>
            <a:r>
              <a:rPr lang="pap-029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— hòmbernan kende ta teme Dios, hòmbenan konfiabel kende ta odia ganashi desonesto — i apuntá nan komo ofisialnan riba milnan, shennan, sinkuentanan i diesnan</a:t>
            </a: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.”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(Eksodo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Mirando e se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ñal ku Dios a anunsiá na Moisés,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Jetro, ku Séfora i su yiunan hòmber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a bai serka dj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na Horeb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(Eks.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3113097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Mois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s humildemente a rekonos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Dios Su palabranan den e konseho aki. Pesei, el a pone atenshon na su suegro su konseho i a skohe hendenan kapas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di por karga e responsabilidatnan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170067"/>
            <a:ext cx="77533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siguiente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dia, despues di a wak Mois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és husga solitario e pueblo henter, el a dun’é un poko konseho sabí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: parti e responsabilidatnan (Eks.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186839"/>
            <a:ext cx="7753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Jetro, ounke no un Israelita, a ador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Dios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Pesei, despues di a risibi Mois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és su relato di loke a sosodé na Egipto, el a alabá Dios i a ofresé sakrifisionan na djÉ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(Eksodo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1806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65</cp:revision>
  <dcterms:created xsi:type="dcterms:W3CDTF">2025-07-19T23:48:58Z</dcterms:created>
  <dcterms:modified xsi:type="dcterms:W3CDTF">2025-08-11T05:09:25Z</dcterms:modified>
</cp:coreProperties>
</file>