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6" y="14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APOSTAS</a:t>
            </a:r>
            <a:r>
              <a:rPr lang="en-US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Í</a:t>
            </a:r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 I MEDIASHON</a:t>
            </a:r>
            <a:endParaRPr lang="en" sz="60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</a:rPr>
              <a:t>L</a:t>
            </a:r>
            <a:r>
              <a:rPr lang="en-US" sz="1600" b="1" dirty="0">
                <a:solidFill>
                  <a:srgbClr val="88703C"/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rgbClr val="88703C"/>
                </a:solidFill>
              </a:rPr>
              <a:t>s 11 pa S</a:t>
            </a:r>
            <a:r>
              <a:rPr lang="en-US" sz="1600" b="1" dirty="0">
                <a:solidFill>
                  <a:srgbClr val="88703C"/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rgbClr val="88703C"/>
                </a:solidFill>
              </a:rPr>
              <a:t>pt</a:t>
            </a:r>
            <a:r>
              <a:rPr lang="en-US" sz="1600" b="1" dirty="0">
                <a:solidFill>
                  <a:srgbClr val="88703C"/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rgbClr val="88703C"/>
                </a:solidFill>
              </a:rPr>
              <a:t>mber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KITAMI FOR DI E BUKI KU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 A SKIRBI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Pero awor, por fabor pordoná nan piká — pero si no, e ora ei kitami for di e buki ku Bo a skirbi!” </a:t>
            </a:r>
            <a:r>
              <a:rPr lang="pap-029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32:32 </a:t>
            </a:r>
            <a:r>
              <a:rPr lang="pap-029" sz="1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</a:t>
            </a:r>
            <a:r>
              <a:rPr lang="pap-029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373360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Ku su prom</a:t>
            </a:r>
            <a:r>
              <a:rPr lang="pap-029" sz="2000" b="1" dirty="0">
                <a:latin typeface="Aptos" panose="020B0004020202020204" pitchFamily="34" charset="0"/>
              </a:rPr>
              <a:t>é interseshon, </a:t>
            </a:r>
            <a:r>
              <a:rPr lang="pap-029" sz="2000" b="1" dirty="0"/>
              <a:t>Mois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s a preven</a:t>
            </a:r>
            <a:r>
              <a:rPr lang="pap-029" sz="2000" b="1" dirty="0">
                <a:latin typeface="Aptos" panose="020B0004020202020204" pitchFamily="34" charset="0"/>
              </a:rPr>
              <a:t>í e destrukshon di e pueblo. Pero tabata kla ku Dios no por a bendishona nan mas despues di e piká aki. Pesei, el a disidí pa hasi un di dos interseshon </a:t>
            </a:r>
            <a:r>
              <a:rPr lang="pap-029" sz="2000" b="1" dirty="0"/>
              <a:t>(Eks.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4855077"/>
            <a:ext cx="6022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Esaki a implik</a:t>
            </a:r>
            <a:r>
              <a:rPr lang="pap-029" sz="2000" b="1" dirty="0">
                <a:latin typeface="Aptos" panose="020B0004020202020204" pitchFamily="34" charset="0"/>
              </a:rPr>
              <a:t>á ku Dios lo tuma piká riba Su mes i karga kune, pagando esaki su preis</a:t>
            </a:r>
            <a:r>
              <a:rPr lang="pap-029" sz="2000" b="1" dirty="0"/>
              <a:t>: morto (Isa. 53:6; Rom. 6:23). Esaki ta presisamente loke ku Hesus a hasi riba e krus. El a tuma nos pik</a:t>
            </a:r>
            <a:r>
              <a:rPr lang="pap-029" sz="2000" b="1" dirty="0">
                <a:latin typeface="Aptos" panose="020B0004020202020204" pitchFamily="34" charset="0"/>
              </a:rPr>
              <a:t>ánan riba Su mes asina ku E lo por a muri e morto ku nos a meresé</a:t>
            </a:r>
            <a:r>
              <a:rPr lang="pap-029" sz="2000" b="1" dirty="0"/>
              <a:t> (1 Pedro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2916085"/>
            <a:ext cx="55552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Mois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s tabata dispuesto pa p</a:t>
            </a:r>
            <a:r>
              <a:rPr lang="pap-029" sz="2000" b="1" dirty="0">
                <a:latin typeface="Aptos" panose="020B0004020202020204" pitchFamily="34" charset="0"/>
              </a:rPr>
              <a:t>èrdè su propio salbashon si e pueblo no a wòrdu pordoná </a:t>
            </a:r>
            <a:r>
              <a:rPr lang="pap-029" sz="2000" b="1" dirty="0"/>
              <a:t>(Eks. 32:31-32). Sinembargo, esaki no tabata un pordon normal ku Mois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s tabata pidi p’e, pasombra </a:t>
            </a:r>
            <a:r>
              <a:rPr lang="pap-029" sz="2000" b="1" dirty="0">
                <a:latin typeface="Aptos" panose="020B0004020202020204" pitchFamily="34" charset="0"/>
              </a:rPr>
              <a:t>é no a huza e palabra Hebreo di kustumbra pa </a:t>
            </a:r>
            <a:r>
              <a:rPr lang="pap-029" sz="2000" b="1" dirty="0"/>
              <a:t>“ pordona." El a pidi ku Dios “ ta karga(wanta) " e pueblo su pik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441132"/>
            <a:ext cx="8710246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“ Durante di e periodo aki di warda, tabatin tempu pa nan meditá riba e lei di Dios kual nan a tende, i pa prepará nan kurason pa risibí e revelashonnan adishonal ku E lo por hasi na nan. Nan no tabatin muchu tempu pa e trabou aki; i si nan tabata buskando asina un komprendementu mas kla di Dios Su rekerimentunan, i humiyando nan kurason dilanti di djÉ, nan lo por a wòrdu protehá for di tentashon. Pero nan no a hasi easki, i pronto nan a bira deskuidá, inatento, i inmoral( sin lei). […]</a:t>
            </a:r>
          </a:p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Sintiendo nan inkapasidat den e ousensia di nan lider, nan a bolbe na nan superstishonnan bieu. […] E pueblo a desea algun imagen pa representá Dios, i pa bai nan dilanti, na e lugá di Moisés.”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141878" y="281954"/>
            <a:ext cx="4712366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E ora </a:t>
            </a:r>
            <a:r>
              <a:rPr kumimoji="0" lang="es-E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Mois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és a </a:t>
            </a:r>
            <a:r>
              <a:rPr kumimoji="0" lang="es-E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bolbe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serka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Señor i a bisa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‘Ai, e pueblo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komet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é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un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piká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grandi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traha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pa nan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mes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un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dios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oro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Ainda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awor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Bo lo </a:t>
            </a:r>
            <a:r>
              <a:rPr lang="en-US" sz="24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kier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pordon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á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nan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piká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—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no, mi ta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resa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kitami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for di Bo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buki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Bo a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skirbi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32, </a:t>
            </a:r>
            <a:r>
              <a:rPr kumimoji="0" lang="es-ES" sz="1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725017" y="3695700"/>
            <a:ext cx="717170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1043CE"/>
                </a:solidFill>
              </a:rPr>
              <a:t>Apostesia: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Aaron su debilidat  (Eksodo 32:1-5)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Fiesta di e Bish</a:t>
            </a:r>
            <a:r>
              <a:rPr lang="en-US" sz="2000" b="1" dirty="0">
                <a:latin typeface="Aptos" panose="020B0004020202020204" pitchFamily="34" charset="0"/>
              </a:rPr>
              <a:t>é </a:t>
            </a:r>
            <a:r>
              <a:rPr lang="en" sz="2000" b="1" dirty="0"/>
              <a:t>(Eksodo 32:6)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korupshon di idolatria (Eksodo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Interseshon: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 Bira for di Bo rabia feros !” (Eksodo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 Kitami for di e buki ku Bo a skirbi!” (Eksodo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“ Nan tabata masha lih</a:t>
            </a:r>
            <a:r>
              <a:rPr lang="pap-029" sz="2000" b="1" dirty="0">
                <a:latin typeface="Aptos" panose="020B0004020202020204" pitchFamily="34" charset="0"/>
              </a:rPr>
              <a:t>é pa bandoná e lokual ku Mi a ordená nan </a:t>
            </a:r>
            <a:r>
              <a:rPr lang="pap-029" sz="2000" b="1" dirty="0"/>
              <a:t>” (Eks. 32:8 </a:t>
            </a:r>
            <a:r>
              <a:rPr lang="pap-029" sz="1600" b="1" dirty="0"/>
              <a:t>NIV</a:t>
            </a:r>
            <a:r>
              <a:rPr lang="pap-029" sz="2000" b="1" dirty="0"/>
              <a:t>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2274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2274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2274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2274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2274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251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8342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Enfrentando e apostasia aki, Dios a pidi Mois</a:t>
            </a:r>
            <a:r>
              <a:rPr lang="pap-029" sz="2000" b="1" dirty="0">
                <a:latin typeface="Aptos" panose="020B0004020202020204" pitchFamily="34" charset="0"/>
              </a:rPr>
              <a:t>és permit pa destruí </a:t>
            </a:r>
            <a:r>
              <a:rPr lang="pap-029" sz="2000" b="1" dirty="0"/>
              <a:t>Israel I hasi</a:t>
            </a:r>
            <a:r>
              <a:rPr lang="pap-029" sz="2000" b="1" dirty="0">
                <a:latin typeface="Aptos" panose="020B0004020202020204" pitchFamily="34" charset="0"/>
              </a:rPr>
              <a:t>é un nashon nobo</a:t>
            </a:r>
            <a:r>
              <a:rPr lang="pap-029" sz="2000" b="1" dirty="0"/>
              <a:t> (Eks. 32:10). Apesar di e pueblo su apostasia, Mois</a:t>
            </a:r>
            <a:r>
              <a:rPr lang="pap-029" sz="2000" b="1" dirty="0">
                <a:latin typeface="Aptos" panose="020B0004020202020204" pitchFamily="34" charset="0"/>
              </a:rPr>
              <a:t>és dos bia a intersedé dilanti di Dios pa pidi e pordon ku nan no a merese. </a:t>
            </a:r>
            <a:endParaRPr lang="pap-029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Pronto despues di a risibi e Dies Mandamentunan, i w</a:t>
            </a:r>
            <a:r>
              <a:rPr lang="pap-029" sz="2000" b="1" dirty="0">
                <a:latin typeface="Aptos" panose="020B0004020202020204" pitchFamily="34" charset="0"/>
              </a:rPr>
              <a:t>òrdu bisá atrobe ku nan no mester traha ídolonan </a:t>
            </a:r>
            <a:r>
              <a:rPr lang="pap-029" sz="2000" b="1" dirty="0"/>
              <a:t>(Eks. 20:23), Israel a traha un bish</a:t>
            </a:r>
            <a:r>
              <a:rPr lang="pap-029" sz="2000" b="1" dirty="0">
                <a:latin typeface="Aptos" panose="020B0004020202020204" pitchFamily="34" charset="0"/>
              </a:rPr>
              <a:t>é di oro pa adorá. </a:t>
            </a:r>
            <a:endParaRPr lang="pap-029" sz="20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APOSTASIA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3"/>
                </a:solidFill>
              </a:rPr>
              <a:t>AARON SU DEBILIDAT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 </a:t>
            </a:r>
            <a:r>
              <a:rPr lang="pap-029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Ora ku Aaron a mira esaki, el a traha un altar dilanti di e bishé i a anunsiá, ‘ Mañan lo tin un fiesta(festival) na Señor’ 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(Eksodo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Aunke ku e palabra Hebreo </a:t>
            </a:r>
            <a:r>
              <a:rPr lang="pap-029" sz="2000" b="1" i="1" dirty="0"/>
              <a:t>elohim ta e plural </a:t>
            </a:r>
            <a:r>
              <a:rPr lang="pap-029" sz="2000" dirty="0"/>
              <a:t>di </a:t>
            </a:r>
            <a:r>
              <a:rPr lang="pap-029" sz="2000" b="1" dirty="0"/>
              <a:t> “dios,” e ta w</a:t>
            </a:r>
            <a:r>
              <a:rPr lang="pap-029" sz="2000" b="1" dirty="0">
                <a:latin typeface="Aptos" panose="020B0004020202020204" pitchFamily="34" charset="0"/>
              </a:rPr>
              <a:t>òrdu huzá generalmente pa referí na e úniko Dios</a:t>
            </a:r>
            <a:r>
              <a:rPr lang="pap-029" sz="2000" b="1" dirty="0"/>
              <a:t>: “Ami ta Yehova bo Dios [</a:t>
            </a:r>
            <a:r>
              <a:rPr lang="pap-029" sz="2000" b="1" i="1" dirty="0"/>
              <a:t>elohim</a:t>
            </a:r>
            <a:r>
              <a:rPr lang="pap-029" sz="2000" b="1" dirty="0"/>
              <a:t>], Kende a sakabo for di e tera di Egipto” (Eks.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146943"/>
            <a:ext cx="5283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Aaron su initial hesitashon den purba pa negosha ku e pueblo (Eks. 32:2) a dirigi</a:t>
            </a:r>
            <a:r>
              <a:rPr lang="pap-029" sz="2000" b="1" dirty="0">
                <a:latin typeface="Aptos" panose="020B0004020202020204" pitchFamily="34" charset="0"/>
              </a:rPr>
              <a:t>é pa guia e apostasia mas bien ku kaba ku esaki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11586"/>
            <a:ext cx="5761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Enbes di rek</a:t>
            </a:r>
            <a:r>
              <a:rPr lang="pap-029" sz="2000" b="1" dirty="0">
                <a:latin typeface="Aptos" panose="020B0004020202020204" pitchFamily="34" charset="0"/>
              </a:rPr>
              <a:t>òrdá nan di e prohibishon kontra di trahamentu di ídolonan, </a:t>
            </a:r>
            <a:r>
              <a:rPr lang="pap-029" sz="2000" b="1" dirty="0"/>
              <a:t>Aaron a traha pa nan un bish</a:t>
            </a:r>
            <a:r>
              <a:rPr lang="pap-029" sz="2000" b="1" dirty="0">
                <a:latin typeface="Aptos" panose="020B0004020202020204" pitchFamily="34" charset="0"/>
              </a:rPr>
              <a:t>é di oro, i a deklará</a:t>
            </a:r>
            <a:r>
              <a:rPr lang="pap-029" sz="2000" b="1" dirty="0"/>
              <a:t>, “ Esaki ta bo dios [</a:t>
            </a:r>
            <a:r>
              <a:rPr lang="pap-029" sz="2000" b="1" i="1" dirty="0"/>
              <a:t>elohim</a:t>
            </a:r>
            <a:r>
              <a:rPr lang="pap-029" sz="2000" b="1" dirty="0"/>
              <a:t>] O Israel, ku  a sakabo for di e tera di Egipto!” (Eks. 32:4 </a:t>
            </a:r>
            <a:r>
              <a:rPr lang="pap-029" sz="1600" b="1" dirty="0"/>
              <a:t>MEV</a:t>
            </a:r>
            <a:r>
              <a:rPr lang="pap-029" sz="20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Den Mois</a:t>
            </a:r>
            <a:r>
              <a:rPr lang="pap-029" sz="2000" b="1" dirty="0">
                <a:latin typeface="Aptos" panose="020B0004020202020204" pitchFamily="34" charset="0"/>
              </a:rPr>
              <a:t>és su ousensia, e pueblo a pidi </a:t>
            </a:r>
            <a:r>
              <a:rPr lang="pap-029" sz="2000" b="1" dirty="0"/>
              <a:t>Aaron pa traha pa nan un </a:t>
            </a:r>
            <a:r>
              <a:rPr lang="pap-029" sz="2000" b="1" i="1" dirty="0"/>
              <a:t>elohim </a:t>
            </a:r>
            <a:r>
              <a:rPr lang="pap-029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visibel</a:t>
            </a:r>
            <a:r>
              <a:rPr lang="pap-029" sz="2000" b="1" i="1" u="sng" dirty="0"/>
              <a:t> kende nan lo por ador</a:t>
            </a:r>
            <a:r>
              <a:rPr lang="pap-029" sz="2000" b="1" i="1" u="sng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. </a:t>
            </a:r>
            <a:br>
              <a:rPr lang="pap-029" sz="2000" b="1" dirty="0"/>
            </a:br>
            <a:r>
              <a:rPr lang="pap-029" sz="2000" b="1" dirty="0"/>
              <a:t>(Eks. 32:1). </a:t>
            </a:r>
            <a:r>
              <a:rPr lang="pap-029" sz="2000" b="1" i="1" dirty="0"/>
              <a:t>Pronto nan a lubida e mandamentunan ku nan a risib</a:t>
            </a:r>
            <a:r>
              <a:rPr lang="pap-029" sz="2000" b="1" i="1" dirty="0">
                <a:latin typeface="Aptos" panose="020B0004020202020204" pitchFamily="34" charset="0"/>
              </a:rPr>
              <a:t>í i nan kompromiso pa obedese nan</a:t>
            </a:r>
            <a:r>
              <a:rPr lang="pap-029" sz="2000" b="1" dirty="0"/>
              <a:t> </a:t>
            </a:r>
            <a:r>
              <a:rPr lang="en" sz="2000" b="1" dirty="0"/>
              <a:t>(Eks.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FIESTA DI E BISH</a:t>
            </a:r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 </a:t>
            </a:r>
            <a:r>
              <a:rPr lang="pap-029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Asina ei e siguiente dia e pueblo a lanta tempran i a sakrifiká ofrendanan kimá i a presentá ofrendanan di ermandat. Despues nan a sinta pa kome i bebe i a lanta pa satisfasé den fiesta alegre(paranda) ” </a:t>
            </a:r>
            <a:r>
              <a:rPr lang="en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(Eksodo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Dor di traha un </a:t>
            </a:r>
            <a:r>
              <a:rPr lang="pap-029" sz="2000" b="1" dirty="0">
                <a:latin typeface="Aptos" panose="020B0004020202020204" pitchFamily="34" charset="0"/>
              </a:rPr>
              <a:t>ídolo den e forma(figura) di un bishé</a:t>
            </a:r>
            <a:r>
              <a:rPr lang="pap-029" sz="2000" b="1" dirty="0"/>
              <a:t>, e Israelitanan a redus</a:t>
            </a:r>
            <a:r>
              <a:rPr lang="pap-029" sz="2000" b="1" dirty="0">
                <a:latin typeface="Aptos" panose="020B0004020202020204" pitchFamily="34" charset="0"/>
              </a:rPr>
              <a:t>í e Dios Todopoderoso na e imagen di un animal, adorando e kreatura enbes di e Kreador</a:t>
            </a:r>
            <a:r>
              <a:rPr lang="pap-029" sz="2000" b="1" dirty="0"/>
              <a:t> </a:t>
            </a:r>
            <a:r>
              <a:rPr lang="en" sz="2000" b="1" dirty="0"/>
              <a:t>(Rom.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1900" b="1" dirty="0"/>
              <a:t>De echo, nan a bira for di adora Dios na adorando demo</a:t>
            </a:r>
            <a:r>
              <a:rPr lang="pap-029" sz="1900" b="1" dirty="0">
                <a:latin typeface="Aptos" panose="020B0004020202020204" pitchFamily="34" charset="0"/>
              </a:rPr>
              <a:t>ñonan</a:t>
            </a:r>
            <a:r>
              <a:rPr lang="pap-029" sz="1900" b="1" dirty="0"/>
              <a:t> (Deut. 32:17). Mientras nan tabata adorando Dios, nan a krese moralmente, pasombra nan a bira manera Dios.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Ora ku nos no duna nos kurason na e Kreador, pero enbes ta sirbi algun otro </a:t>
            </a:r>
            <a:r>
              <a:rPr lang="pap-029" sz="2000" b="1" dirty="0">
                <a:latin typeface="Aptos" panose="020B0004020202020204" pitchFamily="34" charset="0"/>
              </a:rPr>
              <a:t>ídolo </a:t>
            </a:r>
            <a:r>
              <a:rPr lang="pap-029" sz="2000" b="1" dirty="0"/>
              <a:t>( i tin hopi ), mas pronto </a:t>
            </a:r>
            <a:r>
              <a:rPr lang="pap-029" sz="2000" b="1" dirty="0">
                <a:latin typeface="Aptos" panose="020B0004020202020204" pitchFamily="34" charset="0"/>
              </a:rPr>
              <a:t>òf mas lat esaki lo guia nos na degradashon moral</a:t>
            </a:r>
            <a:r>
              <a:rPr lang="pap-029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/>
              <a:t>Dor di adora demo</a:t>
            </a:r>
            <a:r>
              <a:rPr lang="pap-029" sz="2000" b="1" dirty="0">
                <a:latin typeface="Aptos" panose="020B0004020202020204" pitchFamily="34" charset="0"/>
              </a:rPr>
              <a:t>ñonan, nan a kuminsá degradá nan mes, pasombra nan a parse e demoñonan ku nan a adorá. </a:t>
            </a:r>
            <a:endParaRPr lang="pap-029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Nan irashonalmente a pensa ku un imagen grab</a:t>
            </a:r>
            <a:r>
              <a:rPr lang="pap-029" sz="2000" b="1" dirty="0">
                <a:latin typeface="Aptos" panose="020B0004020202020204" pitchFamily="34" charset="0"/>
              </a:rPr>
              <a:t>á(kòrtá) lo por ta kapas di guia nan. Nan asta lo a pensa ku </a:t>
            </a:r>
            <a:r>
              <a:rPr lang="pap-029" sz="2000" b="1" i="1" dirty="0"/>
              <a:t>elohim </a:t>
            </a:r>
            <a:r>
              <a:rPr lang="pap-029" sz="2000" b="1" dirty="0"/>
              <a:t>mes lo a bira un bish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! (Eksodo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 KORUPSHON DI IDOLATRIA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E ora ei Señor a bisa Moisés, “ Baha bai abou, pasombra bo pueblo, ku bo a saka for di Egipto, a bira korumpí. 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Pa b</a:t>
            </a:r>
            <a:r>
              <a:rPr lang="pap-029" sz="2000" b="1" dirty="0">
                <a:latin typeface="Aptos" panose="020B0004020202020204" pitchFamily="34" charset="0"/>
              </a:rPr>
              <a:t>ùig dilanti di un imagen</a:t>
            </a:r>
            <a:r>
              <a:rPr lang="pap-029" sz="2000" b="1" dirty="0"/>
              <a:t> ( asta si esaki ta represent</a:t>
            </a:r>
            <a:r>
              <a:rPr lang="pap-029" sz="2000" b="1" dirty="0">
                <a:latin typeface="Aptos" panose="020B0004020202020204" pitchFamily="34" charset="0"/>
              </a:rPr>
              <a:t> Dios mes, Kristu, òf Su santunan )</a:t>
            </a:r>
            <a:r>
              <a:rPr lang="pap-029" sz="2000" b="1" dirty="0"/>
              <a:t> ta pa desobedes</a:t>
            </a:r>
            <a:r>
              <a:rPr lang="pap-029" sz="2000" b="1" dirty="0">
                <a:latin typeface="Aptos" panose="020B0004020202020204" pitchFamily="34" charset="0"/>
              </a:rPr>
              <a:t>é Dios Su Lei</a:t>
            </a:r>
            <a:r>
              <a:rPr lang="pap-029" sz="2000" b="1" dirty="0"/>
              <a:t> (Eks. 20:3-6) i, p’esei, pa drenta den pik</a:t>
            </a:r>
            <a:r>
              <a:rPr lang="pap-029" sz="2000" b="1" dirty="0">
                <a:latin typeface="Aptos" panose="020B0004020202020204" pitchFamily="34" charset="0"/>
              </a:rPr>
              <a:t>á i korupshon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1900" b="1" dirty="0"/>
              <a:t>Ki </a:t>
            </a:r>
            <a:r>
              <a:rPr lang="pap-029" sz="1900" b="1" dirty="0">
                <a:latin typeface="Aptos" panose="020B0004020202020204" pitchFamily="34" charset="0"/>
              </a:rPr>
              <a:t>ídolonan nos ta adorá</a:t>
            </a:r>
            <a:r>
              <a:rPr lang="pap-029" sz="1900" b="1" dirty="0"/>
              <a:t>? Bo por traha bo propio lista. Algun sugerensianan: orguyo, plaka, poder, s</a:t>
            </a:r>
            <a:r>
              <a:rPr lang="pap-029" sz="1900" b="1" dirty="0">
                <a:latin typeface="Aptos" panose="020B0004020202020204" pitchFamily="34" charset="0"/>
              </a:rPr>
              <a:t>èks</a:t>
            </a:r>
            <a:r>
              <a:rPr lang="pap-029" sz="1900" b="1" dirty="0"/>
              <a:t>, kuminda, trabou, media soshal</a:t>
            </a:r>
            <a:r>
              <a:rPr lang="en" sz="1900" b="1" dirty="0"/>
              <a:t>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Kiko ta idolatria di siglo 21? Idolatria ta adorando algu ku ta remplas</a:t>
            </a:r>
            <a:r>
              <a:rPr lang="pap-029" sz="2000" b="1" dirty="0">
                <a:latin typeface="Aptos" panose="020B0004020202020204" pitchFamily="34" charset="0"/>
              </a:rPr>
              <a:t>á Dios. Un ídolo </a:t>
            </a:r>
            <a:r>
              <a:rPr lang="pap-029" sz="2000" b="1" dirty="0"/>
              <a:t> ta kualke kos ku ta kaptur</a:t>
            </a:r>
            <a:r>
              <a:rPr lang="pap-029" sz="2000" b="1" dirty="0">
                <a:latin typeface="Aptos" panose="020B0004020202020204" pitchFamily="34" charset="0"/>
              </a:rPr>
              <a:t>á nos imaginashon, afekshon, tempu, i mente mas ku Dios, i ku ta sklabisá(dominá) nos pensamentu</a:t>
            </a:r>
            <a:r>
              <a:rPr lang="en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605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Kiko adorando e </a:t>
            </a:r>
            <a:r>
              <a:rPr lang="pap-029" sz="2000" b="1" dirty="0">
                <a:latin typeface="Aptos" panose="020B0004020202020204" pitchFamily="34" charset="0"/>
              </a:rPr>
              <a:t>ídolonan aki ta enserá</a:t>
            </a:r>
            <a:r>
              <a:rPr lang="pap-029" sz="2000" b="1" dirty="0"/>
              <a:t>? Nos personalidat, manera di pensa, emoshonnan, i asta nos bida sosial ta w</a:t>
            </a:r>
            <a:r>
              <a:rPr lang="pap-029" sz="2000" b="1" dirty="0">
                <a:latin typeface="Aptos" panose="020B0004020202020204" pitchFamily="34" charset="0"/>
              </a:rPr>
              <a:t>òrdu transformá. Nos ta kambia relashonnan outéntiko ku Dios pa interakshonnan bashí i sin nifikashon ku no por salba nos</a:t>
            </a:r>
            <a:r>
              <a:rPr lang="en-US" sz="2000" b="1" dirty="0">
                <a:latin typeface="Aptos" panose="020B0004020202020204" pitchFamily="34" charset="0"/>
              </a:rPr>
              <a:t>. </a:t>
            </a:r>
            <a:endParaRPr lang="en" sz="2000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INTERSESHON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“BIRA FOR DI BO RABIA FEROS!”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Pakiko e Egipsionan mester bisa, ‘ Tabata ku mal intenshon ku El a saka nan, pa mata nan den e serunan i pa kita nan for di riba e superfisio di e tera’? Bira for di Bo rabia feros; suavisá(entregá) i no trese disaster riba Bo pueblo!’ 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32:12 </a:t>
            </a:r>
            <a:r>
              <a:rPr lang="en" sz="11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a bisa Mois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és ku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 Pasombra BO pueblo, kende ABO a saka for di Egipto, a bira korupto.” (Eks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158296"/>
            <a:ext cx="69600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Su rabia tabata hustu, pero Mois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tabata sa ku “ miserik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òrdia ta triunfá riba huisio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(Santiago 2:13). Despues di a intersed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 pa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 i konfidente ku Dios a pasifik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á(kalma) Su rabia, él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(rabi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 baha for di e seru (Eks. 32:12-15). Mirando e apostasia, el a kibra e 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ímbolo di e aliansa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 tablanan di piedra (Eks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a reakshon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apropiadamente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 Nan no ta mi puerbo, pero di Bo; no tabata ami ku a saka nan, pero Abo” (Eks. 32:11). Dios tabata pidi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 pa lag’E destruí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(Eksodo 32:10), pero Mois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a nenga pa duna un tal permiso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di a skucha na su ruman h</a:t>
            </a: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òmber su ekskiusnan débil, </a:t>
            </a: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</a:t>
            </a: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a aktu</a:t>
            </a: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desididamente pa stop e bochincha </a:t>
            </a:r>
            <a:r>
              <a:rPr lang="pap-029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(Eks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1540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130</cp:revision>
  <dcterms:created xsi:type="dcterms:W3CDTF">2025-08-02T14:02:20Z</dcterms:created>
  <dcterms:modified xsi:type="dcterms:W3CDTF">2025-09-07T18:34:48Z</dcterms:modified>
</cp:coreProperties>
</file>