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A1730B"/>
              </a:solidFill>
            </a:rPr>
            <a:t>Un asuntu di inikidat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07D0D"/>
              </a:solidFill>
            </a:rPr>
            <a:t>Un asuntu di hustisia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0F6F68"/>
              </a:solidFill>
            </a:rPr>
            <a:t>E konsepto b</a:t>
          </a:r>
          <a:r>
            <a:rPr lang="en-US" sz="2400" b="1" dirty="0" err="1">
              <a:solidFill>
                <a:srgbClr val="0F6F68"/>
              </a:solidFill>
              <a:latin typeface="Aptos" panose="020B0004020202020204" pitchFamily="34" charset="0"/>
            </a:rPr>
            <a:t>íbliko</a:t>
          </a:r>
          <a:r>
            <a:rPr lang="en-US" sz="2400" b="1" dirty="0">
              <a:solidFill>
                <a:srgbClr val="0F6F68"/>
              </a:solidFill>
              <a:latin typeface="Aptos" panose="020B0004020202020204" pitchFamily="34" charset="0"/>
            </a:rPr>
            <a:t> di </a:t>
          </a:r>
          <a:r>
            <a:rPr lang="en-US" sz="2400" b="1" dirty="0" err="1">
              <a:solidFill>
                <a:srgbClr val="0F6F68"/>
              </a:solidFill>
              <a:latin typeface="Aptos" panose="020B0004020202020204" pitchFamily="34" charset="0"/>
            </a:rPr>
            <a:t>guera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232098"/>
              </a:solidFill>
            </a:rPr>
            <a:t>Destru</a:t>
          </a:r>
          <a:r>
            <a:rPr lang="en-US" sz="2400" b="1" dirty="0">
              <a:solidFill>
                <a:srgbClr val="232098"/>
              </a:solidFill>
              <a:latin typeface="Aptos" panose="020B0004020202020204" pitchFamily="34" charset="0"/>
            </a:rPr>
            <a:t>í </a:t>
          </a:r>
          <a:r>
            <a:rPr lang="en-US" sz="2400" b="1" dirty="0" err="1">
              <a:solidFill>
                <a:srgbClr val="232098"/>
              </a:solidFill>
              <a:latin typeface="Aptos" panose="020B0004020202020204" pitchFamily="34" charset="0"/>
            </a:rPr>
            <a:t>dor</a:t>
          </a:r>
          <a:r>
            <a:rPr lang="en-US" sz="2400" b="1" dirty="0">
              <a:solidFill>
                <a:srgbClr val="232098"/>
              </a:solidFill>
              <a:latin typeface="Aptos" panose="020B0004020202020204" pitchFamily="34" charset="0"/>
            </a:rPr>
            <a:t> di nan </a:t>
          </a:r>
          <a:r>
            <a:rPr lang="en-US" sz="2400" b="1" dirty="0" err="1">
              <a:solidFill>
                <a:srgbClr val="232098"/>
              </a:solidFill>
              <a:latin typeface="Aptos" panose="020B0004020202020204" pitchFamily="34" charset="0"/>
            </a:rPr>
            <a:t>propio</a:t>
          </a:r>
          <a:r>
            <a:rPr lang="en-US" sz="2400" b="1" dirty="0">
              <a:solidFill>
                <a:srgbClr val="232098"/>
              </a:solidFill>
              <a:latin typeface="Aptos" panose="020B0004020202020204" pitchFamily="34" charset="0"/>
            </a:rPr>
            <a:t> </a:t>
          </a:r>
          <a:r>
            <a:rPr lang="en-US" sz="2400" b="1" dirty="0" err="1">
              <a:solidFill>
                <a:srgbClr val="232098"/>
              </a:solidFill>
              <a:latin typeface="Aptos" panose="020B0004020202020204" pitchFamily="34" charset="0"/>
            </a:rPr>
            <a:t>eskoho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400" b="1" dirty="0">
              <a:solidFill>
                <a:srgbClr val="842076"/>
              </a:solidFill>
            </a:rPr>
            <a:t>Buska pas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eh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érsito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profeshonal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no tabata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wòrdu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permití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s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òldánan no tabata wòrdu pagá i algun bes asta no por tuma botín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Operashon militar solamente tabata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permití pa e konkista òf defensa di e Tera Primintí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e momentu hist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óriko partikular ei 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guiá dor di profetanan inspirá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dor di Dios manera Mois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és òf Josué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Preparashon spiritual tabata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rekerí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prom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ku e bataya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Kualkier Israelita kende no a bai di akuerdo ku e reglanan di guera tabata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tratá komo un enemigu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hopi okashonnan, Dios a interven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direktamente den e bataya</a:t>
          </a:r>
          <a:endParaRPr lang="pap-029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 destin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pa destrukshon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kende a obedes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Dios por biba 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(e.g., Rahab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Israelitanan kende a desobedes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Dios mester a wòrdu poné na morto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(e.g., Achan).</a:t>
          </a:r>
          <a:endParaRPr lang="pap-029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A1730B"/>
              </a:solidFill>
            </a:rPr>
            <a:t>Un asuntu di inikidat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07D0D"/>
              </a:solidFill>
            </a:rPr>
            <a:t>Un asuntu di hustisia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0F6F68"/>
              </a:solidFill>
            </a:rPr>
            <a:t>E konsepto b</a:t>
          </a:r>
          <a:r>
            <a:rPr lang="en-US" sz="2400" b="1" kern="1200" dirty="0" err="1">
              <a:solidFill>
                <a:srgbClr val="0F6F68"/>
              </a:solidFill>
              <a:latin typeface="Aptos" panose="020B0004020202020204" pitchFamily="34" charset="0"/>
            </a:rPr>
            <a:t>íbliko</a:t>
          </a:r>
          <a:r>
            <a:rPr lang="en-US" sz="2400" b="1" kern="1200" dirty="0">
              <a:solidFill>
                <a:srgbClr val="0F6F68"/>
              </a:solidFill>
              <a:latin typeface="Aptos" panose="020B0004020202020204" pitchFamily="34" charset="0"/>
            </a:rPr>
            <a:t> di </a:t>
          </a:r>
          <a:r>
            <a:rPr lang="en-US" sz="2400" b="1" kern="1200" dirty="0" err="1">
              <a:solidFill>
                <a:srgbClr val="0F6F68"/>
              </a:solidFill>
              <a:latin typeface="Aptos" panose="020B0004020202020204" pitchFamily="34" charset="0"/>
            </a:rPr>
            <a:t>guera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232098"/>
              </a:solidFill>
            </a:rPr>
            <a:t>Destru</a:t>
          </a:r>
          <a:r>
            <a:rPr lang="en-US" sz="2400" b="1" kern="1200" dirty="0">
              <a:solidFill>
                <a:srgbClr val="232098"/>
              </a:solidFill>
              <a:latin typeface="Aptos" panose="020B0004020202020204" pitchFamily="34" charset="0"/>
            </a:rPr>
            <a:t>í </a:t>
          </a:r>
          <a:r>
            <a:rPr lang="en-US" sz="2400" b="1" kern="1200" dirty="0" err="1">
              <a:solidFill>
                <a:srgbClr val="232098"/>
              </a:solidFill>
              <a:latin typeface="Aptos" panose="020B0004020202020204" pitchFamily="34" charset="0"/>
            </a:rPr>
            <a:t>dor</a:t>
          </a:r>
          <a:r>
            <a:rPr lang="en-US" sz="2400" b="1" kern="1200" dirty="0">
              <a:solidFill>
                <a:srgbClr val="232098"/>
              </a:solidFill>
              <a:latin typeface="Aptos" panose="020B0004020202020204" pitchFamily="34" charset="0"/>
            </a:rPr>
            <a:t> di nan </a:t>
          </a:r>
          <a:r>
            <a:rPr lang="en-US" sz="2400" b="1" kern="1200" dirty="0" err="1">
              <a:solidFill>
                <a:srgbClr val="232098"/>
              </a:solidFill>
              <a:latin typeface="Aptos" panose="020B0004020202020204" pitchFamily="34" charset="0"/>
            </a:rPr>
            <a:t>propio</a:t>
          </a:r>
          <a:r>
            <a:rPr lang="en-US" sz="2400" b="1" kern="1200" dirty="0">
              <a:solidFill>
                <a:srgbClr val="232098"/>
              </a:solidFill>
              <a:latin typeface="Aptos" panose="020B0004020202020204" pitchFamily="34" charset="0"/>
            </a:rPr>
            <a:t> </a:t>
          </a:r>
          <a:r>
            <a:rPr lang="en-US" sz="2400" b="1" kern="1200" dirty="0" err="1">
              <a:solidFill>
                <a:srgbClr val="232098"/>
              </a:solidFill>
              <a:latin typeface="Aptos" panose="020B0004020202020204" pitchFamily="34" charset="0"/>
            </a:rPr>
            <a:t>eskoho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rgbClr val="842076"/>
              </a:solidFill>
            </a:rPr>
            <a:t>Buska pas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 eh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érsito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profeshonal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no tabata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wòrdu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permití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 s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òldánan no tabata wòrdu pagá i algun bes asta no por tuma botín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Operashon militar solamente tabata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permití pa e konkista òf defensa di e Tera Primintí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e momentu hist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óriko partikular ei 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 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guiá dor di profetanan inspirá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dor di Dios manera Mois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és òf Josué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Preparashon spiritual tabata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rekerí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prom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ku e bataya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Kualkier Israelita kende no a bai di akuerdo ku e reglanan di guera tabata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tratá komo un enemigu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hopi okashonnan, Dios a interven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 direktamente den e bataya</a:t>
          </a:r>
          <a:endParaRPr lang="pap-029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Esnan destin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pa destrukshon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kende a obedes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Dios por biba 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(e.g., Rahab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Israelitanan kende a desobedes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é Dios mester a wòrdu poné na morto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(e.g., Achan).</a:t>
          </a:r>
          <a:endParaRPr lang="pap-029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7391400" y="111294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D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IOS TA BRINGA PA BO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</a:t>
            </a:r>
            <a:r>
              <a:rPr lang="en-US" sz="1600" b="1" dirty="0">
                <a:solidFill>
                  <a:srgbClr val="7B4F3D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7B4F3D"/>
                </a:solidFill>
              </a:rPr>
              <a:t>s 5 pa Nov</a:t>
            </a:r>
            <a:r>
              <a:rPr lang="en-US" sz="1600" b="1" dirty="0">
                <a:solidFill>
                  <a:srgbClr val="7B4F3D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7B4F3D"/>
                </a:solidFill>
              </a:rPr>
              <a:t>mber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391151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600" b="1" i="0" u="none" strike="noStrike" kern="1200" cap="none" spc="0" normalizeH="0" baseline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</a:rPr>
              <a:t>“  Y Josué a kapturá tur e reinan aki i  nan teranan den un solo biaha, pasombra Señor Dios di Israel a bringa pa Israel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57946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16898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Komprendiendo e guera ku a guia Israel pa tuma posishon di e tera di Kanaan no ta un asuntu fasil. 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komprend</a:t>
            </a:r>
            <a:r>
              <a:rPr lang="pap-029" sz="2000" b="1" dirty="0">
                <a:latin typeface="Aptos" panose="020B0004020202020204" pitchFamily="34" charset="0"/>
              </a:rPr>
              <a:t>é e problema aki, nos mester eksaminá(investigá) den e konsepto bíbliko di guera i </a:t>
            </a:r>
            <a:r>
              <a:rPr lang="pap-029" sz="2000" b="1" dirty="0"/>
              <a:t>e balornan moral na r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siko na e momentu kr</a:t>
            </a:r>
            <a:r>
              <a:rPr lang="pap-029" sz="2000" b="1" dirty="0">
                <a:latin typeface="Aptos" panose="020B0004020202020204" pitchFamily="34" charset="0"/>
              </a:rPr>
              <a:t>ítiko ei den historia. </a:t>
            </a:r>
            <a:endParaRPr lang="pap-029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 P’esei pakiko asina tantu hende a muri? E guera ei lo por w</a:t>
            </a:r>
            <a:r>
              <a:rPr lang="pap-029" sz="2000" b="1" dirty="0">
                <a:latin typeface="Aptos" panose="020B0004020202020204" pitchFamily="34" charset="0"/>
              </a:rPr>
              <a:t>òrdu konsiderá </a:t>
            </a:r>
            <a:r>
              <a:rPr lang="pap-029" sz="2000" b="1" dirty="0"/>
              <a:t>“ santu </a:t>
            </a:r>
            <a:r>
              <a:rPr lang="en" sz="2000" b="1" dirty="0"/>
              <a:t>"?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Meskos ku Dios nunka tabatin e intenshon pa pik</a:t>
            </a:r>
            <a:r>
              <a:rPr lang="pap-029" sz="2000" b="1" dirty="0">
                <a:latin typeface="Aptos" panose="020B0004020202020204" pitchFamily="34" charset="0"/>
              </a:rPr>
              <a:t>á eksistí, ni E tabatin e intenshon pa guera eksistí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UN ASUNTU DI INIKIDAT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1400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 Den e di kuater generashon bo desendientenan lo bolbe bèk akinan, pasombra e piká di e Amoreonan ainda no a yega su midí kompleto.” (Genesis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Arkeolog</a:t>
            </a:r>
            <a:r>
              <a:rPr lang="pap-029" sz="2000" b="1" dirty="0">
                <a:latin typeface="Aptos" panose="020B0004020202020204" pitchFamily="34" charset="0"/>
              </a:rPr>
              <a:t>ía a revelá ku Kanaan su religion tabata eksaktamente loke e Beibel ta bisa</a:t>
            </a:r>
            <a:r>
              <a:rPr lang="pap-029" sz="2000" b="1" dirty="0"/>
              <a:t>: bruheria, adivinashon, komunikashon ku e mortonan, spiritismo... i  sakrifisio di mucha! (Deut. 18:9-12</a:t>
            </a:r>
            <a:r>
              <a:rPr lang="en" sz="2000" b="1" dirty="0"/>
              <a:t>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402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Finalmente, e ritonan di desviashon aki, kual a baha hende su moralidat i  a kria tur sorto di bisionan, mester a w</a:t>
            </a:r>
            <a:r>
              <a:rPr lang="pap-029" sz="2000" b="1" dirty="0">
                <a:latin typeface="Aptos" panose="020B0004020202020204" pitchFamily="34" charset="0"/>
              </a:rPr>
              <a:t>òrdu terminá. </a:t>
            </a:r>
            <a:r>
              <a:rPr lang="pap-029" sz="2000" b="1" dirty="0"/>
              <a:t> E eksterminashon(destruk-shon) di e Kananeonan lo preven</a:t>
            </a:r>
            <a:r>
              <a:rPr lang="pap-029" sz="2000" b="1" dirty="0">
                <a:latin typeface="Aptos" panose="020B0004020202020204" pitchFamily="34" charset="0"/>
              </a:rPr>
              <a:t>í </a:t>
            </a:r>
            <a:r>
              <a:rPr lang="pap-029" sz="2000" b="1" dirty="0"/>
              <a:t>— alo menos pa un tempu — e degradashon moral di humanidat.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Ounke e praktikanan aki ya kaba tabata komun den Abraham su tempu, Dios a duna nan mas ku 400 a</a:t>
            </a:r>
            <a:r>
              <a:rPr lang="pap-029" sz="2000" b="1" dirty="0">
                <a:latin typeface="Aptos" panose="020B0004020202020204" pitchFamily="34" charset="0"/>
              </a:rPr>
              <a:t>ña pa rektifiká nan komportashon</a:t>
            </a:r>
            <a:r>
              <a:rPr lang="pap-029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80714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Na esaki mester w</a:t>
            </a:r>
            <a:r>
              <a:rPr lang="pap-029" b="1" dirty="0">
                <a:latin typeface="Aptos" panose="020B0004020202020204" pitchFamily="34" charset="0"/>
              </a:rPr>
              <a:t>òrdu agregá e rito di </a:t>
            </a:r>
            <a:r>
              <a:rPr lang="pap-029" b="1" dirty="0"/>
              <a:t>“ prostitushon sagrado ”  – kual tabatin masha poko di hasi ku santidat – praktik</a:t>
            </a:r>
            <a:r>
              <a:rPr lang="pap-029" b="1" dirty="0">
                <a:latin typeface="Aptos" panose="020B0004020202020204" pitchFamily="34" charset="0"/>
              </a:rPr>
              <a:t>á dor di tantu e saserdotenan komo e saserdotistanan</a:t>
            </a:r>
            <a:r>
              <a:rPr lang="pap-029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ASUNTU DI HUSTISIA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 Dios ta un hues hustu, un Dios Kende ta manifest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á Su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rabia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tur dia. Si E no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suavisá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E lo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spada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E lo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dobla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span Su bog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 Salmo 7:11-12 </a:t>
            </a:r>
            <a:r>
              <a:rPr lang="en" sz="11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787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Amor i hustisia ta e fundeshi di Dios Su karakter. Esaki ta hasi</a:t>
            </a:r>
            <a:r>
              <a:rPr lang="pap-029" b="1" dirty="0">
                <a:latin typeface="Aptos" panose="020B0004020202020204" pitchFamily="34" charset="0"/>
              </a:rPr>
              <a:t>É un hues hustu i</a:t>
            </a:r>
            <a:r>
              <a:rPr lang="pap-029" b="1" dirty="0"/>
              <a:t> imparsial, Kende ta pospon</a:t>
            </a:r>
            <a:r>
              <a:rPr lang="pap-029" b="1" dirty="0">
                <a:latin typeface="Aptos" panose="020B0004020202020204" pitchFamily="34" charset="0"/>
              </a:rPr>
              <a:t>é kastigu asina ku e pekador lo por wòrdu kombertí, pero Kende lo no tolerá maldat pa semper</a:t>
            </a:r>
            <a:r>
              <a:rPr lang="pap-029" b="1" dirty="0"/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129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Su deseo tabata pa estables</a:t>
            </a:r>
            <a:r>
              <a:rPr lang="pap-029" sz="2000" b="1" dirty="0">
                <a:latin typeface="Aptos" panose="020B0004020202020204" pitchFamily="34" charset="0"/>
              </a:rPr>
              <a:t>é un gobiernu hustu den e teritorio ei, kual lo ta un ehèmpel na tur nashon, </a:t>
            </a:r>
            <a:r>
              <a:rPr lang="pap-029" sz="2000" b="1" dirty="0"/>
              <a:t>motivando nan pa elev</a:t>
            </a:r>
            <a:r>
              <a:rPr lang="pap-029" sz="2000" b="1" dirty="0">
                <a:latin typeface="Aptos" panose="020B0004020202020204" pitchFamily="34" charset="0"/>
              </a:rPr>
              <a:t>á na konseptonan moral, i</a:t>
            </a:r>
            <a:r>
              <a:rPr lang="pap-029" sz="2000" b="1" dirty="0"/>
              <a:t>  asina logra un estado di pas i hustisia mundial (Deut.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guera pa konkist</a:t>
            </a:r>
            <a:r>
              <a:rPr lang="pap-029" sz="2000" b="1" dirty="0">
                <a:latin typeface="Aptos" panose="020B0004020202020204" pitchFamily="34" charset="0"/>
              </a:rPr>
              <a:t>á Kanaan no a wòrdu lansá pa rasonnan imperialista, pero dor di òrdu divino pa realisá e kastigu ku su habitantenan malbado a meresé. </a:t>
            </a:r>
            <a:endParaRPr lang="pap-029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Komo un guerero i hues, Dios a w</a:t>
            </a:r>
            <a:r>
              <a:rPr lang="pap-029" sz="2000" b="1" dirty="0">
                <a:latin typeface="Aptos" panose="020B0004020202020204" pitchFamily="34" charset="0"/>
              </a:rPr>
              <a:t>òrdu komprometé na implementando, stabilisando, i</a:t>
            </a:r>
            <a:r>
              <a:rPr lang="pap-029" sz="2000" b="1" dirty="0"/>
              <a:t>  manteniendo e regla di lei, kual ta un reflekshon di Su karakter. 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KONSEPTO B</a:t>
            </a:r>
            <a:r>
              <a:rPr lang="en-US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tos" panose="020B0004020202020204" pitchFamily="34" charset="0"/>
              </a:rPr>
              <a:t>ÍBLIKO DI GUERA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Pero sea sigurá awe ku Señor bo Dios ta Esun ku ta krusa bo dilanti manera un kandela konsumidor. E lo destruí nan; E lo someté nan bo dilanti. Y lo bo kore ku nan i destruí nan kompletamente mesora, meskos ku Señor a primintí bo.” </a:t>
            </a:r>
            <a:r>
              <a:rPr lang="pap-029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(Deuteronomio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B</a:t>
            </a:r>
            <a:r>
              <a:rPr lang="pap-029" sz="2000" b="1" dirty="0">
                <a:latin typeface="Aptos" panose="020B0004020202020204" pitchFamily="34" charset="0"/>
              </a:rPr>
              <a:t>í</a:t>
            </a:r>
            <a:r>
              <a:rPr lang="pap-029" sz="2000" b="1" dirty="0"/>
              <a:t>blikamente, gueranan mester w</a:t>
            </a:r>
            <a:r>
              <a:rPr lang="pap-029" sz="2000" b="1" dirty="0">
                <a:latin typeface="Aptos" panose="020B0004020202020204" pitchFamily="34" charset="0"/>
              </a:rPr>
              <a:t>òrdu limitá na situashonnan spesífiko i</a:t>
            </a:r>
            <a:r>
              <a:rPr lang="pap-029" sz="2000" b="1" dirty="0"/>
              <a:t>  a w</a:t>
            </a:r>
            <a:r>
              <a:rPr lang="pap-029" sz="2000" b="1" dirty="0">
                <a:latin typeface="Aptos" panose="020B0004020202020204" pitchFamily="34" charset="0"/>
              </a:rPr>
              <a:t>òrdu definí dor di Dios mes. Esakinan ta e reglanan ku a goberná gueranan outorizâ dor di Dios</a:t>
            </a:r>
            <a:r>
              <a:rPr lang="en" sz="2000" b="1" dirty="0"/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430016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0"/>
            <a:ext cx="9909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DESTRU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Í DOR DI NAN PROPIO ESKOHO</a:t>
            </a:r>
            <a:endParaRPr lang="e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 Asina Josué a kontrolá henter e region, inkluyendo e pais di serunan, e Negèv, e seritunan di wèst i e subidanan di seru, huntu ku tur nan reinan. El no a laga ningun sobrebibiente. El a destruí kompletamente tur loke tabata hala rosea, meskos ku Señor, e Dios di Israel, a ordená.”  </a:t>
            </a:r>
            <a:r>
              <a:rPr lang="pap-029" sz="1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(Josue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E teritorio kompleto di Kanaan a w</a:t>
            </a:r>
            <a:r>
              <a:rPr lang="pap-029" b="1" dirty="0">
                <a:latin typeface="Aptos" panose="020B0004020202020204" pitchFamily="34" charset="0"/>
              </a:rPr>
              <a:t>òrdu deklará anatema</a:t>
            </a:r>
            <a:r>
              <a:rPr lang="pap-029" b="1" dirty="0"/>
              <a:t>, esei ta, dedik</a:t>
            </a:r>
            <a:r>
              <a:rPr lang="pap-029" b="1" dirty="0">
                <a:latin typeface="Aptos" panose="020B0004020202020204" pitchFamily="34" charset="0"/>
              </a:rPr>
              <a:t>á na destrukshon</a:t>
            </a:r>
            <a:r>
              <a:rPr lang="pap-029" b="1" dirty="0"/>
              <a:t>. Tur kos ku ta hala rosea mester a muri (Deut . 20:16-18; Josue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109361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Dilanti di Dios, Kananeonan i Israelitanan a w</a:t>
            </a:r>
            <a:r>
              <a:rPr lang="pap-029" sz="2000" b="1" dirty="0">
                <a:latin typeface="Aptos" panose="020B0004020202020204" pitchFamily="34" charset="0"/>
              </a:rPr>
              <a:t>òrdu mirá igualmente</a:t>
            </a:r>
            <a:r>
              <a:rPr lang="pap-029" sz="2000" b="1" dirty="0"/>
              <a:t>: imparsialmente. E diferensia tabata ku algun a skohe pa persist</a:t>
            </a:r>
            <a:r>
              <a:rPr lang="pap-029" sz="2000" b="1" dirty="0">
                <a:latin typeface="Aptos" panose="020B0004020202020204" pitchFamily="34" charset="0"/>
              </a:rPr>
              <a:t>í den nan rebellion  kontra Dios, mientras ku otronan a skohe pa obedes’Ele</a:t>
            </a:r>
            <a:r>
              <a:rPr lang="pap-029" sz="2000" b="1" dirty="0"/>
              <a:t>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Sinembargo, tabatin eksepshonnan: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Awor, e desishon ainda ta di nos. Ora ku Hesus bini, nos lo ta salb</a:t>
            </a:r>
            <a:r>
              <a:rPr lang="pap-029" sz="2000" b="1" dirty="0">
                <a:latin typeface="Aptos" panose="020B0004020202020204" pitchFamily="34" charset="0"/>
              </a:rPr>
              <a:t>á òf destruí dor di nos propio eskoho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BUSKA PAS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 Lo Mi hasi pas bo superior i bienestar bo gobernad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ó 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(Isaias 60:17b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Hesus ta w</a:t>
            </a:r>
            <a:r>
              <a:rPr lang="pap-029" sz="2000" b="1" dirty="0">
                <a:latin typeface="Aptos" panose="020B0004020202020204" pitchFamily="34" charset="0"/>
              </a:rPr>
              <a:t>òrdu yamá e </a:t>
            </a:r>
            <a:r>
              <a:rPr lang="pap-029" sz="2000" b="1" dirty="0"/>
              <a:t>“ Prens di Pas ” (Isaias 9:6). El a bini pa trese pas, i  E lo reina den pas  (Juan 14:27; Isaias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615850"/>
            <a:ext cx="58040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Ora ku e eh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rsito di Siria a rondon</a:t>
            </a:r>
            <a:r>
              <a:rPr lang="pap-029" sz="2000" b="1" dirty="0">
                <a:latin typeface="Aptos" panose="020B0004020202020204" pitchFamily="34" charset="0"/>
              </a:rPr>
              <a:t>á Dotan pa kapturá e Profeta Eliseo, é no a pidi Dios pa laga e ehérsito selestial  ku ta rondon’é </a:t>
            </a:r>
            <a:r>
              <a:rPr lang="pap-029" sz="2000" b="1" dirty="0"/>
              <a:t>destru</a:t>
            </a:r>
            <a:r>
              <a:rPr lang="pap-029" sz="2000" b="1" dirty="0">
                <a:latin typeface="Aptos" panose="020B0004020202020204" pitchFamily="34" charset="0"/>
              </a:rPr>
              <a:t>í e Sirionan. Mas bien, el a pidi pa guia e ehérsito di Siria siegá na Samaria asina ku, ora ku nan t’ei</a:t>
            </a:r>
            <a:r>
              <a:rPr lang="pap-029" sz="2000" b="1" dirty="0"/>
              <a:t>, </a:t>
            </a:r>
            <a:r>
              <a:rPr lang="pap-029" sz="2000" b="1" dirty="0">
                <a:latin typeface="Aptos" panose="020B0004020202020204" pitchFamily="34" charset="0"/>
              </a:rPr>
              <a:t>é lo por trese pas entre e dos nashonnan na guera</a:t>
            </a:r>
            <a:r>
              <a:rPr lang="pap-029" sz="2000" b="1" dirty="0"/>
              <a:t> (2 Reinan 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te ora ku Su reino di pas bira un realidat, nos ta keda den un teritorio di guera, sumerg</a:t>
            </a:r>
            <a:r>
              <a:rPr lang="pap-029" sz="2000" b="1" dirty="0">
                <a:latin typeface="Aptos" panose="020B0004020202020204" pitchFamily="34" charset="0"/>
              </a:rPr>
              <a:t>í den e konflikto kósmiko entre bon i malu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Esaki ta e eh</a:t>
            </a:r>
            <a:r>
              <a:rPr lang="pap-029" sz="2000" b="1" dirty="0">
                <a:latin typeface="Aptos" panose="020B0004020202020204" pitchFamily="34" charset="0"/>
              </a:rPr>
              <a:t>èmpel ku Hesus a siña nos</a:t>
            </a:r>
            <a:r>
              <a:rPr lang="pap-029" sz="2000" b="1" dirty="0"/>
              <a:t>: pa semper buska pas den konflikto. Pa vense malu ku bon (Rom.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 E destrukshon total di e pueblo di Jeriko tabata solamente un kumplimentu di e mandatonan duná anteriormente dor di Moisés tokante di e habitantenan di Kanaan  [...] Pa hopi e mandatonan aki ta parse di ta kontrali na e spiritu di amor i  miserikòrdia preskirbí den otro porshonnan di e Beibel, pero nan tabata en realidat e mandatonan di sabiduria infinito i  bondat. Dios tabata serka di stablesé Israel na Kanaan, pa desaroyá entre nan un nashon i  gobiernu ku lo mester ta un manifestashon di Su reino riba e tera. Nan no solamente mester tabata herederonan di e berdadero religion, pero pa diseminá(difundí) esaki su prinsipionan dor di henter e mundu. E Kananeonan a bandoná nan mes na e paganismo di mas impuro(vulgar) i  mas rebahá, i  tabata nesesario ku e tera lo mester wòrdu limpiá for di loke asina sigur ta prevení e kumplimentu di Dios Su propósitonan grasioso.”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1298</Words>
  <Application>Microsoft Office PowerPoint</Application>
  <PresentationFormat>Panorámica</PresentationFormat>
  <Paragraphs>52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2025-10-06T14:35:36Z</dcterms:created>
  <dcterms:modified xsi:type="dcterms:W3CDTF">2025-10-28T20:57:48Z</dcterms:modified>
</cp:coreProperties>
</file>