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1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No asosi</a:t>
          </a:r>
          <a:r>
            <a:rPr lang="pap-029" sz="2000" b="1" noProof="0" dirty="0">
              <a:latin typeface="Aptos" panose="020B0004020202020204" pitchFamily="34" charset="0"/>
            </a:rPr>
            <a:t>á(kasa) ku e habitantenan di e tera</a:t>
          </a:r>
          <a:r>
            <a:rPr lang="pap-029" sz="2000" b="1" noProof="0" dirty="0"/>
            <a:t> </a:t>
          </a:r>
          <a:br>
            <a:rPr lang="pap-029" sz="2000" b="1" noProof="0" dirty="0"/>
          </a:br>
          <a:r>
            <a:rPr lang="pap-029" sz="2000" b="1" noProof="0" dirty="0"/>
            <a:t>(Josue 23:7a)</a:t>
          </a:r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No menshon</a:t>
          </a:r>
          <a:r>
            <a:rPr lang="pap-029" sz="2000" b="1" noProof="0" dirty="0">
              <a:latin typeface="Aptos" panose="020B0004020202020204" pitchFamily="34" charset="0"/>
            </a:rPr>
            <a:t>á e nòmbernan di nan diosnan</a:t>
          </a:r>
          <a:r>
            <a:rPr lang="pap-029" sz="2000" b="1" noProof="0" dirty="0"/>
            <a:t> </a:t>
          </a:r>
          <a:br>
            <a:rPr lang="pap-029" sz="2000" b="1" noProof="0" dirty="0"/>
          </a:br>
          <a:r>
            <a:rPr lang="pap-029" sz="2000" b="1" noProof="0" dirty="0"/>
            <a:t>(Josue 23:7b)</a:t>
          </a:r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ap-029" sz="2000" b="1" noProof="0" dirty="0"/>
            <a:t>No ador</a:t>
          </a:r>
          <a:r>
            <a:rPr lang="pap-029" sz="2000" b="1" noProof="0" dirty="0">
              <a:latin typeface="Aptos" panose="020B0004020202020204" pitchFamily="34" charset="0"/>
            </a:rPr>
            <a:t>á nan diosnan</a:t>
          </a:r>
          <a:r>
            <a:rPr lang="pap-029" sz="2000" b="1" noProof="0" dirty="0"/>
            <a:t> (Josue 23:7c)</a:t>
          </a:r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No ador</a:t>
          </a:r>
          <a:r>
            <a:rPr lang="pap-029" sz="2000" b="1" kern="1200" noProof="0" dirty="0">
              <a:latin typeface="Aptos" panose="020B0004020202020204" pitchFamily="34" charset="0"/>
            </a:rPr>
            <a:t>á nan diosnan</a:t>
          </a:r>
          <a:r>
            <a:rPr lang="pap-029" sz="2000" b="1" kern="1200" noProof="0" dirty="0"/>
            <a:t> (Josue 23:7c)</a:t>
          </a:r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No menshon</a:t>
          </a:r>
          <a:r>
            <a:rPr lang="pap-029" sz="2000" b="1" kern="1200" noProof="0" dirty="0">
              <a:latin typeface="Aptos" panose="020B0004020202020204" pitchFamily="34" charset="0"/>
            </a:rPr>
            <a:t>á e nòmbernan di nan diosnan</a:t>
          </a:r>
          <a:r>
            <a:rPr lang="pap-029" sz="2000" b="1" kern="1200" noProof="0" dirty="0"/>
            <a:t> </a:t>
          </a:r>
          <a:br>
            <a:rPr lang="pap-029" sz="2000" b="1" kern="1200" noProof="0" dirty="0"/>
          </a:br>
          <a:r>
            <a:rPr lang="pap-029" sz="2000" b="1" kern="1200" noProof="0" dirty="0"/>
            <a:t>(Josue 23:7b)</a:t>
          </a:r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ap-029" sz="2000" b="1" kern="1200" noProof="0" dirty="0"/>
            <a:t>No asosi</a:t>
          </a:r>
          <a:r>
            <a:rPr lang="pap-029" sz="2000" b="1" kern="1200" noProof="0" dirty="0">
              <a:latin typeface="Aptos" panose="020B0004020202020204" pitchFamily="34" charset="0"/>
            </a:rPr>
            <a:t>á(kasa) ku e habitantenan di e tera</a:t>
          </a:r>
          <a:r>
            <a:rPr lang="pap-029" sz="2000" b="1" kern="1200" noProof="0" dirty="0"/>
            <a:t> </a:t>
          </a:r>
          <a:br>
            <a:rPr lang="pap-029" sz="2000" b="1" kern="1200" noProof="0" dirty="0"/>
          </a:br>
          <a:r>
            <a:rPr lang="pap-029" sz="2000" b="1" kern="1200" noProof="0" dirty="0"/>
            <a:t>(Josue 23:7a)</a:t>
          </a:r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DF418-AF4C-0712-9F1C-498830D3DA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CE245F-A3FD-2DA7-8772-2C45252BC9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5AFC2-A60F-063F-4926-6089FEA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44935E-9E64-97E9-4601-2174D024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83AC8A-C003-6DE9-DBE3-C09CDBFA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475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F2CE78-89F8-C7C9-958A-F6F7D480B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32C2A5-D1E1-69D5-5B33-31A8FBE26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772538-1F54-DE25-2D57-FF025D53A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952CB8-8031-1BF1-A420-452891037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E5F1DA-43CD-7B26-3145-2F5CFA94B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53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6A7BDA2-48E6-6B50-2BBF-61C7F603B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8E93184-D641-6BBB-CB05-8A5168890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CB9D91-C505-76F7-AF8F-611688912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5D58B3-AABD-B043-B363-A435E292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C0D6B3-D093-3141-5DBF-01044CD4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0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27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2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56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460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2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614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0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04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9FA853-6215-827F-BE67-7AAFC195B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B4C21F-D3AD-377D-96F7-F4416717D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542115-54F0-A0B8-7421-35E42AD9B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5C268-FDE5-6654-2E67-A1FCD94A1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0445F-5122-5A95-BD1E-EF86DBBE7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60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036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3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348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E95FD-A3D7-08C4-FD98-C778E5B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D27FA4-9671-C94D-F1B2-1803F87C3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8B07AB-51FD-265D-4F89-EB6A4844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F3EEB6-1363-035D-2855-A61FE2390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8707C9-3B38-361E-BDD7-32ED86C0E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675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A16D0-6305-EA04-C700-5AD9EED84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28F93-0989-2F46-3A59-AF6AE7C8F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C85D05-7E51-4D2A-2B5A-84DB2C5FE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F872BA-6A37-B5DA-4C8C-DEF4050CF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ECD6F4-1344-F53C-5CAE-3E9E0681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B5EA5-269E-31C5-1438-664A4E4B4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79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8A900-56F1-FA71-5C4A-96163401E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B3525B-C080-900F-D5EB-7F2472E1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4C35FB9-444A-4130-B098-E21EDB697C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85C02C-3DD3-6759-69A7-0B5931BC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5A8EBD-6E28-E52F-2183-117FBEA322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373CCAB-E14B-6518-7946-39F51ECB3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B138A8-9105-1152-0602-5A4C1C714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F34430-7496-258A-F5AA-64090A46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77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0E1F40-4783-C6CB-0BC0-621F264C5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5B025E-DD73-065D-C9CB-F27C5072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FC63A9-C6CB-EA06-C6BC-71D858EA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1A56BD-B03C-79C4-AC4E-D06EBE268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807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B017716-E63B-0EDB-E748-3B30F49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D9839EE-ACA4-DF30-650C-25E44C66C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4B5014C-0922-A5B6-ECCB-3FE77340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118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CF162E-3577-7031-7CD9-CF2FB2F3B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E684E8-9AE6-F992-0910-A5CA91D99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EFE8BF-A3A1-64A2-4E7B-8F32E2727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964610-0749-0134-9332-568B70662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2EDBAE-2E96-CCE2-10C4-5D340FAEA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1CB4F88-C64A-B56B-B560-BD3911043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936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FF0E-5511-2A77-7526-6888DC3FB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F22448-0DEC-82BF-76C2-99C20D7AA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E245D2-4377-A21F-62AA-4F3DB8E6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A54E30-7316-D47D-A259-70ADB8BC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6B90DA-A06E-2658-2C9A-BEBFDFB3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8EA83C-A4F2-EE78-D975-277EE1A8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847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2E93D95-C4BB-4F10-CD31-165089084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67E036-A2A3-A94C-7E5E-FE8DB16F0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141A3-2215-E7DF-C124-F15D10B2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77A16E-258C-0373-4599-7D110D250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085E3C-03D6-5793-8C37-820D97ED3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19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17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7FB71D-7FEF-59B2-187C-1D31DD357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>
            <a:extLst>
              <a:ext uri="{FF2B5EF4-FFF2-40B4-BE49-F238E27FC236}">
                <a16:creationId xmlns:a16="http://schemas.microsoft.com/office/drawing/2014/main" id="{23CB5878-9B29-372D-6574-2C82341B93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>
            <a:extLst>
              <a:ext uri="{FF2B5EF4-FFF2-40B4-BE49-F238E27FC236}">
                <a16:creationId xmlns:a16="http://schemas.microsoft.com/office/drawing/2014/main" id="{E6541356-1F04-F763-C456-F7D6F95568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C63E52B-F616-9A93-65B9-9C072F544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1D58A28-1F7C-1687-1CA4-93D8D6BDD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A521542-AFE8-CCE0-7CDB-E12C8912C81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3569004-05EF-E7A5-9FAA-8D476D24A7CD}"/>
              </a:ext>
            </a:extLst>
          </p:cNvPr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TA FIEL!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6A891E4-5778-4919-B9E8-E133B5E97DF5}"/>
              </a:ext>
            </a:extLst>
          </p:cNvPr>
          <p:cNvSpPr txBox="1"/>
          <p:nvPr/>
        </p:nvSpPr>
        <p:spPr>
          <a:xfrm>
            <a:off x="0" y="6409415"/>
            <a:ext cx="5001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3A5036"/>
                </a:solidFill>
              </a:rPr>
              <a:t>L</a:t>
            </a:r>
            <a:r>
              <a:rPr lang="en-US" sz="1600" b="1" dirty="0">
                <a:solidFill>
                  <a:srgbClr val="3A5036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3A5036"/>
                </a:solidFill>
              </a:rPr>
              <a:t>s 12 pa Dez</a:t>
            </a:r>
            <a:r>
              <a:rPr lang="en-US" sz="1600" b="1" dirty="0">
                <a:solidFill>
                  <a:srgbClr val="3A5036"/>
                </a:solidFill>
                <a:latin typeface="Aptos" panose="020B0004020202020204" pitchFamily="34" charset="0"/>
              </a:rPr>
              <a:t>è</a:t>
            </a:r>
            <a:r>
              <a:rPr lang="en" sz="1600" b="1" dirty="0">
                <a:solidFill>
                  <a:srgbClr val="3A5036"/>
                </a:solidFill>
              </a:rPr>
              <a:t>mber 20, 2025</a:t>
            </a:r>
          </a:p>
        </p:txBody>
      </p:sp>
    </p:spTree>
    <p:extLst>
      <p:ext uri="{BB962C8B-B14F-4D97-AF65-F5344CB8AC3E}">
        <p14:creationId xmlns:p14="http://schemas.microsoft.com/office/powerpoint/2010/main" val="33593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1E0923-BB81-90E7-786D-5AE73082C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>
            <a:extLst>
              <a:ext uri="{FF2B5EF4-FFF2-40B4-BE49-F238E27FC236}">
                <a16:creationId xmlns:a16="http://schemas.microsoft.com/office/drawing/2014/main" id="{5001C789-B82F-05F5-7421-A44F9AA8BD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93896A-80EB-A68E-5199-69DCD3B106C4}"/>
              </a:ext>
            </a:extLst>
          </p:cNvPr>
          <p:cNvSpPr txBox="1"/>
          <p:nvPr/>
        </p:nvSpPr>
        <p:spPr>
          <a:xfrm>
            <a:off x="-1" y="-11183"/>
            <a:ext cx="1219199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ap-029" sz="3600" b="1" i="0" u="none" strike="noStrike" kern="1200" cap="none" spc="0" normalizeH="0" baseline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“ Ni un palabra di tur e bon promesanan ku Señor a hasi na e kas di Israel a faya; tur a keda kumplí” </a:t>
            </a:r>
            <a:r>
              <a:rPr kumimoji="0" lang="pap-029" sz="2800" b="1" i="0" u="none" strike="noStrike" kern="1200" cap="none" spc="0" normalizeH="0" baseline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(Josue 21:45, </a:t>
            </a:r>
            <a:r>
              <a:rPr kumimoji="0" lang="pap-029" sz="2000" b="1" i="0" u="none" strike="noStrike" kern="1200" cap="none" spc="0" normalizeH="0" baseline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ESV</a:t>
            </a:r>
            <a:r>
              <a:rPr kumimoji="0" lang="pap-029" sz="2800" b="1" i="0" u="none" strike="noStrike" kern="1200" cap="none" spc="0" normalizeH="0" baseline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2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5F0EFE-40FF-8B9D-F83E-C92197276819}"/>
              </a:ext>
            </a:extLst>
          </p:cNvPr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DE785F"/>
                </a:solidFill>
              </a:rPr>
              <a:t>E fieldat di Dios </a:t>
            </a:r>
            <a:r>
              <a:rPr lang="pap-029" sz="2000" b="1" dirty="0"/>
              <a:t>(Josue 21:43-45)</a:t>
            </a:r>
          </a:p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579D65"/>
                </a:solidFill>
              </a:rPr>
              <a:t>Loke Dios a hasi i loke E lo hasi </a:t>
            </a:r>
            <a:r>
              <a:rPr lang="pap-029" sz="2000" b="1" dirty="0"/>
              <a:t>(Josue 23:1-5)</a:t>
            </a:r>
          </a:p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5F69DE"/>
                </a:solidFill>
              </a:rPr>
              <a:t>E rekompensa pa fieldat </a:t>
            </a:r>
            <a:r>
              <a:rPr lang="pap-029" sz="2000" b="1" dirty="0"/>
              <a:t>(Josue 23:6-10)</a:t>
            </a:r>
          </a:p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DE5F8B"/>
                </a:solidFill>
              </a:rPr>
              <a:t>Loke nos mester hasi </a:t>
            </a:r>
            <a:r>
              <a:rPr lang="pap-029" sz="2000" b="1" dirty="0"/>
              <a:t>(Josue 23:11-14)</a:t>
            </a:r>
          </a:p>
          <a:p>
            <a:pPr>
              <a:spcBef>
                <a:spcPts val="1200"/>
              </a:spcBef>
            </a:pPr>
            <a:r>
              <a:rPr lang="pap-029" sz="2000" b="1" dirty="0">
                <a:solidFill>
                  <a:srgbClr val="A25FDE"/>
                </a:solidFill>
              </a:rPr>
              <a:t>E kastigu pa infieldat </a:t>
            </a:r>
            <a:r>
              <a:rPr lang="pap-029" sz="2000" b="1" dirty="0"/>
              <a:t>(Josue 23:15-16)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4A4286-461D-3307-51D5-C7DC5E6BF076}"/>
              </a:ext>
            </a:extLst>
          </p:cNvPr>
          <p:cNvSpPr txBox="1"/>
          <p:nvPr/>
        </p:nvSpPr>
        <p:spPr>
          <a:xfrm>
            <a:off x="281891" y="134552"/>
            <a:ext cx="7353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Josu</a:t>
            </a:r>
            <a:r>
              <a:rPr lang="pap-029" sz="2000" b="1" dirty="0">
                <a:latin typeface="Aptos" panose="020B0004020202020204" pitchFamily="34" charset="0"/>
              </a:rPr>
              <a:t>é</a:t>
            </a:r>
            <a:r>
              <a:rPr lang="pap-029" sz="2000" b="1" dirty="0"/>
              <a:t> ya kaba tabata bieu,i ainda tabatin teritorionan pa konkista. El a hala huntu e lidernan nobo pa enkurash</a:t>
            </a:r>
            <a:r>
              <a:rPr lang="pap-029" sz="2000" b="1" dirty="0">
                <a:latin typeface="Aptos" panose="020B0004020202020204" pitchFamily="34" charset="0"/>
              </a:rPr>
              <a:t>á nan pa sigui ku e konkista. </a:t>
            </a:r>
            <a:endParaRPr lang="pap-029" sz="2000" b="1" dirty="0"/>
          </a:p>
        </p:txBody>
      </p:sp>
      <p:pic>
        <p:nvPicPr>
          <p:cNvPr id="4" name="Imagen 3" descr="Multitud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D9F38C55-1A7C-96FE-164C-D12C4D1DC9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B8D0D39-B6D2-1DC4-1E3A-095C9E7A79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9051D15-965B-E4BB-3E08-0AA6FC3E8C4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B843678-713F-DE26-9121-445F64F3F51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A47F5FFA-68B1-6B8E-60AB-6B3A97ADC73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>
            <a:extLst>
              <a:ext uri="{FF2B5EF4-FFF2-40B4-BE49-F238E27FC236}">
                <a16:creationId xmlns:a16="http://schemas.microsoft.com/office/drawing/2014/main" id="{B9754986-BF8E-B8B4-B9CC-0B0ACED5450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>
            <a:extLst>
              <a:ext uri="{FF2B5EF4-FFF2-40B4-BE49-F238E27FC236}">
                <a16:creationId xmlns:a16="http://schemas.microsoft.com/office/drawing/2014/main" id="{0FDABA94-0220-3BCC-E25C-5BC52479084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3A11CB-CEFF-8976-F401-62AA6350FB5A}"/>
              </a:ext>
            </a:extLst>
          </p:cNvPr>
          <p:cNvSpPr txBox="1"/>
          <p:nvPr/>
        </p:nvSpPr>
        <p:spPr>
          <a:xfrm>
            <a:off x="281889" y="2396454"/>
            <a:ext cx="73532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Pero tambe El a present</a:t>
            </a:r>
            <a:r>
              <a:rPr lang="pap-029" sz="2000" b="1" dirty="0">
                <a:latin typeface="Aptos" panose="020B0004020202020204" pitchFamily="34" charset="0"/>
              </a:rPr>
              <a:t>á nan ku e peligernan. En realidat, tabatin solamente un peliger, e mesun ku nos tin ku enfrentá awe</a:t>
            </a:r>
            <a:r>
              <a:rPr lang="pap-029" sz="2000" b="1" dirty="0"/>
              <a:t>: st</a:t>
            </a:r>
            <a:r>
              <a:rPr lang="pap-029" sz="2000" b="1" dirty="0">
                <a:latin typeface="Aptos" panose="020B0004020202020204" pitchFamily="34" charset="0"/>
              </a:rPr>
              <a:t>òp di ta fiel na Dios; debolbiendo Dios Su fieldat ku infieldat di nos parti. </a:t>
            </a:r>
            <a:endParaRPr lang="pap-029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5080EC1-0D66-56DD-6902-B3A6865C3E1C}"/>
              </a:ext>
            </a:extLst>
          </p:cNvPr>
          <p:cNvSpPr txBox="1"/>
          <p:nvPr/>
        </p:nvSpPr>
        <p:spPr>
          <a:xfrm>
            <a:off x="281889" y="1265503"/>
            <a:ext cx="7353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abilidat pa logra viktoria no tabata den nan, pero den Dios. P’esei el a rek</a:t>
            </a:r>
            <a:r>
              <a:rPr lang="pap-029" sz="2000" b="1" dirty="0">
                <a:latin typeface="Aptos" panose="020B0004020202020204" pitchFamily="34" charset="0"/>
              </a:rPr>
              <a:t>òrdá nan di e fieldat ku ya kaba Dios a demonstrá i</a:t>
            </a:r>
            <a:r>
              <a:rPr lang="pap-029" sz="2000" b="1" dirty="0"/>
              <a:t> a sigur</a:t>
            </a:r>
            <a:r>
              <a:rPr lang="pap-029" sz="2000" b="1" dirty="0">
                <a:latin typeface="Aptos" panose="020B0004020202020204" pitchFamily="34" charset="0"/>
              </a:rPr>
              <a:t>á nan ku E lo kontinua di ta fiel. </a:t>
            </a:r>
            <a:endParaRPr lang="pap-029" sz="2000" b="1" dirty="0"/>
          </a:p>
        </p:txBody>
      </p:sp>
    </p:spTree>
    <p:extLst>
      <p:ext uri="{BB962C8B-B14F-4D97-AF65-F5344CB8AC3E}">
        <p14:creationId xmlns:p14="http://schemas.microsoft.com/office/powerpoint/2010/main" val="235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9CE928C-9EB9-E8AD-59E2-C31A0B52B1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D07290-EF68-C9EF-5EE9-C6697885A4A3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 FIELDAT DI DIOS</a:t>
            </a:r>
            <a:endParaRPr lang="en" sz="44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08BDDB-D0E8-3300-418B-2F05E3F672AF}"/>
              </a:ext>
            </a:extLst>
          </p:cNvPr>
          <p:cNvSpPr txBox="1"/>
          <p:nvPr/>
        </p:nvSpPr>
        <p:spPr>
          <a:xfrm>
            <a:off x="733425" y="647997"/>
            <a:ext cx="107251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Ni un di tur Señor Su bon promesanan na Israel a faya; kada un a keda kumplí.”                    </a:t>
            </a:r>
            <a:r>
              <a:rPr lang="pap-029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21:45 </a:t>
            </a:r>
            <a:r>
              <a:rPr lang="pap-029" sz="11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pap-029" sz="14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E225F0-C299-60A6-B7AE-4C8F11772913}"/>
              </a:ext>
            </a:extLst>
          </p:cNvPr>
          <p:cNvSpPr txBox="1"/>
          <p:nvPr/>
        </p:nvSpPr>
        <p:spPr>
          <a:xfrm>
            <a:off x="126311" y="1343901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a duna Israel “ tur e tera ” (Josue 21:43 </a:t>
            </a:r>
            <a:r>
              <a:rPr lang="pap-029" sz="1600" b="1" dirty="0"/>
              <a:t>NIV</a:t>
            </a:r>
            <a:r>
              <a:rPr lang="pap-029" sz="2000" b="1" dirty="0"/>
              <a:t>) i  a entreg</a:t>
            </a:r>
            <a:r>
              <a:rPr lang="pap-029" sz="2000" b="1" dirty="0">
                <a:latin typeface="Aptos" panose="020B0004020202020204" pitchFamily="34" charset="0"/>
              </a:rPr>
              <a:t>á den nan mannan </a:t>
            </a:r>
            <a:r>
              <a:rPr lang="pap-029" sz="2000" b="1" dirty="0"/>
              <a:t>“ tur nan enemigunan ” (Josue 21:44 </a:t>
            </a:r>
            <a:r>
              <a:rPr lang="pap-029" sz="1600" b="1" dirty="0"/>
              <a:t>NIV</a:t>
            </a:r>
            <a:r>
              <a:rPr lang="pap-029" sz="2000" b="1" dirty="0"/>
              <a:t>), p’esei “ </a:t>
            </a:r>
            <a:r>
              <a:rPr lang="pap-029" sz="2000" b="1" i="1" dirty="0"/>
              <a:t>kada un a </a:t>
            </a:r>
            <a:r>
              <a:rPr lang="pap-029" sz="2000" b="1" dirty="0"/>
              <a:t>keda kumpl</a:t>
            </a:r>
            <a:r>
              <a:rPr lang="pap-029" sz="2000" b="1" dirty="0">
                <a:latin typeface="Aptos" panose="020B0004020202020204" pitchFamily="34" charset="0"/>
              </a:rPr>
              <a:t>í </a:t>
            </a:r>
            <a:r>
              <a:rPr lang="pap-029" sz="2000" b="1" dirty="0"/>
              <a:t>” (Josue 21:45 </a:t>
            </a:r>
            <a:r>
              <a:rPr lang="pap-029" sz="1600" b="1" dirty="0"/>
              <a:t>NIV</a:t>
            </a:r>
            <a:r>
              <a:rPr lang="pap-029" sz="2000" b="1" dirty="0"/>
              <a:t>).</a:t>
            </a:r>
          </a:p>
        </p:txBody>
      </p:sp>
      <p:pic>
        <p:nvPicPr>
          <p:cNvPr id="4" name="Imagen 3" descr="Una manada de vacas en el campo&#10;&#10;El contenido generado por IA puede ser incorrecto.">
            <a:extLst>
              <a:ext uri="{FF2B5EF4-FFF2-40B4-BE49-F238E27FC236}">
                <a16:creationId xmlns:a16="http://schemas.microsoft.com/office/drawing/2014/main" id="{BB96CE4E-9044-EFC7-38EE-32F85472A76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38BE8E6-65F5-759E-CB4F-0CEAEE5740A7}"/>
              </a:ext>
            </a:extLst>
          </p:cNvPr>
          <p:cNvSpPr txBox="1"/>
          <p:nvPr/>
        </p:nvSpPr>
        <p:spPr>
          <a:xfrm>
            <a:off x="126311" y="2017606"/>
            <a:ext cx="517551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uzo ripit</a:t>
            </a:r>
            <a:r>
              <a:rPr lang="pap-029" sz="2000" b="1" dirty="0">
                <a:latin typeface="Aptos" panose="020B0004020202020204" pitchFamily="34" charset="0"/>
              </a:rPr>
              <a:t>í di e palabra </a:t>
            </a:r>
            <a:r>
              <a:rPr lang="pap-029" sz="2000" b="1" dirty="0"/>
              <a:t> “ tur”  ta enfatis</a:t>
            </a:r>
            <a:r>
              <a:rPr lang="pap-029" sz="2000" b="1" dirty="0">
                <a:latin typeface="Aptos" panose="020B0004020202020204" pitchFamily="34" charset="0"/>
              </a:rPr>
              <a:t>á Dios Su fieldat den kumpliendo Su promesanan. Su enemigunan a wòrdu derotá dor di Dios</a:t>
            </a:r>
            <a:r>
              <a:rPr lang="pap-029" sz="2000" b="1" dirty="0"/>
              <a:t>. Nan por a habit</a:t>
            </a:r>
            <a:r>
              <a:rPr lang="pap-029" sz="2000" b="1" dirty="0">
                <a:latin typeface="Aptos" panose="020B0004020202020204" pitchFamily="34" charset="0"/>
              </a:rPr>
              <a:t>á e tera pasombra Dios a poseé esaki. Nan por ta sigur ku nan lo kaba di kore ku e Kananeonan kende ainda tabata biba den e tera pasombra Dios a kumpli ku Su promesanan asina leu i lo sigui warda nan den e futuro</a:t>
            </a:r>
            <a:r>
              <a:rPr lang="pap-029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59BA1D1-2B58-25CF-FBEF-903E84580D57}"/>
              </a:ext>
            </a:extLst>
          </p:cNvPr>
          <p:cNvSpPr txBox="1"/>
          <p:nvPr/>
        </p:nvSpPr>
        <p:spPr>
          <a:xfrm>
            <a:off x="5429250" y="5526357"/>
            <a:ext cx="67627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Tur esaki ta obra pa nos bon. Dios ta permanes</a:t>
            </a:r>
            <a:r>
              <a:rPr lang="pap-029" sz="2000" b="1" dirty="0">
                <a:latin typeface="Aptos" panose="020B0004020202020204" pitchFamily="34" charset="0"/>
              </a:rPr>
              <a:t>é fiel. </a:t>
            </a:r>
            <a:r>
              <a:rPr lang="pap-029" sz="2000" b="1" dirty="0"/>
              <a:t>               (Deut. 7:9; Ps. 117:2; Lam. 3:22-23). El a primint</a:t>
            </a:r>
            <a:r>
              <a:rPr lang="pap-029" sz="2000" b="1" dirty="0">
                <a:latin typeface="Aptos" panose="020B0004020202020204" pitchFamily="34" charset="0"/>
              </a:rPr>
              <a:t>í pa salba nos i</a:t>
            </a:r>
            <a:r>
              <a:rPr lang="pap-029" sz="2000" b="1" dirty="0"/>
              <a:t> duna nos e Tera komo un herensia, i E lo kumpli ku e promesa aki (Fil. 1:6; 1 Pedro 1:5; Salmo 37:29).</a:t>
            </a:r>
          </a:p>
        </p:txBody>
      </p:sp>
      <p:pic>
        <p:nvPicPr>
          <p:cNvPr id="12" name="Imagen 11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ECB243C1-F030-D0E7-B7CB-AC0490FB08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43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0D3213-80EB-CAA2-F9B0-7CB7B8818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C130B37-8B02-79D2-C7AE-A9C676BF0501}"/>
              </a:ext>
            </a:extLst>
          </p:cNvPr>
          <p:cNvSpPr txBox="1"/>
          <p:nvPr/>
        </p:nvSpPr>
        <p:spPr>
          <a:xfrm>
            <a:off x="0" y="-3153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LOKE DIOS A HASI I LOKE E LO HASI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ECC794A-128B-FD1F-AAAB-D4C588B0305D}"/>
              </a:ext>
            </a:extLst>
          </p:cNvPr>
          <p:cNvSpPr txBox="1"/>
          <p:nvPr/>
        </p:nvSpPr>
        <p:spPr>
          <a:xfrm>
            <a:off x="0" y="704736"/>
            <a:ext cx="1219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ap-029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 Boso mes a mira tur kos ku Señor boso Dios a hasi na tur e nashonnan aki pa boso motibu; tabata Señor boso Dios Kende a bringa pa boso ” </a:t>
            </a:r>
            <a:r>
              <a:rPr lang="pap-029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(Josue 23:3 </a:t>
            </a:r>
            <a:r>
              <a:rPr lang="en" sz="11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846D96-FE68-AE4C-6A71-1C86F2994B4A}"/>
              </a:ext>
            </a:extLst>
          </p:cNvPr>
          <p:cNvSpPr txBox="1"/>
          <p:nvPr/>
        </p:nvSpPr>
        <p:spPr>
          <a:xfrm>
            <a:off x="61781" y="1647589"/>
            <a:ext cx="33605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su spich na e ansianonan, Josu</a:t>
            </a:r>
            <a:r>
              <a:rPr lang="pap-029" sz="2000" b="1" dirty="0">
                <a:latin typeface="Aptos" panose="020B0004020202020204" pitchFamily="34" charset="0"/>
              </a:rPr>
              <a:t>é ta kuminsá dor di bisa nan loke Dios ya kaba a hasi i</a:t>
            </a:r>
            <a:r>
              <a:rPr lang="pap-029" sz="2000" b="1" dirty="0"/>
              <a:t> loke ainda E tabata bai hasi</a:t>
            </a:r>
            <a:r>
              <a:rPr lang="en" sz="2000" b="1" dirty="0"/>
              <a:t>: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77A09CBC-F59F-6FB7-7BBB-184644D50600}"/>
              </a:ext>
            </a:extLst>
          </p:cNvPr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A4BB6D0-6B06-C3A2-1A49-8A18E9A69F58}"/>
              </a:ext>
            </a:extLst>
          </p:cNvPr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 bringa kontra di e nashonnan </a:t>
            </a:r>
            <a:br>
              <a:rPr lang="es-ES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(Josue 23:3)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69F8A6A2-C920-425D-D1D1-DA4FDE7283BD}"/>
              </a:ext>
            </a:extLst>
          </p:cNvPr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FEBC1F79-A66F-BA83-2E60-E1C1824B847B}"/>
              </a:ext>
            </a:extLst>
          </p:cNvPr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8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6F515DC-C6C0-9C7D-F33F-DC947BBED5CD}"/>
              </a:ext>
            </a:extLst>
          </p:cNvPr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5000"/>
              <a:alphaOff val="0"/>
            </a:schemeClr>
          </a:fillRef>
          <a:effectRef idx="2">
            <a:schemeClr val="accent3">
              <a:hueOff val="-5999998"/>
              <a:satOff val="0"/>
              <a:lumOff val="-15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a parti e tera entre e tribunan (Josue 23:4)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280289D4-B437-281D-CB36-D2ED148344FB}"/>
              </a:ext>
            </a:extLst>
          </p:cNvPr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9B6031A6-7D32-AE0D-48ED-972CD83669D6}"/>
              </a:ext>
            </a:extLst>
          </p:cNvPr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6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3B321278-62A8-2545-C34C-4625EBEA2C46}"/>
              </a:ext>
            </a:extLst>
          </p:cNvPr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30000"/>
              <a:alphaOff val="0"/>
            </a:schemeClr>
          </a:fillRef>
          <a:effectRef idx="2">
            <a:schemeClr val="accent3">
              <a:hueOff val="-11999996"/>
              <a:satOff val="0"/>
              <a:lumOff val="-3000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lo kore ku e nashonnan ku a keda (Josue 23:5)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9ED16B-1F3C-B54C-8152-A82EB2D68D4C}"/>
              </a:ext>
            </a:extLst>
          </p:cNvPr>
          <p:cNvSpPr txBox="1"/>
          <p:nvPr/>
        </p:nvSpPr>
        <p:spPr>
          <a:xfrm>
            <a:off x="6096000" y="3534013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Tur esaki (loke ya kaba a w</a:t>
            </a:r>
            <a:r>
              <a:rPr lang="pap-029" sz="2000" b="1" dirty="0">
                <a:latin typeface="Aptos" panose="020B0004020202020204" pitchFamily="34" charset="0"/>
              </a:rPr>
              <a:t>òrdu hasí i</a:t>
            </a:r>
            <a:r>
              <a:rPr lang="pap-029" sz="2000" b="1" dirty="0"/>
              <a:t> loke ainda mester w</a:t>
            </a:r>
            <a:r>
              <a:rPr lang="pap-029" sz="2000" b="1" dirty="0">
                <a:latin typeface="Aptos" panose="020B0004020202020204" pitchFamily="34" charset="0"/>
              </a:rPr>
              <a:t>òrdu hasí</a:t>
            </a:r>
            <a:r>
              <a:rPr lang="pap-029" sz="2000" b="1" dirty="0"/>
              <a:t>) tabata suhet</a:t>
            </a:r>
            <a:r>
              <a:rPr lang="pap-029" sz="2000" b="1" dirty="0">
                <a:latin typeface="Aptos" panose="020B0004020202020204" pitchFamily="34" charset="0"/>
              </a:rPr>
              <a:t>á na un kondishon úniko na e parti di </a:t>
            </a:r>
            <a:r>
              <a:rPr lang="pap-029" sz="2000" b="1" dirty="0"/>
              <a:t>Israel: obedensia (Josue </a:t>
            </a:r>
            <a:r>
              <a:rPr lang="en" sz="2000" b="1" dirty="0"/>
              <a:t>23:6).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3A9E87D-E475-B43C-87D4-6DE3E196A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03805E7-ACF3-C453-82D7-6FBAEC4B743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D7C1793-564E-EF0F-F470-FD2AB84D8F22}"/>
              </a:ext>
            </a:extLst>
          </p:cNvPr>
          <p:cNvSpPr txBox="1"/>
          <p:nvPr/>
        </p:nvSpPr>
        <p:spPr>
          <a:xfrm>
            <a:off x="6096000" y="5756726"/>
            <a:ext cx="609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Ta keda na nos pa sigui e bataya, i pa konfia den e Spiritu Santu pa por biba un bida triumfante                                       (2 Kor. 10:3-5; Efe. 6:11-18).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0F7B93B-23B9-F12A-3AA9-8F678E8B3FE1}"/>
              </a:ext>
            </a:extLst>
          </p:cNvPr>
          <p:cNvSpPr txBox="1"/>
          <p:nvPr/>
        </p:nvSpPr>
        <p:spPr>
          <a:xfrm>
            <a:off x="6096000" y="4645370"/>
            <a:ext cx="6107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historia di Israel ta un l</a:t>
            </a:r>
            <a:r>
              <a:rPr lang="pap-029" sz="2000" b="1" dirty="0">
                <a:latin typeface="Aptos" panose="020B0004020202020204" pitchFamily="34" charset="0"/>
              </a:rPr>
              <a:t>ès pa nos awe. Dios ya kaba a triumfá riba piká i</a:t>
            </a:r>
            <a:r>
              <a:rPr lang="pap-029" sz="2000" b="1" dirty="0"/>
              <a:t>  a duna nos e siguransa di salbashon dor di e sakrifisio di Hesus (Kol. </a:t>
            </a:r>
            <a:r>
              <a:rPr lang="en" sz="2000" b="1" dirty="0"/>
              <a:t>2:15).</a:t>
            </a:r>
          </a:p>
        </p:txBody>
      </p:sp>
    </p:spTree>
    <p:extLst>
      <p:ext uri="{BB962C8B-B14F-4D97-AF65-F5344CB8AC3E}">
        <p14:creationId xmlns:p14="http://schemas.microsoft.com/office/powerpoint/2010/main" val="26995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B231021-8DDC-739E-9F35-14E0487705FA}"/>
              </a:ext>
            </a:extLst>
          </p:cNvPr>
          <p:cNvSpPr txBox="1"/>
          <p:nvPr/>
        </p:nvSpPr>
        <p:spPr>
          <a:xfrm>
            <a:off x="2438291" y="0"/>
            <a:ext cx="72179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REKOMPENSA PA FIELDAT</a:t>
            </a:r>
            <a:endParaRPr lang="en" sz="3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9F49BA-AA94-566F-B478-A9A3044D40E7}"/>
              </a:ext>
            </a:extLst>
          </p:cNvPr>
          <p:cNvSpPr txBox="1"/>
          <p:nvPr/>
        </p:nvSpPr>
        <p:spPr>
          <a:xfrm>
            <a:off x="2419982" y="662285"/>
            <a:ext cx="72179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Un di boso ta saka un mil, pasombra Señor boso Dios ta bringa pa boso, meskos ku El a primintí.” </a:t>
            </a:r>
            <a:r>
              <a:rPr lang="pap-029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23:10 </a:t>
            </a:r>
            <a:r>
              <a:rPr lang="pap-029" sz="11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117FBC-401C-48DF-4AFA-464794D5299A}"/>
              </a:ext>
            </a:extLst>
          </p:cNvPr>
          <p:cNvSpPr txBox="1"/>
          <p:nvPr/>
        </p:nvSpPr>
        <p:spPr>
          <a:xfrm>
            <a:off x="2535807" y="1364461"/>
            <a:ext cx="712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E rekompensa pa Israel su fieldat lo ta viktoria kompleto i apsoluto riba tur nan enemigunan (Josue 23:6</a:t>
            </a:r>
            <a:r>
              <a:rPr lang="en" sz="2000" b="1" dirty="0"/>
              <a:t>, 10).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1579B0EE-6D4F-B1C3-1CEA-819D0D5E3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1570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BC263135-8936-AB4A-C0F8-E8B279AA3968}"/>
              </a:ext>
            </a:extLst>
          </p:cNvPr>
          <p:cNvSpPr txBox="1"/>
          <p:nvPr/>
        </p:nvSpPr>
        <p:spPr>
          <a:xfrm>
            <a:off x="0" y="6136208"/>
            <a:ext cx="863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P’esei, nos Kristiannan ta w</a:t>
            </a:r>
            <a:r>
              <a:rPr lang="pap-029" sz="2000" b="1" dirty="0">
                <a:latin typeface="Aptos" panose="020B0004020202020204" pitchFamily="34" charset="0"/>
              </a:rPr>
              <a:t>òrdu konsehá pa sigui e mesun rekomendashonnan</a:t>
            </a:r>
            <a:r>
              <a:rPr lang="pap-029" sz="2000" b="1" dirty="0"/>
              <a:t>, i pa no kasa ku inkr</a:t>
            </a:r>
            <a:r>
              <a:rPr lang="pap-029" sz="2000" b="1" dirty="0">
                <a:latin typeface="Aptos" panose="020B0004020202020204" pitchFamily="34" charset="0"/>
              </a:rPr>
              <a:t>édulonan</a:t>
            </a:r>
            <a:r>
              <a:rPr lang="pap-029" sz="2000" b="1" dirty="0"/>
              <a:t> (2 Kor. </a:t>
            </a:r>
            <a:r>
              <a:rPr lang="en" sz="2000" b="1" dirty="0"/>
              <a:t>6:14-16).</a:t>
            </a:r>
          </a:p>
        </p:txBody>
      </p:sp>
      <p:pic>
        <p:nvPicPr>
          <p:cNvPr id="8" name="Imagen 7" descr="Imagen que contiene persona, tabla, mujer, hombre&#10;&#10;El contenido generado por IA puede ser incorrecto.">
            <a:extLst>
              <a:ext uri="{FF2B5EF4-FFF2-40B4-BE49-F238E27FC236}">
                <a16:creationId xmlns:a16="http://schemas.microsoft.com/office/drawing/2014/main" id="{4CA1221C-BBF5-6D01-19AC-330F2A6CC37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495F626A-65EC-3FE5-09F2-7DBE45F13783}"/>
              </a:ext>
            </a:extLst>
          </p:cNvPr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>
              <a:extLst>
                <a:ext uri="{FF2B5EF4-FFF2-40B4-BE49-F238E27FC236}">
                  <a16:creationId xmlns:a16="http://schemas.microsoft.com/office/drawing/2014/main" id="{F453269C-7BD4-F17C-72DF-4F661037C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30F20389-FE6B-7827-5395-FFD7624AD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>
            <a:extLst>
              <a:ext uri="{FF2B5EF4-FFF2-40B4-BE49-F238E27FC236}">
                <a16:creationId xmlns:a16="http://schemas.microsoft.com/office/drawing/2014/main" id="{908B34CE-B4D6-EF59-5632-03370BDD184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7A8340F7-4E63-CF13-BFFD-54C1EDAC1E89}"/>
              </a:ext>
            </a:extLst>
          </p:cNvPr>
          <p:cNvSpPr txBox="1"/>
          <p:nvPr/>
        </p:nvSpPr>
        <p:spPr>
          <a:xfrm>
            <a:off x="-1" y="5125917"/>
            <a:ext cx="8038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b="1" dirty="0"/>
              <a:t>Nan mester a manten</a:t>
            </a:r>
            <a:r>
              <a:rPr lang="pap-029" b="1" dirty="0">
                <a:latin typeface="Aptos" panose="020B0004020202020204" pitchFamily="34" charset="0"/>
              </a:rPr>
              <a:t>é puresa spiritual</a:t>
            </a:r>
            <a:r>
              <a:rPr lang="pap-029" b="1" dirty="0"/>
              <a:t>. Si nan a kasa ku e habitantenan, nan lo kuminsa ta papia di nan diosnan, i lo kaba den adorando nan. Asina Salomon su apostas</a:t>
            </a:r>
            <a:r>
              <a:rPr lang="pap-029" b="1" dirty="0">
                <a:latin typeface="Aptos" panose="020B0004020202020204" pitchFamily="34" charset="0"/>
              </a:rPr>
              <a:t>ía a kuminsá</a:t>
            </a:r>
            <a:r>
              <a:rPr lang="pap-029" b="1" dirty="0"/>
              <a:t> (1 Reinan 11:4).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3542E81-8128-4018-EAF7-8BEF33172B9B}"/>
              </a:ext>
            </a:extLst>
          </p:cNvPr>
          <p:cNvSpPr txBox="1"/>
          <p:nvPr/>
        </p:nvSpPr>
        <p:spPr>
          <a:xfrm>
            <a:off x="2535807" y="20582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e konteksto di e konkista di Kanaan, fieldat na Dios mester w</a:t>
            </a:r>
            <a:r>
              <a:rPr lang="pap-029" sz="2000" b="1" dirty="0">
                <a:latin typeface="Aptos" panose="020B0004020202020204" pitchFamily="34" charset="0"/>
              </a:rPr>
              <a:t>òrdu manifestá na tres manera masha spesífiko</a:t>
            </a:r>
            <a:r>
              <a:rPr lang="en" sz="2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2911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F3D2C390-649F-E2B1-C904-A058881F4E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F9C5EC9-ADC8-3EE0-1B65-E4401BBFC404}"/>
              </a:ext>
            </a:extLst>
          </p:cNvPr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LOKE NOS MESTER HASI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493BB83-5FA1-6CF8-161C-AF66AFDA872B}"/>
              </a:ext>
            </a:extLst>
          </p:cNvPr>
          <p:cNvSpPr txBox="1"/>
          <p:nvPr/>
        </p:nvSpPr>
        <p:spPr>
          <a:xfrm>
            <a:off x="4199112" y="723335"/>
            <a:ext cx="7992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“Pesei sea masha kuidadoso pa stima Señor boso Dios” </a:t>
            </a:r>
            <a:r>
              <a:rPr lang="pap-029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(Josue 23:11 </a:t>
            </a:r>
            <a:r>
              <a:rPr lang="pap-029" sz="11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NIV</a:t>
            </a:r>
            <a:r>
              <a:rPr lang="pap-029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pap-029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646E4D-1D58-007A-E9CE-2C4F6E5453BB}"/>
              </a:ext>
            </a:extLst>
          </p:cNvPr>
          <p:cNvSpPr txBox="1"/>
          <p:nvPr/>
        </p:nvSpPr>
        <p:spPr>
          <a:xfrm>
            <a:off x="4275668" y="1265758"/>
            <a:ext cx="55841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Nos por bisa sin duda ku e punto prinsipal di Josu</a:t>
            </a:r>
            <a:r>
              <a:rPr lang="pap-029" sz="2000" b="1" dirty="0">
                <a:latin typeface="Aptos" panose="020B0004020202020204" pitchFamily="34" charset="0"/>
              </a:rPr>
              <a:t>é su spich ta wòrdu</a:t>
            </a:r>
            <a:r>
              <a:rPr lang="pap-029" sz="2000" b="1" dirty="0"/>
              <a:t> ha</a:t>
            </a:r>
            <a:r>
              <a:rPr lang="pap-029" sz="2000" b="1" dirty="0">
                <a:latin typeface="Aptos" panose="020B0004020202020204" pitchFamily="34" charset="0"/>
              </a:rPr>
              <a:t>ñá den </a:t>
            </a:r>
            <a:r>
              <a:rPr lang="pap-029" sz="2000" b="1" dirty="0"/>
              <a:t>v</a:t>
            </a:r>
            <a:r>
              <a:rPr lang="pap-029" sz="2000" b="1" dirty="0">
                <a:latin typeface="Aptos" panose="020B0004020202020204" pitchFamily="34" charset="0"/>
              </a:rPr>
              <a:t>è</a:t>
            </a:r>
            <a:r>
              <a:rPr lang="pap-029" sz="2000" b="1" dirty="0"/>
              <a:t>rs 11: pa stima Dios.</a:t>
            </a:r>
          </a:p>
        </p:txBody>
      </p:sp>
      <p:pic>
        <p:nvPicPr>
          <p:cNvPr id="12" name="Imagen 11" descr="Imagen que contiene 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C0422705-8083-6622-472D-09D2F06E143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EE414ED2-1935-E41F-A7ED-29F11F82CF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0FE6017-1A94-7B77-498D-2EF620E6C7D7}"/>
              </a:ext>
            </a:extLst>
          </p:cNvPr>
          <p:cNvSpPr txBox="1"/>
          <p:nvPr/>
        </p:nvSpPr>
        <p:spPr>
          <a:xfrm>
            <a:off x="3247842" y="3224022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Den adishon, Josu</a:t>
            </a:r>
            <a:r>
              <a:rPr lang="pap-029" sz="2000" b="1" dirty="0">
                <a:latin typeface="Aptos" panose="020B0004020202020204" pitchFamily="34" charset="0"/>
              </a:rPr>
              <a:t>é ta proponé un estímulo pa nutri e amor ei</a:t>
            </a:r>
            <a:r>
              <a:rPr lang="pap-029" sz="2000" b="1" dirty="0"/>
              <a:t>: Dios Su fieldat (Josue 23:14).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6787A70-9098-FF32-4880-55E2976E2732}"/>
              </a:ext>
            </a:extLst>
          </p:cNvPr>
          <p:cNvSpPr txBox="1"/>
          <p:nvPr/>
        </p:nvSpPr>
        <p:spPr>
          <a:xfrm>
            <a:off x="3247842" y="3895377"/>
            <a:ext cx="66119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Awe nos tin un est</a:t>
            </a:r>
            <a:r>
              <a:rPr lang="pap-029" sz="2000" b="1" dirty="0">
                <a:latin typeface="Aptos" panose="020B0004020202020204" pitchFamily="34" charset="0"/>
              </a:rPr>
              <a:t>ímulo aun mas grandi</a:t>
            </a:r>
            <a:r>
              <a:rPr lang="pap-029" sz="2000" b="1" dirty="0"/>
              <a:t>: e eh</a:t>
            </a:r>
            <a:r>
              <a:rPr lang="pap-029" sz="2000" b="1" dirty="0">
                <a:latin typeface="Aptos" panose="020B0004020202020204" pitchFamily="34" charset="0"/>
              </a:rPr>
              <a:t>èmpel di Hesus</a:t>
            </a:r>
            <a:r>
              <a:rPr lang="pap-029" sz="2000" b="1" dirty="0"/>
              <a:t> (Juan 13:34).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BBD9EB7-2781-53FA-A6C1-5E609C254642}"/>
              </a:ext>
            </a:extLst>
          </p:cNvPr>
          <p:cNvSpPr txBox="1"/>
          <p:nvPr/>
        </p:nvSpPr>
        <p:spPr>
          <a:xfrm>
            <a:off x="3246761" y="4566732"/>
            <a:ext cx="66031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Dios ta desea pa drenta den un relashon </a:t>
            </a:r>
            <a:r>
              <a:rPr lang="pap-029" sz="2000" b="1" dirty="0">
                <a:latin typeface="Aptos" panose="020B0004020202020204" pitchFamily="34" charset="0"/>
              </a:rPr>
              <a:t>íntimo i personal </a:t>
            </a:r>
            <a:r>
              <a:rPr lang="pap-029" sz="2000" b="1" dirty="0"/>
              <a:t> ku kada persona kende ta respond</a:t>
            </a:r>
            <a:r>
              <a:rPr lang="pap-029" sz="2000" b="1" dirty="0">
                <a:latin typeface="Aptos" panose="020B0004020202020204" pitchFamily="34" charset="0"/>
              </a:rPr>
              <a:t>é na Su amor</a:t>
            </a:r>
            <a:r>
              <a:rPr lang="pap-029" sz="2000" b="1" dirty="0"/>
              <a:t>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2CC6260-BFE9-59C0-3EE1-90C95AA305D9}"/>
              </a:ext>
            </a:extLst>
          </p:cNvPr>
          <p:cNvSpPr txBox="1"/>
          <p:nvPr/>
        </p:nvSpPr>
        <p:spPr>
          <a:xfrm>
            <a:off x="4270735" y="2244890"/>
            <a:ext cx="55841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Israel mester a demonstr</a:t>
            </a:r>
            <a:r>
              <a:rPr lang="pap-029" sz="2000" b="1" dirty="0">
                <a:latin typeface="Aptos" panose="020B0004020202020204" pitchFamily="34" charset="0"/>
              </a:rPr>
              <a:t>á nan amor dor di no stima otro diosnan, kual lo resultá</a:t>
            </a:r>
            <a:r>
              <a:rPr lang="pap-029" sz="2000" b="1" dirty="0"/>
              <a:t> den da</a:t>
            </a:r>
            <a:r>
              <a:rPr lang="pap-029" sz="2000" b="1" dirty="0">
                <a:latin typeface="Aptos" panose="020B0004020202020204" pitchFamily="34" charset="0"/>
              </a:rPr>
              <a:t>ño serio na nan </a:t>
            </a:r>
            <a:r>
              <a:rPr lang="pap-029" sz="2000" b="1" dirty="0"/>
              <a:t>(Josue 23:12-13).</a:t>
            </a:r>
          </a:p>
        </p:txBody>
      </p:sp>
      <p:pic>
        <p:nvPicPr>
          <p:cNvPr id="24" name="Imagen 2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F3C2DD-FC23-EA2D-7DDE-933FCB731C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55D5C661-8211-E7E4-9717-CC2A6BE39482}"/>
              </a:ext>
            </a:extLst>
          </p:cNvPr>
          <p:cNvSpPr txBox="1"/>
          <p:nvPr/>
        </p:nvSpPr>
        <p:spPr>
          <a:xfrm>
            <a:off x="3246761" y="5545862"/>
            <a:ext cx="410953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/>
              <a:t>Konsekuentemente, Su amor pa tur ta konstitu</a:t>
            </a:r>
            <a:r>
              <a:rPr lang="pap-029" sz="2000" b="1" dirty="0">
                <a:latin typeface="Aptos" panose="020B0004020202020204" pitchFamily="34" charset="0"/>
              </a:rPr>
              <a:t>í e kader pa e manifestashon di nos amor boluntario i</a:t>
            </a:r>
            <a:r>
              <a:rPr lang="pap-029" sz="2000" b="1" dirty="0"/>
              <a:t> mutuo. </a:t>
            </a:r>
          </a:p>
        </p:txBody>
      </p:sp>
      <p:pic>
        <p:nvPicPr>
          <p:cNvPr id="28" name="Imagen 27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EF1F7324-C17E-7CBF-C255-B1FA997991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6369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A602458-8FAC-CB1E-66E1-54720F30B4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127A4B1-F459-0549-6C7E-A05B6765D846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E KASTIGU PA INFIELDAT</a:t>
            </a:r>
            <a:endParaRPr lang="en" sz="4400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CBE42F1-6467-5F4A-77D1-8C72DA05E730}"/>
              </a:ext>
            </a:extLst>
          </p:cNvPr>
          <p:cNvSpPr txBox="1"/>
          <p:nvPr/>
        </p:nvSpPr>
        <p:spPr>
          <a:xfrm>
            <a:off x="261936" y="636091"/>
            <a:ext cx="116681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ap-029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Pero meskos ku tur e bon kosnan ku Señor boso Dios a primintí boso a bini riba boso, asina E lo trese riba boso tur e kosnan malu ku El a menasá, te ora ku Señor boso Dios a destruí boso for di e bon tera aki ku El a duna boso. ” </a:t>
            </a:r>
            <a:r>
              <a:rPr lang="pap-029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(Josue 23:15 </a:t>
            </a:r>
            <a:r>
              <a:rPr lang="pap-029" sz="11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NIV</a:t>
            </a:r>
            <a:r>
              <a:rPr lang="pap-029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pap-029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055DED-C5FE-8E5D-FC05-794B7B258284}"/>
              </a:ext>
            </a:extLst>
          </p:cNvPr>
          <p:cNvSpPr txBox="1"/>
          <p:nvPr/>
        </p:nvSpPr>
        <p:spPr>
          <a:xfrm>
            <a:off x="361949" y="1609725"/>
            <a:ext cx="7920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Josu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é ta finalisá su spich ku palabranan skerpi di spiertamentu  tokante di e konsekuensianan di desobedensia: sufriendo e rabia di Dios 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(Josue 23:15-16).</a:t>
            </a:r>
          </a:p>
        </p:txBody>
      </p:sp>
      <p:pic>
        <p:nvPicPr>
          <p:cNvPr id="6" name="Imagen 5" descr="Imagen que contiene edificio, frente, tabla, fuego&#10;&#10;El contenido generado por IA puede ser incorrecto.">
            <a:extLst>
              <a:ext uri="{FF2B5EF4-FFF2-40B4-BE49-F238E27FC236}">
                <a16:creationId xmlns:a16="http://schemas.microsoft.com/office/drawing/2014/main" id="{2B5177DE-39F8-5B52-9F40-36865FFF1D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>
            <a:extLst>
              <a:ext uri="{FF2B5EF4-FFF2-40B4-BE49-F238E27FC236}">
                <a16:creationId xmlns:a16="http://schemas.microsoft.com/office/drawing/2014/main" id="{66929E24-9591-2C2B-C501-CDEE5E4571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703CC0E-AFA6-3FF3-0D33-ECCF1591699E}"/>
              </a:ext>
            </a:extLst>
          </p:cNvPr>
          <p:cNvSpPr txBox="1"/>
          <p:nvPr/>
        </p:nvSpPr>
        <p:spPr>
          <a:xfrm>
            <a:off x="3704409" y="3604853"/>
            <a:ext cx="46858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mesun amor ku a guia Dios pa duna Su Yiu h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òmber pa nos ta esun ku ta manifestá su mes den rabia kontra esnan kende kaprichosamente ta pega na piká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(Juan 3:16; Rom. 2:5).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56FAF47-C2B8-BE95-17C1-234D826DC7DE}"/>
              </a:ext>
            </a:extLst>
          </p:cNvPr>
          <p:cNvSpPr txBox="1"/>
          <p:nvPr/>
        </p:nvSpPr>
        <p:spPr>
          <a:xfrm>
            <a:off x="361948" y="2607289"/>
            <a:ext cx="79202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 bon ku den e Tera Primint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</a:rPr>
              <a:t>í  i</a:t>
            </a: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tabata kompletamente konsiente di e konsekuensianan di provokando  Yahweh su rabia dor di flagrantemente ta kibra e akuerdo.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243E693-D30E-B5DE-2E3D-E21539236F42}"/>
              </a:ext>
            </a:extLst>
          </p:cNvPr>
          <p:cNvSpPr txBox="1"/>
          <p:nvPr/>
        </p:nvSpPr>
        <p:spPr>
          <a:xfrm>
            <a:off x="3704409" y="5205498"/>
            <a:ext cx="45777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 a faya i  a sufri  su kastigu. Nos awe tin e oportunidat pa skirbi un historia diferente:   pa keda fiel i  keda den Su amor  (Juan </a:t>
            </a:r>
            <a:r>
              <a:rPr lang="e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15:9).</a:t>
            </a:r>
          </a:p>
        </p:txBody>
      </p:sp>
    </p:spTree>
    <p:extLst>
      <p:ext uri="{BB962C8B-B14F-4D97-AF65-F5344CB8AC3E}">
        <p14:creationId xmlns:p14="http://schemas.microsoft.com/office/powerpoint/2010/main" val="257671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48766F6-9289-FCF3-DB4D-E6009F69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D0F3E1-CE06-4E2F-3D7F-0D3DA837F550}"/>
              </a:ext>
            </a:extLst>
          </p:cNvPr>
          <p:cNvSpPr txBox="1"/>
          <p:nvPr/>
        </p:nvSpPr>
        <p:spPr>
          <a:xfrm>
            <a:off x="1376858" y="1189925"/>
            <a:ext cx="9033805" cy="4909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“ Tur bo felisidat, pas, goso, i éksito den e bida aki ta dependiente riba fe genuino, di konfiansa den Dios.  E fe aki lo rekordá berdadero obedensia na e mandamentunan di Dios. Bo konosementu i fe den Dios ta e restrikshon di mas fuerte for di kada práktika, i e motibu(rason) na tur bon. </a:t>
            </a:r>
          </a:p>
          <a:p>
            <a:pPr>
              <a:spcBef>
                <a:spcPts val="600"/>
              </a:spcBef>
            </a:pPr>
            <a:r>
              <a:rPr lang="pap-029" sz="2800" b="1" dirty="0">
                <a:latin typeface="Constantia" panose="02030602050306030303" pitchFamily="18" charset="0"/>
              </a:rPr>
              <a:t>Kere den Hesus komo Unu Kende ta pordoná bo pikánan, Unu Kende kier pa bo ta felis den e manshonnan ku El a bai pa prepará pa bo. E kier pa bo biba den Su presensia; pa bo tin bida etèrno i un korona di gloria.”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B01EC7-5340-647C-7D47-F3B0FF52ABB0}"/>
              </a:ext>
            </a:extLst>
          </p:cNvPr>
          <p:cNvSpPr txBox="1"/>
          <p:nvPr/>
        </p:nvSpPr>
        <p:spPr>
          <a:xfrm>
            <a:off x="6741625" y="6059417"/>
            <a:ext cx="3758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(Messages to Young People, p. 410)</a:t>
            </a:r>
          </a:p>
        </p:txBody>
      </p:sp>
    </p:spTree>
    <p:extLst>
      <p:ext uri="{BB962C8B-B14F-4D97-AF65-F5344CB8AC3E}">
        <p14:creationId xmlns:p14="http://schemas.microsoft.com/office/powerpoint/2010/main" val="10896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</TotalTime>
  <Words>1274</Words>
  <Application>Microsoft Office PowerPoint</Application>
  <PresentationFormat>Panorámica</PresentationFormat>
  <Paragraphs>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Comic Sans MS</vt:lpstr>
      <vt:lpstr>Aptos Display</vt:lpstr>
      <vt:lpstr>Aptos</vt:lpstr>
      <vt:lpstr>Arial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98</cp:revision>
  <dcterms:created xsi:type="dcterms:W3CDTF">2025-11-21T08:17:24Z</dcterms:created>
  <dcterms:modified xsi:type="dcterms:W3CDTF">2025-12-11T20:32:21Z</dcterms:modified>
</cp:coreProperties>
</file>