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Nos kurpa lo ta spiritual,  inmortal, i  inkoruptibel             (1 Kor. 15:42-44, 50-54)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Nos lo w</a:t>
          </a:r>
          <a:r>
            <a:rPr lang="en-US" sz="1800" b="1" dirty="0" err="1">
              <a:latin typeface="Aptos" panose="020B0004020202020204" pitchFamily="34" charset="0"/>
            </a:rPr>
            <a:t>òrdu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-US" sz="1800" b="1" dirty="0" err="1">
              <a:latin typeface="Aptos" panose="020B0004020202020204" pitchFamily="34" charset="0"/>
            </a:rPr>
            <a:t>glorifiká</a:t>
          </a:r>
          <a:r>
            <a:rPr lang="en-US" sz="1800" b="1" dirty="0">
              <a:latin typeface="Aptos" panose="020B0004020202020204" pitchFamily="34" charset="0"/>
            </a:rPr>
            <a:t> </a:t>
          </a:r>
          <a:r>
            <a:rPr lang="en" sz="1800" b="1" dirty="0"/>
            <a:t>                ( Kol. 3:4; </a:t>
          </a:r>
          <a:br>
            <a:rPr lang="es-ES" sz="1800" b="1" dirty="0"/>
          </a:br>
          <a:r>
            <a:rPr lang="es-ES" sz="1800" b="1" dirty="0"/>
            <a:t>F</a:t>
          </a:r>
          <a:r>
            <a:rPr lang="en" sz="1800" b="1" dirty="0"/>
            <a:t>il.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Nos lo tin un kurpa f</a:t>
          </a:r>
          <a:r>
            <a:rPr lang="en-US" sz="1800" b="1" dirty="0" err="1">
              <a:latin typeface="Aptos" panose="020B0004020202020204" pitchFamily="34" charset="0"/>
            </a:rPr>
            <a:t>ísiko</a:t>
          </a:r>
          <a:r>
            <a:rPr lang="en" sz="1800" b="1" dirty="0"/>
            <a:t>, i  nos mes wowonan lo mira Dios.                               (J</a:t>
          </a:r>
          <a:r>
            <a:rPr lang="en-US" sz="1800" b="1" dirty="0">
              <a:latin typeface="Aptos" panose="020B0004020202020204" pitchFamily="34" charset="0"/>
            </a:rPr>
            <a:t>ò</a:t>
          </a:r>
          <a:r>
            <a:rPr lang="en" sz="1800" b="1" dirty="0"/>
            <a:t>b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kiko ta b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èrdade-ro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Honesta-mente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Bastante hustu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su forma di mas puru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kari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kiko ta di bon n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òmber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Salbashon</a:t>
          </a:r>
          <a:r>
            <a:rPr lang="en-US" sz="2000" b="1" dirty="0">
              <a:solidFill>
                <a:schemeClr val="tx1"/>
              </a:solidFill>
            </a:rPr>
            <a:t> pa un persona </a:t>
          </a:r>
          <a:r>
            <a:rPr lang="en-US" sz="2000" b="1" dirty="0" err="1">
              <a:solidFill>
                <a:schemeClr val="tx1"/>
              </a:solidFill>
            </a:rPr>
            <a:t>stim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òf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amigu</a:t>
          </a:r>
          <a:r>
            <a:rPr lang="en-US" sz="2000" b="1" dirty="0">
              <a:solidFill>
                <a:schemeClr val="tx1"/>
              </a:solidFill>
            </a:rPr>
            <a:t>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 err="1">
              <a:solidFill>
                <a:schemeClr val="tx1"/>
              </a:solidFill>
            </a:rPr>
            <a:t>Kurashi</a:t>
          </a:r>
          <a:r>
            <a:rPr lang="en-US" sz="2000" b="1" dirty="0">
              <a:solidFill>
                <a:schemeClr val="tx1"/>
              </a:solidFill>
            </a:rPr>
            <a:t> pa </a:t>
          </a:r>
          <a:r>
            <a:rPr lang="en-US" sz="2000" b="1" dirty="0" err="1">
              <a:solidFill>
                <a:schemeClr val="tx1"/>
              </a:solidFill>
            </a:rPr>
            <a:t>kompart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í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fe</a:t>
          </a:r>
          <a:r>
            <a:rPr lang="en-US" sz="2000" b="1" dirty="0">
              <a:solidFill>
                <a:schemeClr val="tx1"/>
              </a:solidFill>
            </a:rPr>
            <a:t> (Rev.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Pordon ora </a:t>
          </a:r>
          <a:r>
            <a:rPr lang="en-US" sz="2000" b="1" dirty="0" err="1">
              <a:solidFill>
                <a:schemeClr val="tx1"/>
              </a:solidFill>
            </a:rPr>
            <a:t>ku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nos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konfes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i</a:t>
          </a:r>
          <a:r>
            <a:rPr lang="en-US" sz="2000" b="1" dirty="0">
              <a:solidFill>
                <a:schemeClr val="tx1"/>
              </a:solidFill>
            </a:rPr>
            <a:t>  </a:t>
          </a:r>
          <a:r>
            <a:rPr lang="en-US" sz="2000" b="1" dirty="0" err="1">
              <a:solidFill>
                <a:schemeClr val="tx1"/>
              </a:solidFill>
            </a:rPr>
            <a:t>bandon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loke ta robes</a:t>
          </a:r>
          <a:r>
            <a:rPr lang="en-US" sz="2000" b="1" dirty="0">
              <a:solidFill>
                <a:schemeClr val="tx1"/>
              </a:solidFill>
            </a:rPr>
            <a:t> (1 Juan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Forsa pa </a:t>
          </a:r>
          <a:r>
            <a:rPr lang="en-US" sz="2000" b="1" dirty="0" err="1">
              <a:solidFill>
                <a:schemeClr val="tx1"/>
              </a:solidFill>
            </a:rPr>
            <a:t>obedes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é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 Dios Su 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mandamentunan</a:t>
          </a:r>
          <a:r>
            <a:rPr lang="en-US" sz="2000" b="1" dirty="0">
              <a:solidFill>
                <a:schemeClr val="tx1"/>
              </a:solidFill>
            </a:rPr>
            <a:t> (Heb.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 pa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ta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maltrat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Sabiduria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situashonnan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Santiago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Komprendiendo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Dios Su Palabra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Nos lo tin un kurpa f</a:t>
          </a:r>
          <a:r>
            <a:rPr lang="en-US" sz="1800" b="1" kern="1200" dirty="0" err="1">
              <a:latin typeface="Aptos" panose="020B0004020202020204" pitchFamily="34" charset="0"/>
            </a:rPr>
            <a:t>ísiko</a:t>
          </a:r>
          <a:r>
            <a:rPr lang="en" sz="1800" b="1" kern="1200" dirty="0"/>
            <a:t>, i  nos mes wowonan lo mira Dios.                               (J</a:t>
          </a:r>
          <a:r>
            <a:rPr lang="en-US" sz="1800" b="1" kern="1200" dirty="0">
              <a:latin typeface="Aptos" panose="020B0004020202020204" pitchFamily="34" charset="0"/>
            </a:rPr>
            <a:t>ò</a:t>
          </a:r>
          <a:r>
            <a:rPr lang="en" sz="1800" b="1" kern="1200" dirty="0"/>
            <a:t>b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Nos kurpa lo ta spiritual,  inmortal, i  inkoruptibel             (1 Kor. 15:42-44, 50-54)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Nos lo w</a:t>
          </a:r>
          <a:r>
            <a:rPr lang="en-US" sz="1800" b="1" kern="1200" dirty="0" err="1">
              <a:latin typeface="Aptos" panose="020B0004020202020204" pitchFamily="34" charset="0"/>
            </a:rPr>
            <a:t>òrdu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-US" sz="1800" b="1" kern="1200" dirty="0" err="1">
              <a:latin typeface="Aptos" panose="020B0004020202020204" pitchFamily="34" charset="0"/>
            </a:rPr>
            <a:t>glorifiká</a:t>
          </a:r>
          <a:r>
            <a:rPr lang="en-US" sz="1800" b="1" kern="1200" dirty="0">
              <a:latin typeface="Aptos" panose="020B0004020202020204" pitchFamily="34" charset="0"/>
            </a:rPr>
            <a:t> </a:t>
          </a:r>
          <a:r>
            <a:rPr lang="en" sz="1800" b="1" kern="1200" dirty="0"/>
            <a:t>                ( Kol. 3:4; </a:t>
          </a:r>
          <a:br>
            <a:rPr lang="es-ES" sz="1800" b="1" kern="1200" dirty="0"/>
          </a:br>
          <a:r>
            <a:rPr lang="es-ES" sz="1800" b="1" kern="1200" dirty="0"/>
            <a:t>F</a:t>
          </a:r>
          <a:r>
            <a:rPr lang="en" sz="1800" b="1" kern="1200" dirty="0"/>
            <a:t>il.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kiko ta b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èrdade-ro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Honesta-mente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Bastante hustu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su forma di mas puru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kari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 kiko ta di bon n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òmber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Salbashon</a:t>
          </a:r>
          <a:r>
            <a:rPr lang="en-US" sz="2000" b="1" kern="1200" dirty="0">
              <a:solidFill>
                <a:schemeClr val="tx1"/>
              </a:solidFill>
            </a:rPr>
            <a:t> pa un persona </a:t>
          </a:r>
          <a:r>
            <a:rPr lang="en-US" sz="2000" b="1" kern="1200" dirty="0" err="1">
              <a:solidFill>
                <a:schemeClr val="tx1"/>
              </a:solidFill>
            </a:rPr>
            <a:t>stim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òf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amigu</a:t>
          </a:r>
          <a:r>
            <a:rPr lang="en-US" sz="2000" b="1" kern="1200" dirty="0">
              <a:solidFill>
                <a:schemeClr val="tx1"/>
              </a:solidFill>
            </a:rPr>
            <a:t>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Kurashi</a:t>
          </a:r>
          <a:r>
            <a:rPr lang="en-US" sz="2000" b="1" kern="1200" dirty="0">
              <a:solidFill>
                <a:schemeClr val="tx1"/>
              </a:solidFill>
            </a:rPr>
            <a:t> pa </a:t>
          </a:r>
          <a:r>
            <a:rPr lang="en-US" sz="2000" b="1" kern="1200" dirty="0" err="1">
              <a:solidFill>
                <a:schemeClr val="tx1"/>
              </a:solidFill>
            </a:rPr>
            <a:t>kompart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í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nos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fe</a:t>
          </a:r>
          <a:r>
            <a:rPr lang="en-US" sz="2000" b="1" kern="1200" dirty="0">
              <a:solidFill>
                <a:schemeClr val="tx1"/>
              </a:solidFill>
            </a:rPr>
            <a:t> (Rev.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Pordon ora </a:t>
          </a:r>
          <a:r>
            <a:rPr lang="en-US" sz="2000" b="1" kern="1200" dirty="0" err="1">
              <a:solidFill>
                <a:schemeClr val="tx1"/>
              </a:solidFill>
            </a:rPr>
            <a:t>ku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nos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konfes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 </a:t>
          </a:r>
          <a:r>
            <a:rPr lang="en-US" sz="2000" b="1" kern="1200" dirty="0" err="1">
              <a:solidFill>
                <a:schemeClr val="tx1"/>
              </a:solidFill>
            </a:rPr>
            <a:t>bandon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á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loke ta robes</a:t>
          </a:r>
          <a:r>
            <a:rPr lang="en-US" sz="2000" b="1" kern="1200" dirty="0">
              <a:solidFill>
                <a:schemeClr val="tx1"/>
              </a:solidFill>
            </a:rPr>
            <a:t> (1 Juan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Forsa pa </a:t>
          </a:r>
          <a:r>
            <a:rPr lang="en-US" sz="2000" b="1" kern="1200" dirty="0" err="1">
              <a:solidFill>
                <a:schemeClr val="tx1"/>
              </a:solidFill>
            </a:rPr>
            <a:t>obedes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é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 Dios Su 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mandamentunan</a:t>
          </a:r>
          <a:r>
            <a:rPr lang="en-US" sz="2000" b="1" kern="1200" dirty="0">
              <a:solidFill>
                <a:schemeClr val="tx1"/>
              </a:solidFill>
            </a:rPr>
            <a:t> (Heb.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 pa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kende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ta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maltrat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(Matt.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Sabiduria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situashonnan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Santiago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Komprendiendo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èrdat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den Dios Su Palabra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(Juan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924551" y="2981325"/>
            <a:ext cx="607395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60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UN </a:t>
            </a:r>
            <a:r>
              <a:rPr lang="en-US" sz="6000" b="1" dirty="0" err="1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NASHONALIDAT</a:t>
            </a:r>
            <a:r>
              <a:rPr lang="en-US" sz="60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 SELESTIAL</a:t>
            </a:r>
            <a:endParaRPr lang="en" sz="60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981684" y="6472990"/>
            <a:ext cx="259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7 pa  Febr</a:t>
            </a:r>
            <a:r>
              <a:rPr lang="en-US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ü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FELISIDAT(ALEGRIA)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mi Dios lo provee tur boso nesesidatnan segun e rikesanan di Su gloria den Kristu Hesus 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Fil.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ta alegre; nada ta molesti</a:t>
            </a:r>
            <a:r>
              <a:rPr lang="pap-029" sz="2000" b="1" dirty="0">
                <a:latin typeface="Aptos" panose="020B0004020202020204" pitchFamily="34" charset="0"/>
              </a:rPr>
              <a:t>á nos</a:t>
            </a:r>
            <a:r>
              <a:rPr lang="pap-029" sz="2000" b="1" dirty="0"/>
              <a:t>; nos tin pas; nos pensamentunan ta puru. Nos tin un bida perfekto i ku ta kumpli… </a:t>
            </a:r>
            <a:br>
              <a:rPr lang="pap-029" sz="2000" b="1" dirty="0"/>
            </a:br>
            <a:r>
              <a:rPr lang="pap-029" sz="2000" b="1" dirty="0">
                <a:latin typeface="Aptos" panose="020B0004020202020204" pitchFamily="34" charset="0"/>
              </a:rPr>
              <a:t>òf nos no tin’é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Manera Agur, nos ta konfia ku Dios lo duna nos ni mas ni menos ku loke ta benefisioso pa nos (Prov.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lo por tin prospiridat; nos lo por tin nesesidatnan </a:t>
            </a:r>
            <a:r>
              <a:rPr lang="pap-029" sz="2000" b="1" dirty="0">
                <a:latin typeface="Aptos" panose="020B0004020202020204" pitchFamily="34" charset="0"/>
              </a:rPr>
              <a:t>òf problemanan. Si, manera Pablo, nos tin siguransa kompleto ku Dios ta dirigí nos bida</a:t>
            </a:r>
            <a:r>
              <a:rPr lang="pap-029" sz="2000" b="1" dirty="0"/>
              <a:t>, nos lo keda sigur(konfidente) den djE loke sea nos situashon lo por ta ( Fil.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Ora ku nos biba ku e konfiansa aki, nos ta sigur ku “ tur kos mi por den djE, Kende ta dunami fortalesa ” ( Fil. 4:13).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Kiko ta sosod</a:t>
            </a:r>
            <a:r>
              <a:rPr lang="en-US" sz="2000" b="1" dirty="0">
                <a:latin typeface="Aptos" panose="020B0004020202020204" pitchFamily="34" charset="0"/>
              </a:rPr>
              <a:t>é ora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no tin loke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pensa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tin </a:t>
            </a:r>
            <a:r>
              <a:rPr lang="en-US" sz="2000" b="1" dirty="0" err="1">
                <a:latin typeface="Aptos" panose="020B0004020202020204" pitchFamily="34" charset="0"/>
              </a:rPr>
              <a:t>mester</a:t>
            </a:r>
            <a:r>
              <a:rPr lang="en" sz="2000" b="1" dirty="0"/>
              <a:t>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84897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SATISFAKSHON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Y mi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Dios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 provee(satisfas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é) tur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nesesidatnan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segun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rikesanan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Su gloria den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Kristu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Hesus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Fil.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62225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Nos no ta sa semper si e loke nos ta pidi ta di akuerdo ku Su boluntat, pero tin sierto petishonnan ku nos ta sigur ta semper di akuerdo ku Su boluntat: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9" y="1930255"/>
            <a:ext cx="7407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Laga nos pidi Se</a:t>
            </a:r>
            <a:r>
              <a:rPr lang="en-US" sz="2000" b="1" dirty="0" err="1">
                <a:latin typeface="Aptos" panose="020B0004020202020204" pitchFamily="34" charset="0"/>
              </a:rPr>
              <a:t>ñor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esaki</a:t>
            </a:r>
            <a:r>
              <a:rPr lang="en-US" sz="2000" b="1" dirty="0">
                <a:latin typeface="Aptos" panose="020B0004020202020204" pitchFamily="34" charset="0"/>
              </a:rPr>
              <a:t>,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 si esaki ta di akuerdo ku Su boluntat, E lo duna esaki na nos (Santiago 4:2b; 1 Juan </a:t>
            </a:r>
            <a:r>
              <a:rPr lang="en" b="1" dirty="0"/>
              <a:t>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39187" y="1228397"/>
            <a:ext cx="84644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 Nos mester biba pa e siguiente mundu. E ta asina deplorabel(miserabel) pa biba un bida kon ku ta,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sin meta(</a:t>
            </a:r>
            <a:r>
              <a:rPr lang="en-US" sz="2800" b="1" dirty="0" err="1">
                <a:latin typeface="Constantia" panose="02030602050306030303" pitchFamily="18" charset="0"/>
              </a:rPr>
              <a:t>ophetivo</a:t>
            </a:r>
            <a:r>
              <a:rPr lang="en-US" sz="2800" b="1" dirty="0">
                <a:latin typeface="Constantia" panose="02030602050306030303" pitchFamily="18" charset="0"/>
              </a:rPr>
              <a:t>). Nos kier un meta den </a:t>
            </a:r>
            <a:r>
              <a:rPr lang="en-US" sz="2800" b="1" dirty="0" err="1">
                <a:latin typeface="Constantia" panose="02030602050306030303" pitchFamily="18" charset="0"/>
              </a:rPr>
              <a:t>bida</a:t>
            </a:r>
            <a:r>
              <a:rPr lang="en-US" sz="2800" b="1" dirty="0">
                <a:latin typeface="Constantia" panose="02030602050306030303" pitchFamily="18" charset="0"/>
              </a:rPr>
              <a:t> — pa </a:t>
            </a:r>
            <a:r>
              <a:rPr lang="en-US" sz="2800" b="1" dirty="0" err="1">
                <a:latin typeface="Constantia" panose="02030602050306030303" pitchFamily="18" charset="0"/>
              </a:rPr>
              <a:t>biba</a:t>
            </a:r>
            <a:r>
              <a:rPr lang="en-US" sz="2800" b="1" dirty="0">
                <a:latin typeface="Constantia" panose="02030602050306030303" pitchFamily="18" charset="0"/>
              </a:rPr>
              <a:t> pa un </a:t>
            </a:r>
            <a:r>
              <a:rPr lang="en-US" sz="2800" b="1" dirty="0" err="1">
                <a:latin typeface="Constantia" panose="02030602050306030303" pitchFamily="18" charset="0"/>
              </a:rPr>
              <a:t>propósito</a:t>
            </a:r>
            <a:r>
              <a:rPr lang="en-US" sz="2800" b="1" dirty="0">
                <a:latin typeface="Constantia" panose="02030602050306030303" pitchFamily="18" charset="0"/>
              </a:rPr>
              <a:t>. Dios </a:t>
            </a:r>
            <a:r>
              <a:rPr lang="en-US" sz="2800" b="1" dirty="0" err="1">
                <a:latin typeface="Constantia" panose="02030602050306030303" pitchFamily="18" charset="0"/>
              </a:rPr>
              <a:t>yuda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nos</a:t>
            </a:r>
            <a:r>
              <a:rPr lang="en-US" sz="2800" b="1" dirty="0">
                <a:latin typeface="Constantia" panose="02030602050306030303" pitchFamily="18" charset="0"/>
              </a:rPr>
              <a:t> tur pa tin </a:t>
            </a:r>
            <a:r>
              <a:rPr lang="en-US" sz="2800" b="1" dirty="0" err="1">
                <a:latin typeface="Constantia" panose="02030602050306030303" pitchFamily="18" charset="0"/>
              </a:rPr>
              <a:t>sakrifisio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propio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menos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preokupashon</a:t>
            </a:r>
            <a:r>
              <a:rPr lang="en-US" sz="2800" b="1" dirty="0">
                <a:latin typeface="Constantia" panose="02030602050306030303" pitchFamily="18" charset="0"/>
              </a:rPr>
              <a:t> pa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mes</a:t>
            </a:r>
            <a:r>
              <a:rPr lang="en-US" sz="2800" b="1" dirty="0">
                <a:latin typeface="Constantia" panose="02030602050306030303" pitchFamily="18" charset="0"/>
              </a:rPr>
              <a:t>, mas </a:t>
            </a:r>
            <a:r>
              <a:rPr lang="en-US" sz="2800" b="1" dirty="0" err="1">
                <a:latin typeface="Constantia" panose="02030602050306030303" pitchFamily="18" charset="0"/>
              </a:rPr>
              <a:t>lubidadó</a:t>
            </a:r>
            <a:r>
              <a:rPr lang="en-US" sz="2800" b="1" dirty="0">
                <a:latin typeface="Constantia" panose="02030602050306030303" pitchFamily="18" charset="0"/>
              </a:rPr>
              <a:t> di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 </a:t>
            </a:r>
            <a:r>
              <a:rPr lang="en-US" sz="2800" b="1" dirty="0" err="1">
                <a:latin typeface="Constantia" panose="02030602050306030303" pitchFamily="18" charset="0"/>
              </a:rPr>
              <a:t>bo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interes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propio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 pa </a:t>
            </a:r>
            <a:r>
              <a:rPr lang="en-US" sz="2800" b="1" dirty="0" err="1">
                <a:latin typeface="Constantia" panose="02030602050306030303" pitchFamily="18" charset="0"/>
              </a:rPr>
              <a:t>hasi</a:t>
            </a:r>
            <a:r>
              <a:rPr lang="en-US" sz="2800" b="1" dirty="0">
                <a:latin typeface="Constantia" panose="02030602050306030303" pitchFamily="18" charset="0"/>
              </a:rPr>
              <a:t> bon, no pa e </a:t>
            </a:r>
            <a:r>
              <a:rPr lang="en-US" sz="2800" b="1" dirty="0" err="1">
                <a:latin typeface="Constantia" panose="02030602050306030303" pitchFamily="18" charset="0"/>
              </a:rPr>
              <a:t>onor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nos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spera</a:t>
            </a:r>
            <a:r>
              <a:rPr lang="en-US" sz="2800" b="1" dirty="0">
                <a:latin typeface="Constantia" panose="02030602050306030303" pitchFamily="18" charset="0"/>
              </a:rPr>
              <a:t> di </a:t>
            </a:r>
            <a:r>
              <a:rPr lang="en-US" sz="2800" b="1" dirty="0" err="1">
                <a:latin typeface="Constantia" panose="02030602050306030303" pitchFamily="18" charset="0"/>
              </a:rPr>
              <a:t>risibí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akinan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pero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pasombra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esaki</a:t>
            </a:r>
            <a:r>
              <a:rPr lang="en-US" sz="2800" b="1" dirty="0">
                <a:latin typeface="Constantia" panose="02030602050306030303" pitchFamily="18" charset="0"/>
              </a:rPr>
              <a:t> ta e meta di </a:t>
            </a:r>
            <a:r>
              <a:rPr lang="en-US" sz="2800" b="1" dirty="0" err="1">
                <a:latin typeface="Constantia" panose="02030602050306030303" pitchFamily="18" charset="0"/>
              </a:rPr>
              <a:t>nos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 lo </a:t>
            </a:r>
            <a:r>
              <a:rPr lang="en-US" sz="2800" b="1" dirty="0" err="1">
                <a:latin typeface="Constantia" panose="02030602050306030303" pitchFamily="18" charset="0"/>
              </a:rPr>
              <a:t>kontestá</a:t>
            </a:r>
            <a:r>
              <a:rPr lang="en-US" sz="2800" b="1" dirty="0">
                <a:latin typeface="Constantia" panose="02030602050306030303" pitchFamily="18" charset="0"/>
              </a:rPr>
              <a:t> e fin di </a:t>
            </a:r>
            <a:r>
              <a:rPr lang="en-US" sz="2800" b="1" dirty="0" err="1">
                <a:latin typeface="Constantia" panose="02030602050306030303" pitchFamily="18" charset="0"/>
              </a:rPr>
              <a:t>nos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eksistensia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No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preokup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á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pa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nada, pero den tur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kos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pa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medio di </a:t>
            </a:r>
            <a:r>
              <a:rPr kumimoji="0" lang="es-E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orashon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 i</a:t>
            </a: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-US" sz="3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úplika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gradisimentu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laga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petishonnan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konosí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8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dilanti</a:t>
            </a:r>
            <a:r>
              <a:rPr lang="en-US" sz="38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 Dios 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Filipensenan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Siudadania selestial: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Imit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esnan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fiel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(Filipensenan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Siudadania kompletu ( Filipensenan 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Te ora nos yega einan: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Harmonia i  regosihamentu ( Filipensenan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Pensamentunan puru ( Filipensenan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Felisidat(alegria) ( Filipensenan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Dor di henter su kartanan, Pablo ta hasi</a:t>
            </a:r>
            <a:r>
              <a:rPr lang="en-US" sz="2000" b="1" noProof="0" dirty="0">
                <a:latin typeface="Aptos" panose="020B0004020202020204" pitchFamily="34" charset="0"/>
              </a:rPr>
              <a:t>é</a:t>
            </a:r>
            <a:r>
              <a:rPr lang="en" sz="2000" b="1" noProof="0" dirty="0"/>
              <a:t> kla ku nos no ta siudadanonan di e mundu aki. Dor di asept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Hesus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komo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Salbador,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ta </a:t>
            </a:r>
            <a:r>
              <a:rPr lang="en-US" sz="2000" b="1" noProof="0" dirty="0" err="1">
                <a:latin typeface="Aptos" panose="020B0004020202020204" pitchFamily="34" charset="0"/>
              </a:rPr>
              <a:t>wòrdu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nasé</a:t>
            </a:r>
            <a:r>
              <a:rPr lang="en-US" sz="2000" b="1" noProof="0" dirty="0">
                <a:latin typeface="Aptos" panose="020B0004020202020204" pitchFamily="34" charset="0"/>
              </a:rPr>
              <a:t> di </a:t>
            </a:r>
            <a:r>
              <a:rPr lang="en-US" sz="2000" b="1" noProof="0" dirty="0" err="1">
                <a:latin typeface="Aptos" panose="020B0004020202020204" pitchFamily="34" charset="0"/>
              </a:rPr>
              <a:t>nobo</a:t>
            </a:r>
            <a:r>
              <a:rPr lang="en-US" sz="2000" b="1" noProof="0" dirty="0">
                <a:latin typeface="Aptos" panose="020B0004020202020204" pitchFamily="34" charset="0"/>
              </a:rPr>
              <a:t>. Ku e </a:t>
            </a:r>
            <a:r>
              <a:rPr lang="en-US" sz="2000" b="1" noProof="0" dirty="0" err="1">
                <a:latin typeface="Aptos" panose="020B0004020202020204" pitchFamily="34" charset="0"/>
              </a:rPr>
              <a:t>nasementu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nobo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aki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ta </a:t>
            </a:r>
            <a:r>
              <a:rPr lang="en-US" sz="2000" b="1" noProof="0" dirty="0" err="1">
                <a:latin typeface="Aptos" panose="020B0004020202020204" pitchFamily="34" charset="0"/>
              </a:rPr>
              <a:t>bira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siudadanonan</a:t>
            </a:r>
            <a:r>
              <a:rPr lang="en-US" sz="2000" b="1" noProof="0" dirty="0">
                <a:latin typeface="Aptos" panose="020B0004020202020204" pitchFamily="34" charset="0"/>
              </a:rPr>
              <a:t> di </a:t>
            </a:r>
            <a:r>
              <a:rPr lang="en-US" sz="2000" b="1" noProof="0" dirty="0" err="1">
                <a:latin typeface="Aptos" panose="020B0004020202020204" pitchFamily="34" charset="0"/>
              </a:rPr>
              <a:t>Shelu</a:t>
            </a:r>
            <a:r>
              <a:rPr lang="en-US" sz="2000" b="1" noProof="0" dirty="0">
                <a:latin typeface="Aptos" panose="020B0004020202020204" pitchFamily="34" charset="0"/>
              </a:rPr>
              <a:t>. 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Ounke nos ta respet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ta somet</a:t>
            </a:r>
            <a:r>
              <a:rPr lang="en-US" sz="2000" b="1" noProof="0" dirty="0">
                <a:latin typeface="Aptos" panose="020B0004020202020204" pitchFamily="34" charset="0"/>
              </a:rPr>
              <a:t>é </a:t>
            </a:r>
            <a:r>
              <a:rPr lang="en-US" sz="2000" b="1" noProof="0" dirty="0" err="1">
                <a:latin typeface="Aptos" panose="020B0004020202020204" pitchFamily="34" charset="0"/>
              </a:rPr>
              <a:t>na</a:t>
            </a:r>
            <a:r>
              <a:rPr lang="en-US" sz="2000" b="1" noProof="0" dirty="0">
                <a:latin typeface="Aptos" panose="020B0004020202020204" pitchFamily="34" charset="0"/>
              </a:rPr>
              <a:t> e </a:t>
            </a:r>
            <a:r>
              <a:rPr lang="en-US" sz="2000" b="1" noProof="0" dirty="0" err="1">
                <a:latin typeface="Aptos" panose="020B0004020202020204" pitchFamily="34" charset="0"/>
              </a:rPr>
              <a:t>leinan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normanan di e mundu aki, nos estilo di bida ta, den realidat, mas hanchu, di un moralidat muchu mas haltu. 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SIUDADANIA SELESTIAL 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</a:t>
            </a:r>
            <a:r>
              <a:rPr lang="en-US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ESNAN FIEL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“ Dj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òin</a:t>
            </a:r>
            <a:r>
              <a:rPr lang="en-U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huntu</a:t>
            </a:r>
            <a:r>
              <a:rPr lang="en-U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den 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sigui</a:t>
            </a:r>
            <a:r>
              <a:rPr lang="en-U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 mi 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ehèmpel</a:t>
            </a:r>
            <a:r>
              <a:rPr lang="en-U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rumannan</a:t>
            </a:r>
            <a:r>
              <a:rPr lang="en-US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noProof="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meskos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boso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tin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nos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komo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un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modèl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patronchi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),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mantene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boso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wowonan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riba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esnan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kende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biba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manera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nos</a:t>
            </a:r>
            <a:r>
              <a:rPr 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ta </a:t>
            </a:r>
            <a:r>
              <a:rPr lang="en-US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hasi</a:t>
            </a:r>
            <a:r>
              <a:rPr lang="en" sz="16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( Filipensenan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Nos tur tin hendenan kende, na un </a:t>
            </a:r>
            <a:r>
              <a:rPr lang="en-US" sz="2000" b="1" noProof="0" dirty="0" err="1">
                <a:latin typeface="Aptos" panose="020B0004020202020204" pitchFamily="34" charset="0"/>
              </a:rPr>
              <a:t>òf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otro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manera</a:t>
            </a:r>
            <a:r>
              <a:rPr lang="en-US" sz="2000" b="1" noProof="0" dirty="0">
                <a:latin typeface="Aptos" panose="020B0004020202020204" pitchFamily="34" charset="0"/>
              </a:rPr>
              <a:t>, a forma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bida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òf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pensamentunan</a:t>
            </a:r>
            <a:r>
              <a:rPr lang="en" sz="2000" b="1" noProof="0" dirty="0"/>
              <a:t>. </a:t>
            </a:r>
            <a:r>
              <a:rPr lang="en" sz="2000" b="1" dirty="0"/>
              <a:t>Podis</a:t>
            </a:r>
            <a:r>
              <a:rPr lang="en-US" sz="2000" b="1" dirty="0">
                <a:latin typeface="Aptos" panose="020B0004020202020204" pitchFamily="34" charset="0"/>
              </a:rPr>
              <a:t>é un </a:t>
            </a:r>
            <a:r>
              <a:rPr lang="en-US" sz="2000" b="1" dirty="0" err="1">
                <a:latin typeface="Aptos" panose="020B0004020202020204" pitchFamily="34" charset="0"/>
              </a:rPr>
              <a:t>artista</a:t>
            </a:r>
            <a:r>
              <a:rPr lang="en-US" sz="2000" b="1" dirty="0">
                <a:latin typeface="Aptos" panose="020B0004020202020204" pitchFamily="34" charset="0"/>
              </a:rPr>
              <a:t>, un </a:t>
            </a:r>
            <a:r>
              <a:rPr lang="en-US" sz="2000" b="1" dirty="0" err="1">
                <a:latin typeface="Aptos" panose="020B0004020202020204" pitchFamily="34" charset="0"/>
              </a:rPr>
              <a:t>atleta</a:t>
            </a:r>
            <a:r>
              <a:rPr lang="en-US" sz="2000" b="1" dirty="0">
                <a:latin typeface="Aptos" panose="020B0004020202020204" pitchFamily="34" charset="0"/>
              </a:rPr>
              <a:t>, un </a:t>
            </a:r>
            <a:r>
              <a:rPr lang="en-US" sz="2000" b="1" dirty="0" err="1">
                <a:latin typeface="Aptos" panose="020B0004020202020204" pitchFamily="34" charset="0"/>
              </a:rPr>
              <a:t>músiko</a:t>
            </a:r>
            <a:r>
              <a:rPr lang="en-US" sz="2000" b="1" dirty="0">
                <a:latin typeface="Aptos" panose="020B0004020202020204" pitchFamily="34" charset="0"/>
              </a:rPr>
              <a:t>, un </a:t>
            </a:r>
            <a:r>
              <a:rPr lang="en-US" sz="2000" b="1" dirty="0" err="1">
                <a:latin typeface="Aptos" panose="020B0004020202020204" pitchFamily="34" charset="0"/>
              </a:rPr>
              <a:t>kantante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r>
              <a:rPr lang="en-US" sz="2000" b="1" dirty="0" err="1">
                <a:latin typeface="Aptos" panose="020B0004020202020204" pitchFamily="34" charset="0"/>
              </a:rPr>
              <a:t>Podisé</a:t>
            </a:r>
            <a:r>
              <a:rPr lang="en-US" sz="2000" b="1" dirty="0">
                <a:latin typeface="Aptos" panose="020B0004020202020204" pitchFamily="34" charset="0"/>
              </a:rPr>
              <a:t> un pastor, un </a:t>
            </a:r>
            <a:r>
              <a:rPr lang="en-US" sz="2000" b="1" dirty="0" err="1">
                <a:latin typeface="Aptos" panose="020B0004020202020204" pitchFamily="34" charset="0"/>
              </a:rPr>
              <a:t>predikadó</a:t>
            </a:r>
            <a:r>
              <a:rPr lang="en-US" sz="2000" b="1" dirty="0">
                <a:latin typeface="Aptos" panose="020B0004020202020204" pitchFamily="34" charset="0"/>
              </a:rPr>
              <a:t>, un </a:t>
            </a:r>
            <a:r>
              <a:rPr lang="en-US" sz="2000" b="1" dirty="0" err="1">
                <a:latin typeface="Aptos" panose="020B0004020202020204" pitchFamily="34" charset="0"/>
              </a:rPr>
              <a:t>ruman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hòmber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òf</a:t>
            </a:r>
            <a:r>
              <a:rPr lang="en-US" sz="2000" b="1" dirty="0">
                <a:latin typeface="Aptos" panose="020B0004020202020204" pitchFamily="34" charset="0"/>
              </a:rPr>
              <a:t> un </a:t>
            </a:r>
            <a:r>
              <a:rPr lang="en-US" sz="2000" b="1" dirty="0" err="1">
                <a:latin typeface="Aptos" panose="020B0004020202020204" pitchFamily="34" charset="0"/>
              </a:rPr>
              <a:t>ruman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muhé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fiel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hendenan aki “ komo modelonan pa imit</a:t>
            </a:r>
            <a:r>
              <a:rPr lang="en-US" sz="2000" b="1" noProof="0" dirty="0">
                <a:latin typeface="Aptos" panose="020B0004020202020204" pitchFamily="34" charset="0"/>
              </a:rPr>
              <a:t>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" a yuda nos krese komo individuonan, </a:t>
            </a:r>
            <a:r>
              <a:rPr lang="en-US" sz="2000" b="1" noProof="0" dirty="0" err="1">
                <a:latin typeface="Aptos" panose="020B0004020202020204" pitchFamily="34" charset="0"/>
              </a:rPr>
              <a:t>òf</a:t>
            </a:r>
            <a:r>
              <a:rPr lang="en-US" sz="2000" b="1" noProof="0" dirty="0">
                <a:latin typeface="Aptos" panose="020B0004020202020204" pitchFamily="34" charset="0"/>
              </a:rPr>
              <a:t> a </a:t>
            </a:r>
            <a:r>
              <a:rPr lang="en-US" sz="2000" b="1" noProof="0" dirty="0" err="1">
                <a:latin typeface="Aptos" panose="020B0004020202020204" pitchFamily="34" charset="0"/>
              </a:rPr>
              <a:t>guia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den </a:t>
            </a:r>
            <a:r>
              <a:rPr lang="en-US" sz="2000" b="1" noProof="0" dirty="0" err="1">
                <a:latin typeface="Aptos" panose="020B0004020202020204" pitchFamily="34" charset="0"/>
              </a:rPr>
              <a:t>kamindanan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nunka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mester</a:t>
            </a:r>
            <a:r>
              <a:rPr lang="en-US" sz="2000" b="1" noProof="0" dirty="0">
                <a:latin typeface="Aptos" panose="020B0004020202020204" pitchFamily="34" charset="0"/>
              </a:rPr>
              <a:t> a </a:t>
            </a:r>
            <a:r>
              <a:rPr lang="en-US" sz="2000" b="1" noProof="0" dirty="0" err="1">
                <a:latin typeface="Aptos" panose="020B0004020202020204" pitchFamily="34" charset="0"/>
              </a:rPr>
              <a:t>purba</a:t>
            </a:r>
            <a:r>
              <a:rPr lang="en" sz="2000" b="1" noProof="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64783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Pablo ta invit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pa </a:t>
            </a:r>
            <a:r>
              <a:rPr lang="en-US" sz="2000" b="1" dirty="0" err="1">
                <a:latin typeface="Aptos" panose="020B0004020202020204" pitchFamily="34" charset="0"/>
              </a:rPr>
              <a:t>imitá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esnan</a:t>
            </a:r>
            <a:r>
              <a:rPr lang="en-US" sz="2000" b="1" dirty="0">
                <a:latin typeface="Aptos" panose="020B0004020202020204" pitchFamily="34" charset="0"/>
              </a:rPr>
              <a:t> di ken nan </a:t>
            </a:r>
            <a:r>
              <a:rPr lang="en-US" sz="2000" b="1" dirty="0" err="1">
                <a:latin typeface="Aptos" panose="020B0004020202020204" pitchFamily="34" charset="0"/>
              </a:rPr>
              <a:t>ehèmpelnan</a:t>
            </a:r>
            <a:r>
              <a:rPr lang="en-US" sz="2000" b="1" dirty="0">
                <a:latin typeface="Aptos" panose="020B0004020202020204" pitchFamily="34" charset="0"/>
              </a:rPr>
              <a:t> ta </a:t>
            </a:r>
            <a:r>
              <a:rPr lang="en-US" sz="2000" b="1" dirty="0" err="1">
                <a:latin typeface="Aptos" panose="020B0004020202020204" pitchFamily="34" charset="0"/>
              </a:rPr>
              <a:t>edifiká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nos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noProof="0" dirty="0"/>
              <a:t>  ta enkurash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pa ta </a:t>
            </a:r>
            <a:r>
              <a:rPr lang="en-US" sz="2000" b="1" noProof="0" dirty="0" err="1">
                <a:latin typeface="Aptos" panose="020B0004020202020204" pitchFamily="34" charset="0"/>
              </a:rPr>
              <a:t>mihó</a:t>
            </a:r>
            <a:r>
              <a:rPr lang="en" sz="2000" b="1" dirty="0"/>
              <a:t> </a:t>
            </a:r>
            <a:r>
              <a:rPr lang="en" sz="2000" b="1" noProof="0" dirty="0"/>
              <a:t>( Fil. 3:17). Tambe </a:t>
            </a:r>
            <a:r>
              <a:rPr lang="en-US" sz="2000" b="1" noProof="0" dirty="0">
                <a:latin typeface="Aptos" panose="020B0004020202020204" pitchFamily="34" charset="0"/>
              </a:rPr>
              <a:t>é ta </a:t>
            </a:r>
            <a:r>
              <a:rPr lang="en-US" sz="2000" b="1" noProof="0" dirty="0" err="1">
                <a:latin typeface="Aptos" panose="020B0004020202020204" pitchFamily="34" charset="0"/>
              </a:rPr>
              <a:t>spierta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latin typeface="Aptos" panose="020B0004020202020204" pitchFamily="34" charset="0"/>
              </a:rPr>
              <a:t>, </a:t>
            </a:r>
            <a:r>
              <a:rPr lang="en-US" sz="2000" b="1" noProof="0" dirty="0" err="1">
                <a:latin typeface="Aptos" panose="020B0004020202020204" pitchFamily="34" charset="0"/>
              </a:rPr>
              <a:t>asta</a:t>
            </a:r>
            <a:r>
              <a:rPr lang="en-US" sz="2000" b="1" noProof="0" dirty="0">
                <a:latin typeface="Aptos" panose="020B0004020202020204" pitchFamily="34" charset="0"/>
              </a:rPr>
              <a:t> entre </a:t>
            </a:r>
            <a:r>
              <a:rPr lang="en-US" sz="2000" b="1" noProof="0" dirty="0" err="1">
                <a:latin typeface="Aptos" panose="020B0004020202020204" pitchFamily="34" charset="0"/>
              </a:rPr>
              <a:t>kreyentenan</a:t>
            </a:r>
            <a:r>
              <a:rPr lang="en-US" sz="2000" b="1" dirty="0">
                <a:latin typeface="Aptos" panose="020B0004020202020204" pitchFamily="34" charset="0"/>
              </a:rPr>
              <a:t>, tin </a:t>
            </a:r>
            <a:r>
              <a:rPr lang="en-US" sz="2000" b="1" dirty="0" err="1">
                <a:latin typeface="Aptos" panose="020B0004020202020204" pitchFamily="34" charset="0"/>
              </a:rPr>
              <a:t>hendenan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kende</a:t>
            </a:r>
            <a:r>
              <a:rPr lang="en-US" sz="2000" b="1" dirty="0">
                <a:latin typeface="Aptos" panose="020B0004020202020204" pitchFamily="34" charset="0"/>
              </a:rPr>
              <a:t> no ta </a:t>
            </a:r>
            <a:r>
              <a:rPr lang="en-US" sz="2000" b="1" dirty="0" err="1">
                <a:latin typeface="Aptos" panose="020B0004020202020204" pitchFamily="34" charset="0"/>
              </a:rPr>
              <a:t>digno</a:t>
            </a:r>
            <a:r>
              <a:rPr lang="en-US" sz="2000" b="1" dirty="0">
                <a:latin typeface="Aptos" panose="020B0004020202020204" pitchFamily="34" charset="0"/>
              </a:rPr>
              <a:t> di </a:t>
            </a:r>
            <a:r>
              <a:rPr lang="en-US" sz="2000" b="1" dirty="0" err="1">
                <a:latin typeface="Aptos" panose="020B0004020202020204" pitchFamily="34" charset="0"/>
              </a:rPr>
              <a:t>imitashon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 ( Fil. 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Kiko ta hasi e diferensia? Algun ta pensa solamente di kosnan terenal, mientras ku otronan tin nan pensamentunan fih</a:t>
            </a:r>
            <a:r>
              <a:rPr lang="en-US" b="1" noProof="0" dirty="0"/>
              <a:t>á </a:t>
            </a:r>
            <a:r>
              <a:rPr lang="en-US" b="1" noProof="0" dirty="0" err="1"/>
              <a:t>riba</a:t>
            </a:r>
            <a:r>
              <a:rPr lang="en-US" b="1" noProof="0" dirty="0"/>
              <a:t> </a:t>
            </a:r>
            <a:r>
              <a:rPr lang="en-US" b="1" noProof="0" dirty="0" err="1"/>
              <a:t>Hesus</a:t>
            </a:r>
            <a:r>
              <a:rPr lang="en" b="1" noProof="0" dirty="0"/>
              <a:t>. Bon modelonan</a:t>
            </a:r>
            <a:r>
              <a:rPr lang="en-US" b="1" noProof="0" dirty="0"/>
              <a:t> pa </a:t>
            </a:r>
            <a:r>
              <a:rPr lang="en-US" b="1" noProof="0" dirty="0" err="1"/>
              <a:t>imit</a:t>
            </a:r>
            <a:r>
              <a:rPr lang="en-US" b="1" noProof="0" dirty="0" err="1">
                <a:latin typeface="Aptos" panose="020B0004020202020204" pitchFamily="34" charset="0"/>
              </a:rPr>
              <a:t>á</a:t>
            </a:r>
            <a:r>
              <a:rPr lang="en-US" b="1" noProof="0" dirty="0"/>
              <a:t>, ta </a:t>
            </a:r>
            <a:r>
              <a:rPr lang="en-US" b="1" noProof="0" dirty="0" err="1"/>
              <a:t>na</a:t>
            </a:r>
            <a:r>
              <a:rPr lang="en-US" b="1" noProof="0" dirty="0"/>
              <a:t> nan </a:t>
            </a:r>
            <a:r>
              <a:rPr lang="en-US" b="1" noProof="0" dirty="0" err="1"/>
              <a:t>turno</a:t>
            </a:r>
            <a:r>
              <a:rPr lang="en-US" b="1" noProof="0" dirty="0"/>
              <a:t>, </a:t>
            </a:r>
            <a:r>
              <a:rPr lang="en-US" b="1" noProof="0" dirty="0" err="1"/>
              <a:t>imitadó</a:t>
            </a:r>
            <a:r>
              <a:rPr lang="en" b="1" dirty="0"/>
              <a:t>nan di Kristu</a:t>
            </a:r>
            <a:r>
              <a:rPr lang="en" b="1" noProof="0" dirty="0"/>
              <a:t> (1 Kor.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SIUDADANIA KOMPLETU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Pero nos siudadania ta den shelu. 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ansiosamente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spera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Salbador for di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einan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Señor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Hesus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Kristu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 Filipensenan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6" y="1512965"/>
            <a:ext cx="3647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Laga nos enfrent</a:t>
            </a:r>
            <a:r>
              <a:rPr lang="en-US" sz="2000" b="1" noProof="0" dirty="0">
                <a:latin typeface="Aptos" panose="020B0004020202020204" pitchFamily="34" charset="0"/>
              </a:rPr>
              <a:t>á </a:t>
            </a:r>
            <a:r>
              <a:rPr lang="en-US" sz="2000" b="1" noProof="0" dirty="0" err="1">
                <a:latin typeface="Aptos" panose="020B0004020202020204" pitchFamily="34" charset="0"/>
              </a:rPr>
              <a:t>esaki</a:t>
            </a:r>
            <a:r>
              <a:rPr lang="en-US" sz="2000" b="1" noProof="0" dirty="0">
                <a:latin typeface="Aptos" panose="020B0004020202020204" pitchFamily="34" charset="0"/>
              </a:rPr>
              <a:t>. Nos </a:t>
            </a:r>
            <a:r>
              <a:rPr lang="en-US" sz="2000" b="1" noProof="0" dirty="0" err="1">
                <a:latin typeface="Aptos" panose="020B0004020202020204" pitchFamily="34" charset="0"/>
              </a:rPr>
              <a:t>Kristiannan</a:t>
            </a:r>
            <a:r>
              <a:rPr lang="en-US" sz="2000" b="1" noProof="0" dirty="0">
                <a:latin typeface="Aptos" panose="020B0004020202020204" pitchFamily="34" charset="0"/>
              </a:rPr>
              <a:t> tin un </a:t>
            </a:r>
            <a:r>
              <a:rPr lang="en-US" sz="2000" b="1" noProof="0" dirty="0" err="1">
                <a:latin typeface="Aptos" panose="020B0004020202020204" pitchFamily="34" charset="0"/>
              </a:rPr>
              <a:t>problema</a:t>
            </a:r>
            <a:r>
              <a:rPr lang="en-US" sz="2000" b="1" noProof="0" dirty="0">
                <a:latin typeface="Aptos" panose="020B0004020202020204" pitchFamily="34" charset="0"/>
              </a:rPr>
              <a:t>: </a:t>
            </a:r>
            <a:r>
              <a:rPr lang="en-US" sz="2000" b="1" noProof="0" dirty="0" err="1">
                <a:latin typeface="Aptos" panose="020B0004020202020204" pitchFamily="34" charset="0"/>
              </a:rPr>
              <a:t>siudadania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dual. Nos ta ambos siudadano di e mundu aki i  siudadano di shelu. Esaki ta krea konfliktonan serio pa nos ( Rom.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01773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375561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Ora ku nos w</a:t>
            </a:r>
            <a:r>
              <a:rPr lang="en-US" sz="2000" b="1" noProof="0" dirty="0" err="1">
                <a:latin typeface="Aptos" panose="020B0004020202020204" pitchFamily="34" charset="0"/>
              </a:rPr>
              <a:t>òrdu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resusitá</a:t>
            </a:r>
            <a:r>
              <a:rPr lang="en" sz="2000" b="1" noProof="0" dirty="0"/>
              <a:t>,                   ( </a:t>
            </a:r>
            <a:r>
              <a:rPr lang="en-US" sz="2000" b="1" noProof="0" dirty="0" err="1">
                <a:latin typeface="Aptos" panose="020B0004020202020204" pitchFamily="34" charset="0"/>
              </a:rPr>
              <a:t>òf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transformá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), i  morto no tin ningun poder riba nos, kiko lo sosod</a:t>
            </a:r>
            <a:r>
              <a:rPr lang="en-US" sz="2000" b="1" noProof="0" dirty="0">
                <a:latin typeface="Aptos" panose="020B0004020202020204" pitchFamily="34" charset="0"/>
              </a:rPr>
              <a:t>é</a:t>
            </a:r>
            <a:r>
              <a:rPr lang="en" sz="2000" b="1" noProof="0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Ki ora nos ta logra siudadania kompletu?  Ki ora nos ta st</a:t>
            </a:r>
            <a:r>
              <a:rPr lang="en-US" sz="2000" b="1" noProof="0" dirty="0" err="1">
                <a:latin typeface="Aptos" panose="020B0004020202020204" pitchFamily="34" charset="0"/>
              </a:rPr>
              <a:t>òp</a:t>
            </a:r>
            <a:r>
              <a:rPr lang="en-US" sz="2000" b="1" noProof="0" dirty="0">
                <a:latin typeface="Aptos" panose="020B0004020202020204" pitchFamily="34" charset="0"/>
              </a:rPr>
              <a:t> di ta </a:t>
            </a:r>
            <a:r>
              <a:rPr lang="en-US" sz="2000" b="1" noProof="0" dirty="0" err="1">
                <a:latin typeface="Aptos" panose="020B0004020202020204" pitchFamily="34" charset="0"/>
              </a:rPr>
              <a:t>siudadanonan</a:t>
            </a:r>
            <a:r>
              <a:rPr lang="en-US" sz="2000" b="1" noProof="0" dirty="0">
                <a:latin typeface="Aptos" panose="020B0004020202020204" pitchFamily="34" charset="0"/>
              </a:rPr>
              <a:t> di e </a:t>
            </a:r>
            <a:r>
              <a:rPr lang="en-US" sz="2000" b="1" noProof="0" dirty="0" err="1">
                <a:latin typeface="Aptos" panose="020B0004020202020204" pitchFamily="34" charset="0"/>
              </a:rPr>
              <a:t>mundu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pekaminoso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aki</a:t>
            </a:r>
            <a:r>
              <a:rPr lang="en" sz="2000" b="1" noProof="0" dirty="0"/>
              <a:t>? Na e Segunda Binida ( Fil.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 ORA NOS YEGA EINAN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HARMONIA I REGOSIHAMENTU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Regosih</a:t>
            </a:r>
            <a:r>
              <a:rPr lang="en-U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á den </a:t>
            </a:r>
            <a:r>
              <a:rPr lang="en-US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Señor</a:t>
            </a:r>
            <a:r>
              <a:rPr lang="en-U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semper. Lo mi </a:t>
            </a:r>
            <a:r>
              <a:rPr lang="en-US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bis’é</a:t>
            </a:r>
            <a:r>
              <a:rPr lang="en-US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atrobe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Regosihá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 Filipensenan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Konkluyendo su karta, Pablo ta meskla saludonan personal ku konseho pr</a:t>
            </a:r>
            <a:r>
              <a:rPr lang="en-US" sz="2000" b="1" noProof="0" dirty="0" err="1">
                <a:latin typeface="Aptos" panose="020B0004020202020204" pitchFamily="34" charset="0"/>
              </a:rPr>
              <a:t>áktiko</a:t>
            </a:r>
            <a:r>
              <a:rPr lang="en-US" sz="2000" b="1" noProof="0" dirty="0">
                <a:latin typeface="Aptos" panose="020B0004020202020204" pitchFamily="34" charset="0"/>
              </a:rPr>
              <a:t>. E ta </a:t>
            </a:r>
            <a:r>
              <a:rPr lang="en-US" sz="2000" b="1" noProof="0" dirty="0" err="1">
                <a:latin typeface="Aptos" panose="020B0004020202020204" pitchFamily="34" charset="0"/>
              </a:rPr>
              <a:t>pidi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Syzygus</a:t>
            </a:r>
            <a:r>
              <a:rPr lang="en" sz="2000" b="1" noProof="0" dirty="0"/>
              <a:t> [kompa</a:t>
            </a:r>
            <a:r>
              <a:rPr lang="en-US" sz="2000" b="1" noProof="0" dirty="0" err="1">
                <a:latin typeface="Aptos" panose="020B0004020202020204" pitchFamily="34" charset="0"/>
              </a:rPr>
              <a:t>ñero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latin typeface="Aptos" panose="020B0004020202020204" pitchFamily="34" charset="0"/>
              </a:rPr>
              <a:t>fiel</a:t>
            </a:r>
            <a:r>
              <a:rPr lang="en" sz="2000" b="1" noProof="0" dirty="0"/>
              <a:t>] i  Clemente pa yuda Euodias i  Sintike pa biba den harmonia. Di nan tur, Pablo su ko-obreronan, </a:t>
            </a:r>
            <a:r>
              <a:rPr lang="en-US" sz="2000" b="1" noProof="0" dirty="0">
                <a:latin typeface="Aptos" panose="020B0004020202020204" pitchFamily="34" charset="0"/>
              </a:rPr>
              <a:t>é ta </a:t>
            </a:r>
            <a:r>
              <a:rPr lang="en-US" sz="2000" b="1" noProof="0" dirty="0" err="1">
                <a:latin typeface="Aptos" panose="020B0004020202020204" pitchFamily="34" charset="0"/>
              </a:rPr>
              <a:t>bisa</a:t>
            </a:r>
            <a:r>
              <a:rPr lang="en-US" sz="2000" b="1" noProof="0" dirty="0">
                <a:latin typeface="Aptos" panose="020B0004020202020204" pitchFamily="34" charset="0"/>
              </a:rPr>
              <a:t>: </a:t>
            </a:r>
            <a:r>
              <a:rPr lang="en" sz="2000" b="1" noProof="0" dirty="0"/>
              <a:t> “ kende nan n</a:t>
            </a:r>
            <a:r>
              <a:rPr lang="en-US" sz="2000" b="1" noProof="0" dirty="0" err="1">
                <a:latin typeface="Aptos" panose="020B0004020202020204" pitchFamily="34" charset="0"/>
              </a:rPr>
              <a:t>òmbernan</a:t>
            </a:r>
            <a:r>
              <a:rPr lang="en-US" sz="2000" b="1" noProof="0" dirty="0">
                <a:latin typeface="Aptos" panose="020B0004020202020204" pitchFamily="34" charset="0"/>
              </a:rPr>
              <a:t> ta den e </a:t>
            </a:r>
            <a:r>
              <a:rPr lang="en-US" sz="2000" b="1" noProof="0" dirty="0" err="1">
                <a:latin typeface="Aptos" panose="020B0004020202020204" pitchFamily="34" charset="0"/>
              </a:rPr>
              <a:t>buki</a:t>
            </a:r>
            <a:r>
              <a:rPr lang="en-US" sz="2000" b="1" noProof="0" dirty="0">
                <a:latin typeface="Aptos" panose="020B0004020202020204" pitchFamily="34" charset="0"/>
              </a:rPr>
              <a:t> di </a:t>
            </a:r>
            <a:r>
              <a:rPr lang="en-US" sz="2000" b="1" noProof="0" dirty="0" err="1">
                <a:latin typeface="Aptos" panose="020B0004020202020204" pitchFamily="34" charset="0"/>
              </a:rPr>
              <a:t>bida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” ( Fil. </a:t>
            </a:r>
            <a:r>
              <a:rPr lang="en" sz="2000" b="1" dirty="0"/>
              <a:t>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 siguiente konseho lo por konfund</a:t>
            </a:r>
            <a:r>
              <a:rPr lang="en-US" sz="2000" b="1" noProof="0" dirty="0">
                <a:latin typeface="Aptos" panose="020B0004020202020204" pitchFamily="34" charset="0"/>
              </a:rPr>
              <a:t>í </a:t>
            </a:r>
            <a:r>
              <a:rPr lang="en-US" sz="2000" b="1" noProof="0" dirty="0" err="1">
                <a:latin typeface="Aptos" panose="020B0004020202020204" pitchFamily="34" charset="0"/>
              </a:rPr>
              <a:t>nos</a:t>
            </a:r>
            <a:r>
              <a:rPr lang="en-US" sz="2000" b="1" noProof="0" dirty="0">
                <a:latin typeface="Aptos" panose="020B0004020202020204" pitchFamily="34" charset="0"/>
              </a:rPr>
              <a:t>: </a:t>
            </a:r>
            <a:r>
              <a:rPr lang="en" sz="2000" b="1" noProof="0" dirty="0"/>
              <a:t>“ R</a:t>
            </a:r>
            <a:r>
              <a:rPr lang="en-US" sz="2000" b="1" noProof="0" dirty="0"/>
              <a:t>e</a:t>
            </a:r>
            <a:r>
              <a:rPr lang="en" sz="2000" b="1" noProof="0" dirty="0"/>
              <a:t>gosih</a:t>
            </a:r>
            <a:r>
              <a:rPr lang="en-US" sz="2000" b="1" noProof="0" dirty="0">
                <a:latin typeface="Aptos" panose="020B0004020202020204" pitchFamily="34" charset="0"/>
              </a:rPr>
              <a:t>á semper </a:t>
            </a:r>
            <a:r>
              <a:rPr lang="en" sz="2000" b="1" noProof="0" dirty="0"/>
              <a:t>[…] No preokup</a:t>
            </a:r>
            <a:r>
              <a:rPr lang="en-US" sz="2000" b="1" noProof="0" dirty="0">
                <a:latin typeface="Aptos" panose="020B0004020202020204" pitchFamily="34" charset="0"/>
              </a:rPr>
              <a:t>á pa nada </a:t>
            </a:r>
            <a:r>
              <a:rPr lang="en" sz="2000" b="1" noProof="0" dirty="0"/>
              <a:t>”              ( Fil. 4:4, </a:t>
            </a:r>
            <a:r>
              <a:rPr lang="en" sz="2000" b="1" dirty="0"/>
              <a:t>6). Kon esaki lo por ta posibel den un mundu yen di problemanan i</a:t>
            </a:r>
            <a:r>
              <a:rPr lang="en" sz="2000" b="1" noProof="0" dirty="0"/>
              <a:t>  aflikshonnan?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Esaki ta posibel pasombra nos goso ta “ den Se</a:t>
            </a:r>
            <a:r>
              <a:rPr lang="en-US" sz="2000" b="1" noProof="0" dirty="0" err="1">
                <a:latin typeface="Aptos" panose="020B0004020202020204" pitchFamily="34" charset="0"/>
              </a:rPr>
              <a:t>ñor</a:t>
            </a:r>
            <a:r>
              <a:rPr lang="en-US" sz="2000" b="1" noProof="0" dirty="0">
                <a:latin typeface="Aptos" panose="020B0004020202020204" pitchFamily="34" charset="0"/>
              </a:rPr>
              <a:t> </a:t>
            </a:r>
            <a:r>
              <a:rPr lang="en" sz="2000" b="1" noProof="0" dirty="0"/>
              <a:t>”  ( Fil. 4:4a). Nos ta tira nos preokupashonnan riba djE, ku konfiansa ku E lo por karga nan pa nos (Matt. 6:31-34; 1 Pedro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 kon nos ta tira nos ansiedatnan riba Hesus? Dor di orashon ( Fil.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PENSAMENTUNAN PURU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61488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 Finalmente, rumannan, tur loke ta bèrdadero, tur loke ta onorabel, tur loke ta hustu, tur loke ta puru, tur loke ta bunita, tur loke ta atmirabel — si tin algu ku ta ekselente òf digno di alabansa — pensa tokante di tal kosnan.” </a:t>
            </a:r>
            <a:r>
              <a:rPr lang="pap-029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 Filipensenan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resultado di tira nos ansiedat riba Hesus i  regosih</a:t>
            </a:r>
            <a:r>
              <a:rPr lang="pap-029" sz="2000" b="1" dirty="0">
                <a:latin typeface="Aptos" panose="020B0004020202020204" pitchFamily="34" charset="0"/>
              </a:rPr>
              <a:t>á ta pas </a:t>
            </a:r>
            <a:r>
              <a:rPr lang="pap-029" sz="2000" b="1" dirty="0"/>
              <a:t>( Fil. 4:7). Un pas ku e mundu no por duna </a:t>
            </a:r>
            <a:r>
              <a:rPr lang="pap-029" sz="2000" b="1" dirty="0">
                <a:latin typeface="Aptos" panose="020B0004020202020204" pitchFamily="34" charset="0"/>
              </a:rPr>
              <a:t>òf kita  </a:t>
            </a:r>
            <a:r>
              <a:rPr lang="pap-029" sz="2000" b="1" dirty="0"/>
              <a:t>(Juan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439074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ap-029" sz="2000" b="1" dirty="0"/>
              <a:t>Den res</a:t>
            </a:r>
            <a:r>
              <a:rPr lang="pap-029" sz="2000" b="1" dirty="0">
                <a:latin typeface="Aptos" panose="020B0004020202020204" pitchFamily="34" charset="0"/>
              </a:rPr>
              <a:t>úmen</a:t>
            </a:r>
            <a:r>
              <a:rPr lang="pap-029" sz="2000" b="1" dirty="0"/>
              <a:t>: “ Si tin algu ku ta ekselente </a:t>
            </a:r>
            <a:r>
              <a:rPr lang="pap-029" sz="2000" b="1" dirty="0">
                <a:latin typeface="Aptos" panose="020B0004020202020204" pitchFamily="34" charset="0"/>
              </a:rPr>
              <a:t>òf digno di alabansa </a:t>
            </a:r>
            <a:r>
              <a:rPr lang="pap-029" sz="2000" b="1" dirty="0"/>
              <a:t>— pensa tokante di tal kosnan.”  ( Fil</a:t>
            </a:r>
            <a:r>
              <a:rPr lang="en" sz="2000" b="1" dirty="0"/>
              <a:t>.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E pas aki, di akuerdo ku Pablo, lo ta un protekshon — un guardia — pa nos sintimentunan i  pensamentunan ( Fil. 4:7b). Pa e guardia aki ta efektivo, ki kosnan nos mester pensa tokante di dje ( Fil.4:8)?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1459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Comic Sans MS</vt:lpstr>
      <vt:lpstr>Arial</vt:lpstr>
      <vt:lpstr>Aptos Display</vt:lpstr>
      <vt:lpstr>Aptos</vt:lpstr>
      <vt:lpstr>Wingdings 3</vt:lpstr>
      <vt:lpstr>Century Gothic</vt:lpstr>
      <vt:lpstr>Constantia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2026-01-12T07:53:42Z</dcterms:created>
  <dcterms:modified xsi:type="dcterms:W3CDTF">2026-02-11T15:36:37Z</dcterms:modified>
</cp:coreProperties>
</file>