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23" d="100"/>
          <a:sy n="23" d="100"/>
        </p:scale>
        <p:origin x="24" y="14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 Nos Tata ku ta na shelu 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Nos mester rekonos</a:t>
          </a:r>
          <a:r>
            <a:rPr lang="en-US" sz="1800" b="1" dirty="0">
              <a:latin typeface="Aptos" panose="020B0004020202020204" pitchFamily="34" charset="0"/>
            </a:rPr>
            <a:t>é </a:t>
          </a:r>
          <a:r>
            <a:rPr lang="en-US" sz="1800" b="1" dirty="0" err="1">
              <a:latin typeface="Aptos" panose="020B0004020202020204" pitchFamily="34" charset="0"/>
            </a:rPr>
            <a:t>nos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relashon</a:t>
          </a:r>
          <a:r>
            <a:rPr lang="en-US" sz="1800" b="1" dirty="0">
              <a:latin typeface="Aptos" panose="020B0004020202020204" pitchFamily="34" charset="0"/>
            </a:rPr>
            <a:t> personal </a:t>
          </a:r>
          <a:r>
            <a:rPr lang="en-US" sz="1800" b="1" dirty="0" err="1">
              <a:latin typeface="Aptos" panose="020B0004020202020204" pitchFamily="34" charset="0"/>
            </a:rPr>
            <a:t>ku</a:t>
          </a:r>
          <a:r>
            <a:rPr lang="en-US" sz="1800" b="1" dirty="0">
              <a:latin typeface="Aptos" panose="020B0004020202020204" pitchFamily="34" charset="0"/>
            </a:rPr>
            <a:t> e Tata di tur </a:t>
          </a:r>
          <a:r>
            <a:rPr lang="en-US" sz="1800" b="1" dirty="0" err="1">
              <a:latin typeface="Aptos" panose="020B0004020202020204" pitchFamily="34" charset="0"/>
            </a:rPr>
            <a:t>sernan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humano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 Santifik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sea Bo number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Rekonosiendo Dios Su santidat ta hala nos mas serka di djE ku reverensia i r</a:t>
          </a:r>
          <a:r>
            <a:rPr lang="en-US" sz="1800" b="1" dirty="0" err="1">
              <a:latin typeface="Aptos" panose="020B0004020202020204" pitchFamily="34" charset="0"/>
            </a:rPr>
            <a:t>èspèt</a:t>
          </a:r>
          <a:r>
            <a:rPr lang="en" sz="1800" b="1" dirty="0"/>
            <a:t>  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 Bo reino ta bini 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Laga nos anhela pa e regreso di Hesus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 Bo boluntat sosod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tera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meskos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ku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den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shelu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Laga nos asept</a:t>
          </a:r>
          <a:r>
            <a:rPr lang="en-US" sz="1800" b="1" dirty="0">
              <a:latin typeface="Aptos" panose="020B0004020202020204" pitchFamily="34" charset="0"/>
            </a:rPr>
            <a:t>á </a:t>
          </a:r>
          <a:r>
            <a:rPr lang="en-US" sz="1800" b="1" dirty="0" err="1">
              <a:latin typeface="Aptos" panose="020B0004020202020204" pitchFamily="34" charset="0"/>
            </a:rPr>
            <a:t>soberania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divino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i</a:t>
          </a:r>
          <a:r>
            <a:rPr lang="en" sz="1800" b="1" dirty="0"/>
            <a:t> pidi ku Dios Su boluntat w</a:t>
          </a:r>
          <a:r>
            <a:rPr lang="en-US" sz="1800" b="1" dirty="0" err="1">
              <a:latin typeface="Aptos" panose="020B0004020202020204" pitchFamily="34" charset="0"/>
            </a:rPr>
            <a:t>òrdu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hasí</a:t>
          </a:r>
          <a:r>
            <a:rPr lang="en-US" sz="1800" b="1" dirty="0">
              <a:latin typeface="Aptos" panose="020B0004020202020204" pitchFamily="34" charset="0"/>
            </a:rPr>
            <a:t> den </a:t>
          </a:r>
          <a:r>
            <a:rPr lang="en-US" sz="1800" b="1" dirty="0" err="1">
              <a:latin typeface="Aptos" panose="020B0004020202020204" pitchFamily="34" charset="0"/>
            </a:rPr>
            <a:t>nos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bida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i</a:t>
          </a:r>
          <a:r>
            <a:rPr lang="en" sz="1800" b="1" dirty="0"/>
            <a:t> den e mundu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 Duna nos awe nos pan di kada dia 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Laga nos pidi pa loke nos tin mester pa biba, tantu f</a:t>
          </a:r>
          <a:r>
            <a:rPr lang="en-US" sz="1800" b="1" dirty="0" err="1">
              <a:latin typeface="Aptos" panose="020B0004020202020204" pitchFamily="34" charset="0"/>
            </a:rPr>
            <a:t>ísikamente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komo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spiritualmente</a:t>
          </a:r>
          <a:r>
            <a:rPr lang="en-US" sz="1800" b="1" dirty="0">
              <a:latin typeface="Aptos" panose="020B0004020202020204" pitchFamily="34" charset="0"/>
            </a:rPr>
            <a:t> 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 Y pordon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debenan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meskos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ku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tambe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a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pordoná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debedónan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Nos mester repent</a:t>
          </a:r>
          <a:r>
            <a:rPr lang="en-US" sz="1800" b="1" dirty="0">
              <a:latin typeface="Aptos" panose="020B0004020202020204" pitchFamily="34" charset="0"/>
            </a:rPr>
            <a:t>í, </a:t>
          </a:r>
          <a:r>
            <a:rPr lang="en-US" sz="1800" b="1" dirty="0" err="1">
              <a:latin typeface="Aptos" panose="020B0004020202020204" pitchFamily="34" charset="0"/>
            </a:rPr>
            <a:t>buska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pordon</a:t>
          </a:r>
          <a:r>
            <a:rPr lang="en-US" sz="1800" b="1" dirty="0">
              <a:latin typeface="Aptos" panose="020B0004020202020204" pitchFamily="34" charset="0"/>
            </a:rPr>
            <a:t>, </a:t>
          </a:r>
          <a:r>
            <a:rPr lang="en-US" sz="1800" b="1" dirty="0" err="1">
              <a:latin typeface="Aptos" panose="020B0004020202020204" pitchFamily="34" charset="0"/>
            </a:rPr>
            <a:t>i</a:t>
          </a:r>
          <a:r>
            <a:rPr lang="en" sz="1800" b="1" dirty="0"/>
            <a:t> pordon</a:t>
          </a:r>
          <a:r>
            <a:rPr lang="en-US" sz="1800" b="1" dirty="0">
              <a:latin typeface="Aptos" panose="020B0004020202020204" pitchFamily="34" charset="0"/>
            </a:rPr>
            <a:t>á </a:t>
          </a:r>
          <a:r>
            <a:rPr lang="en-US" sz="1800" b="1" dirty="0" err="1">
              <a:latin typeface="Aptos" panose="020B0004020202020204" pitchFamily="34" charset="0"/>
            </a:rPr>
            <a:t>esnan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ku</a:t>
          </a:r>
          <a:r>
            <a:rPr lang="en-US" sz="1800" b="1" dirty="0">
              <a:latin typeface="Aptos" panose="020B0004020202020204" pitchFamily="34" charset="0"/>
            </a:rPr>
            <a:t> a </a:t>
          </a:r>
          <a:r>
            <a:rPr lang="en-US" sz="1800" b="1" dirty="0" err="1">
              <a:latin typeface="Aptos" panose="020B0004020202020204" pitchFamily="34" charset="0"/>
            </a:rPr>
            <a:t>hasi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nos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doló</a:t>
          </a:r>
          <a:r>
            <a:rPr lang="en-US" sz="1800" b="1" dirty="0">
              <a:latin typeface="Aptos" panose="020B0004020202020204" pitchFamily="34" charset="0"/>
            </a:rPr>
            <a:t>, </a:t>
          </a:r>
          <a:r>
            <a:rPr lang="en-US" sz="1800" b="1" dirty="0" err="1">
              <a:latin typeface="Aptos" panose="020B0004020202020204" pitchFamily="34" charset="0"/>
            </a:rPr>
            <a:t>meskos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ku</a:t>
          </a:r>
          <a:r>
            <a:rPr lang="en-US" sz="1800" b="1" dirty="0">
              <a:latin typeface="Aptos" panose="020B0004020202020204" pitchFamily="34" charset="0"/>
            </a:rPr>
            <a:t> Dios ta </a:t>
          </a:r>
          <a:r>
            <a:rPr lang="en-US" sz="1800" b="1" dirty="0" err="1">
              <a:latin typeface="Aptos" panose="020B0004020202020204" pitchFamily="34" charset="0"/>
            </a:rPr>
            <a:t>pordoná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nos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 Y no hiba nos den tentashon, pero libra nos for di maldat 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Laga nos pidi pa protekshon i refugio kontra di e maldat presente den e mundu aki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 Pasombra di Bo ta e reino, i e poder, i e gloria, pa semper. Am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 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" sz="1800" b="1" dirty="0"/>
            <a:t>Laga nos rekonos</a:t>
          </a:r>
          <a:r>
            <a:rPr lang="en-US" sz="1800" b="1" dirty="0">
              <a:latin typeface="Aptos" panose="020B0004020202020204" pitchFamily="34" charset="0"/>
            </a:rPr>
            <a:t>é </a:t>
          </a:r>
          <a:r>
            <a:rPr lang="en-US" sz="1800" b="1" dirty="0" err="1">
              <a:latin typeface="Aptos" panose="020B0004020202020204" pitchFamily="34" charset="0"/>
            </a:rPr>
            <a:t>ku</a:t>
          </a:r>
          <a:r>
            <a:rPr lang="en-US" sz="1800" b="1" dirty="0">
              <a:latin typeface="Aptos" panose="020B0004020202020204" pitchFamily="34" charset="0"/>
            </a:rPr>
            <a:t> tur loke </a:t>
          </a:r>
          <a:r>
            <a:rPr lang="en-US" sz="1800" b="1" dirty="0" err="1">
              <a:latin typeface="Aptos" panose="020B0004020202020204" pitchFamily="34" charset="0"/>
            </a:rPr>
            <a:t>nos</a:t>
          </a:r>
          <a:r>
            <a:rPr lang="en-US" sz="1800" b="1" dirty="0">
              <a:latin typeface="Aptos" panose="020B0004020202020204" pitchFamily="34" charset="0"/>
            </a:rPr>
            <a:t> ta</a:t>
          </a:r>
          <a:r>
            <a:rPr lang="en" sz="1800" b="1" dirty="0"/>
            <a:t>, ta pose</a:t>
          </a:r>
          <a:r>
            <a:rPr lang="en-US" sz="1800" b="1" dirty="0">
              <a:latin typeface="Aptos" panose="020B0004020202020204" pitchFamily="34" charset="0"/>
            </a:rPr>
            <a:t>é</a:t>
          </a:r>
          <a:r>
            <a:rPr lang="en" sz="1800" b="1" dirty="0"/>
            <a:t>, i ta hasi, ta pertenes</a:t>
          </a:r>
          <a:r>
            <a:rPr lang="en-US" sz="1800" b="1" dirty="0">
              <a:latin typeface="Aptos" panose="020B0004020202020204" pitchFamily="34" charset="0"/>
            </a:rPr>
            <a:t>é </a:t>
          </a:r>
          <a:r>
            <a:rPr lang="en-US" sz="1800" b="1" dirty="0" err="1">
              <a:latin typeface="Aptos" panose="020B0004020202020204" pitchFamily="34" charset="0"/>
            </a:rPr>
            <a:t>na</a:t>
          </a:r>
          <a:r>
            <a:rPr lang="en-US" sz="1800" b="1" dirty="0">
              <a:latin typeface="Aptos" panose="020B0004020202020204" pitchFamily="34" charset="0"/>
            </a:rPr>
            <a:t> Dios. E so ta </a:t>
          </a:r>
          <a:r>
            <a:rPr lang="en-US" sz="1800" b="1" dirty="0" err="1">
              <a:latin typeface="Aptos" panose="020B0004020202020204" pitchFamily="34" charset="0"/>
            </a:rPr>
            <a:t>meresé</a:t>
          </a:r>
          <a:r>
            <a:rPr lang="en-US" sz="1800" b="1" dirty="0">
              <a:latin typeface="Aptos" panose="020B0004020202020204" pitchFamily="34" charset="0"/>
            </a:rPr>
            <a:t> gloria </a:t>
          </a:r>
          <a:r>
            <a:rPr lang="en-US" sz="1800" b="1" dirty="0" err="1">
              <a:latin typeface="Aptos" panose="020B0004020202020204" pitchFamily="34" charset="0"/>
            </a:rPr>
            <a:t>i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alabansa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Alabansa (Dan.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Konfeshon i pordon                     (Dan.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Petishonnan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Gradisimentu                  ( Fil.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Nos mester rekonos</a:t>
          </a:r>
          <a:r>
            <a:rPr lang="en-US" sz="1800" b="1" kern="1200" dirty="0">
              <a:latin typeface="Aptos" panose="020B0004020202020204" pitchFamily="34" charset="0"/>
            </a:rPr>
            <a:t>é </a:t>
          </a:r>
          <a:r>
            <a:rPr lang="en-US" sz="1800" b="1" kern="1200" dirty="0" err="1">
              <a:latin typeface="Aptos" panose="020B0004020202020204" pitchFamily="34" charset="0"/>
            </a:rPr>
            <a:t>nos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relashon</a:t>
          </a:r>
          <a:r>
            <a:rPr lang="en-US" sz="1800" b="1" kern="1200" dirty="0">
              <a:latin typeface="Aptos" panose="020B0004020202020204" pitchFamily="34" charset="0"/>
            </a:rPr>
            <a:t> personal </a:t>
          </a:r>
          <a:r>
            <a:rPr lang="en-US" sz="1800" b="1" kern="1200" dirty="0" err="1">
              <a:latin typeface="Aptos" panose="020B0004020202020204" pitchFamily="34" charset="0"/>
            </a:rPr>
            <a:t>ku</a:t>
          </a:r>
          <a:r>
            <a:rPr lang="en-US" sz="1800" b="1" kern="1200" dirty="0">
              <a:latin typeface="Aptos" panose="020B0004020202020204" pitchFamily="34" charset="0"/>
            </a:rPr>
            <a:t> e Tata di tur </a:t>
          </a:r>
          <a:r>
            <a:rPr lang="en-US" sz="1800" b="1" kern="1200" dirty="0" err="1">
              <a:latin typeface="Aptos" panose="020B0004020202020204" pitchFamily="34" charset="0"/>
            </a:rPr>
            <a:t>sernan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humano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Nos Tata ku ta na shelu 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Rekonosiendo Dios Su santidat ta hala nos mas serka di djE ku reverensia i r</a:t>
          </a:r>
          <a:r>
            <a:rPr lang="en-US" sz="1800" b="1" kern="1200" dirty="0" err="1">
              <a:latin typeface="Aptos" panose="020B0004020202020204" pitchFamily="34" charset="0"/>
            </a:rPr>
            <a:t>èspèt</a:t>
          </a:r>
          <a:r>
            <a:rPr lang="en" sz="1800" b="1" kern="1200" dirty="0"/>
            <a:t>  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Santifik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sea Bo number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Laga nos anhela pa e regreso di Hesus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Bo reino ta bini 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Laga nos asept</a:t>
          </a:r>
          <a:r>
            <a:rPr lang="en-US" sz="1800" b="1" kern="1200" dirty="0">
              <a:latin typeface="Aptos" panose="020B0004020202020204" pitchFamily="34" charset="0"/>
            </a:rPr>
            <a:t>á </a:t>
          </a:r>
          <a:r>
            <a:rPr lang="en-US" sz="1800" b="1" kern="1200" dirty="0" err="1">
              <a:latin typeface="Aptos" panose="020B0004020202020204" pitchFamily="34" charset="0"/>
            </a:rPr>
            <a:t>soberania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divino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i</a:t>
          </a:r>
          <a:r>
            <a:rPr lang="en" sz="1800" b="1" kern="1200" dirty="0"/>
            <a:t> pidi ku Dios Su boluntat w</a:t>
          </a:r>
          <a:r>
            <a:rPr lang="en-US" sz="1800" b="1" kern="1200" dirty="0" err="1">
              <a:latin typeface="Aptos" panose="020B0004020202020204" pitchFamily="34" charset="0"/>
            </a:rPr>
            <a:t>òrdu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hasí</a:t>
          </a:r>
          <a:r>
            <a:rPr lang="en-US" sz="1800" b="1" kern="1200" dirty="0">
              <a:latin typeface="Aptos" panose="020B0004020202020204" pitchFamily="34" charset="0"/>
            </a:rPr>
            <a:t> den </a:t>
          </a:r>
          <a:r>
            <a:rPr lang="en-US" sz="1800" b="1" kern="1200" dirty="0" err="1">
              <a:latin typeface="Aptos" panose="020B0004020202020204" pitchFamily="34" charset="0"/>
            </a:rPr>
            <a:t>nos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bida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i</a:t>
          </a:r>
          <a:r>
            <a:rPr lang="en" sz="1800" b="1" kern="1200" dirty="0"/>
            <a:t> den e mundu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Bo boluntat sosod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é,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tera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meskos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ku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den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shelu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Laga nos pidi pa loke nos tin mester pa biba, tantu f</a:t>
          </a:r>
          <a:r>
            <a:rPr lang="en-US" sz="1800" b="1" kern="1200" dirty="0" err="1">
              <a:latin typeface="Aptos" panose="020B0004020202020204" pitchFamily="34" charset="0"/>
            </a:rPr>
            <a:t>ísikamente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komo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spiritualmente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Duna nos awe nos pan di kada dia 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Nos mester repent</a:t>
          </a:r>
          <a:r>
            <a:rPr lang="en-US" sz="1800" b="1" kern="1200" dirty="0">
              <a:latin typeface="Aptos" panose="020B0004020202020204" pitchFamily="34" charset="0"/>
            </a:rPr>
            <a:t>í, </a:t>
          </a:r>
          <a:r>
            <a:rPr lang="en-US" sz="1800" b="1" kern="1200" dirty="0" err="1">
              <a:latin typeface="Aptos" panose="020B0004020202020204" pitchFamily="34" charset="0"/>
            </a:rPr>
            <a:t>buska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pordon</a:t>
          </a:r>
          <a:r>
            <a:rPr lang="en-US" sz="1800" b="1" kern="1200" dirty="0">
              <a:latin typeface="Aptos" panose="020B0004020202020204" pitchFamily="34" charset="0"/>
            </a:rPr>
            <a:t>, </a:t>
          </a:r>
          <a:r>
            <a:rPr lang="en-US" sz="1800" b="1" kern="1200" dirty="0" err="1">
              <a:latin typeface="Aptos" panose="020B0004020202020204" pitchFamily="34" charset="0"/>
            </a:rPr>
            <a:t>i</a:t>
          </a:r>
          <a:r>
            <a:rPr lang="en" sz="1800" b="1" kern="1200" dirty="0"/>
            <a:t> pordon</a:t>
          </a:r>
          <a:r>
            <a:rPr lang="en-US" sz="1800" b="1" kern="1200" dirty="0">
              <a:latin typeface="Aptos" panose="020B0004020202020204" pitchFamily="34" charset="0"/>
            </a:rPr>
            <a:t>á </a:t>
          </a:r>
          <a:r>
            <a:rPr lang="en-US" sz="1800" b="1" kern="1200" dirty="0" err="1">
              <a:latin typeface="Aptos" panose="020B0004020202020204" pitchFamily="34" charset="0"/>
            </a:rPr>
            <a:t>esnan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ku</a:t>
          </a:r>
          <a:r>
            <a:rPr lang="en-US" sz="1800" b="1" kern="1200" dirty="0">
              <a:latin typeface="Aptos" panose="020B0004020202020204" pitchFamily="34" charset="0"/>
            </a:rPr>
            <a:t> a </a:t>
          </a:r>
          <a:r>
            <a:rPr lang="en-US" sz="1800" b="1" kern="1200" dirty="0" err="1">
              <a:latin typeface="Aptos" panose="020B0004020202020204" pitchFamily="34" charset="0"/>
            </a:rPr>
            <a:t>hasi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nos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doló</a:t>
          </a:r>
          <a:r>
            <a:rPr lang="en-US" sz="1800" b="1" kern="1200" dirty="0">
              <a:latin typeface="Aptos" panose="020B0004020202020204" pitchFamily="34" charset="0"/>
            </a:rPr>
            <a:t>, </a:t>
          </a:r>
          <a:r>
            <a:rPr lang="en-US" sz="1800" b="1" kern="1200" dirty="0" err="1">
              <a:latin typeface="Aptos" panose="020B0004020202020204" pitchFamily="34" charset="0"/>
            </a:rPr>
            <a:t>meskos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ku</a:t>
          </a:r>
          <a:r>
            <a:rPr lang="en-US" sz="1800" b="1" kern="1200" dirty="0">
              <a:latin typeface="Aptos" panose="020B0004020202020204" pitchFamily="34" charset="0"/>
            </a:rPr>
            <a:t> Dios ta </a:t>
          </a:r>
          <a:r>
            <a:rPr lang="en-US" sz="1800" b="1" kern="1200" dirty="0" err="1">
              <a:latin typeface="Aptos" panose="020B0004020202020204" pitchFamily="34" charset="0"/>
            </a:rPr>
            <a:t>pordoná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nos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Y pordon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debenan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meskos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ku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tambe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a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pordoná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debedónan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Laga nos pidi pa protekshon i refugio kontra di e maldat presente den e mundu aki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Y no hiba nos den tentashon, pero libra nos for di maldat 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" sz="1800" b="1" kern="1200" dirty="0"/>
            <a:t>Laga nos rekonos</a:t>
          </a:r>
          <a:r>
            <a:rPr lang="en-US" sz="1800" b="1" kern="1200" dirty="0">
              <a:latin typeface="Aptos" panose="020B0004020202020204" pitchFamily="34" charset="0"/>
            </a:rPr>
            <a:t>é </a:t>
          </a:r>
          <a:r>
            <a:rPr lang="en-US" sz="1800" b="1" kern="1200" dirty="0" err="1">
              <a:latin typeface="Aptos" panose="020B0004020202020204" pitchFamily="34" charset="0"/>
            </a:rPr>
            <a:t>ku</a:t>
          </a:r>
          <a:r>
            <a:rPr lang="en-US" sz="1800" b="1" kern="1200" dirty="0">
              <a:latin typeface="Aptos" panose="020B0004020202020204" pitchFamily="34" charset="0"/>
            </a:rPr>
            <a:t> tur loke </a:t>
          </a:r>
          <a:r>
            <a:rPr lang="en-US" sz="1800" b="1" kern="1200" dirty="0" err="1">
              <a:latin typeface="Aptos" panose="020B0004020202020204" pitchFamily="34" charset="0"/>
            </a:rPr>
            <a:t>nos</a:t>
          </a:r>
          <a:r>
            <a:rPr lang="en-US" sz="1800" b="1" kern="1200" dirty="0">
              <a:latin typeface="Aptos" panose="020B0004020202020204" pitchFamily="34" charset="0"/>
            </a:rPr>
            <a:t> ta</a:t>
          </a:r>
          <a:r>
            <a:rPr lang="en" sz="1800" b="1" kern="1200" dirty="0"/>
            <a:t>, ta pose</a:t>
          </a:r>
          <a:r>
            <a:rPr lang="en-US" sz="1800" b="1" kern="1200" dirty="0">
              <a:latin typeface="Aptos" panose="020B0004020202020204" pitchFamily="34" charset="0"/>
            </a:rPr>
            <a:t>é</a:t>
          </a:r>
          <a:r>
            <a:rPr lang="en" sz="1800" b="1" kern="1200" dirty="0"/>
            <a:t>, i ta hasi, ta pertenes</a:t>
          </a:r>
          <a:r>
            <a:rPr lang="en-US" sz="1800" b="1" kern="1200" dirty="0">
              <a:latin typeface="Aptos" panose="020B0004020202020204" pitchFamily="34" charset="0"/>
            </a:rPr>
            <a:t>é </a:t>
          </a:r>
          <a:r>
            <a:rPr lang="en-US" sz="1800" b="1" kern="1200" dirty="0" err="1">
              <a:latin typeface="Aptos" panose="020B0004020202020204" pitchFamily="34" charset="0"/>
            </a:rPr>
            <a:t>na</a:t>
          </a:r>
          <a:r>
            <a:rPr lang="en-US" sz="1800" b="1" kern="1200" dirty="0">
              <a:latin typeface="Aptos" panose="020B0004020202020204" pitchFamily="34" charset="0"/>
            </a:rPr>
            <a:t> Dios. E so ta </a:t>
          </a:r>
          <a:r>
            <a:rPr lang="en-US" sz="1800" b="1" kern="1200" dirty="0" err="1">
              <a:latin typeface="Aptos" panose="020B0004020202020204" pitchFamily="34" charset="0"/>
            </a:rPr>
            <a:t>meresé</a:t>
          </a:r>
          <a:r>
            <a:rPr lang="en-US" sz="1800" b="1" kern="1200" dirty="0">
              <a:latin typeface="Aptos" panose="020B0004020202020204" pitchFamily="34" charset="0"/>
            </a:rPr>
            <a:t> gloria </a:t>
          </a:r>
          <a:r>
            <a:rPr lang="en-US" sz="1800" b="1" kern="1200" dirty="0" err="1">
              <a:latin typeface="Aptos" panose="020B0004020202020204" pitchFamily="34" charset="0"/>
            </a:rPr>
            <a:t>i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alabansa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 Pasombra di Bo ta e reino, i e poder, i e gloria, pa semper. Am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 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Alabansa (Dan.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Konfeshon i pordon                     (Dan.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Petishonnan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Gradisimentu                  ( Fil.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59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ORASHON PR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ÁKTIKO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s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 pa Mei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E STRUKTURA DI ORASHON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Asina mi a bira na Señor Dios i a roga kunE den orashon i petishon, den yunamentu, i den paña-di-saku i shinishi ”</a:t>
            </a:r>
            <a:br>
              <a:rPr lang="pap-029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pap-029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9:3)</a:t>
            </a:r>
            <a:endParaRPr lang="pap-029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orashon registr</a:t>
            </a:r>
            <a:r>
              <a:rPr lang="pap-029" sz="2000" b="1" dirty="0">
                <a:latin typeface="Aptos" panose="020B0004020202020204" pitchFamily="34" charset="0"/>
              </a:rPr>
              <a:t>á den </a:t>
            </a:r>
            <a:r>
              <a:rPr lang="pap-029" sz="2000" b="1" dirty="0"/>
              <a:t>Daniel 9:4-19 ta present</a:t>
            </a:r>
            <a:r>
              <a:rPr lang="pap-029" sz="2000" b="1" dirty="0">
                <a:latin typeface="Aptos" panose="020B0004020202020204" pitchFamily="34" charset="0"/>
              </a:rPr>
              <a:t>á nos ku e kuater partinan fundamental di orashon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073831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Daniel a w</a:t>
            </a:r>
            <a:r>
              <a:rPr lang="pap-029" sz="2000" b="1" dirty="0">
                <a:latin typeface="Aptos" panose="020B0004020202020204" pitchFamily="34" charset="0"/>
              </a:rPr>
              <a:t>òrdu interumpí dor di </a:t>
            </a:r>
            <a:r>
              <a:rPr lang="pap-029" sz="2000" b="1" dirty="0"/>
              <a:t>Gabriel prom</a:t>
            </a:r>
            <a:r>
              <a:rPr lang="pap-029" sz="2000" b="1" dirty="0">
                <a:latin typeface="Aptos" panose="020B0004020202020204" pitchFamily="34" charset="0"/>
              </a:rPr>
              <a:t>é ku é por a terminá su orashon </a:t>
            </a:r>
            <a:r>
              <a:rPr lang="pap-029" sz="2000" b="1" dirty="0"/>
              <a:t>( gradisimentu 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patronchi aki ta aplik</a:t>
            </a:r>
            <a:r>
              <a:rPr lang="pap-029" b="1" dirty="0">
                <a:latin typeface="Aptos" panose="020B0004020202020204" pitchFamily="34" charset="0"/>
              </a:rPr>
              <a:t>á na tantu nos orashonnan privá komo públiko</a:t>
            </a:r>
            <a:r>
              <a:rPr lang="pap-029" b="1" dirty="0"/>
              <a:t>. Opviamente, e sekshon riba “ konfeshon i pordon ” lo mester w</a:t>
            </a:r>
            <a:r>
              <a:rPr lang="pap-029" b="1" dirty="0">
                <a:latin typeface="Aptos" panose="020B0004020202020204" pitchFamily="34" charset="0"/>
              </a:rPr>
              <a:t>òrdu adaptá na e koneksto di orashon</a:t>
            </a:r>
            <a:r>
              <a:rPr lang="en" b="1"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struktura aki ta yuda nos pa enfok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orashon riba Dios, preveniendo esaki di bira un tipo di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lista di kompras ” for di e dep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ósito divino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1997839"/>
            <a:ext cx="720366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KUATER PREGUNTA TOKANTE DI ORASHON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Pakiko nos mester resa si Dios ya kaba sa tur kos?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Pakiko hasi orashon ora ku tur kos ta bon?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 ken mi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mester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orashon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 mi mester skucha?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Orashon ta elev</a:t>
            </a:r>
            <a:r>
              <a:rPr lang="pap-029" sz="2000" b="1" dirty="0">
                <a:latin typeface="Aptos" panose="020B0004020202020204" pitchFamily="34" charset="0"/>
              </a:rPr>
              <a:t>á nos na e trono di Dios i</a:t>
            </a:r>
            <a:r>
              <a:rPr lang="pap-029" sz="2000" b="1" dirty="0"/>
              <a:t> ta oblig</a:t>
            </a:r>
            <a:r>
              <a:rPr lang="pap-029" sz="2000" b="1" dirty="0">
                <a:latin typeface="Aptos" panose="020B0004020202020204" pitchFamily="34" charset="0"/>
              </a:rPr>
              <a:t>á nos pa eksaminá nos mes i</a:t>
            </a:r>
            <a:r>
              <a:rPr lang="pap-029" sz="2000" b="1" dirty="0"/>
              <a:t> pensa di nobo nos relashon kunE tur dia.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Angelnan kende no a peka ta ador</a:t>
            </a:r>
            <a:r>
              <a:rPr lang="pap-029" sz="2000" b="1" dirty="0">
                <a:latin typeface="Aptos" panose="020B0004020202020204" pitchFamily="34" charset="0"/>
              </a:rPr>
              <a:t>á Dios kontinuamente</a:t>
            </a:r>
            <a:r>
              <a:rPr lang="pap-029" sz="2000" b="1" dirty="0"/>
              <a:t>. Kuantu mas nos mester hasi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Dependiendo riba e momentu: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2982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manera di mas kla i di mas seif pa hasi esaki ta pa kombin</a:t>
            </a:r>
            <a:r>
              <a:rPr lang="pap-029" sz="2000" b="1" dirty="0">
                <a:latin typeface="Aptos" panose="020B0004020202020204" pitchFamily="34" charset="0"/>
              </a:rPr>
              <a:t>á orashon ku estudio di Beibel komo parti di nos devoshon personal</a:t>
            </a:r>
            <a:r>
              <a:rPr lang="pap-029" sz="2000" b="1" dirty="0"/>
              <a:t>, evitando di hasi nos mente bash</a:t>
            </a:r>
            <a:r>
              <a:rPr lang="pap-029" sz="2000" b="1" dirty="0">
                <a:latin typeface="Aptos" panose="020B0004020202020204" pitchFamily="34" charset="0"/>
              </a:rPr>
              <a:t>í òf djies skuchando na nos mes</a:t>
            </a:r>
            <a:r>
              <a:rPr lang="pap-029" sz="2000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Asta si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nos no sa kiko pa bisa, e Spiritu Santu ta yuda nos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(Rom.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Pensando ku nos no tin mester di Dios pasombra tur kos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baiendo bon pa nos ta ser orguyoso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Den soledat. Esei ta ora ku nos orashon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ta bira mas 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íntimo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Ku famia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 den gruponan chikitu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Den e iglesia.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 Un sentido profundo di nos nesesidat i un gran deseo pa e kosnan pa kual nos ta pidi mester karakterisá nos orashonnan, òf nan lo no wòrdu tendé. Pero nos no mester bira kansá i stòp(para) nos petishonnan pasombra e kontesta no a wòrdu risibí inmediatamente. “ E reino di shelu ta sufri violensia, i e hendenan violento ta gar’é dor di forsa” (Mateo 11:12). E violensia nifiká aki ta un sinseridat santu, manera Jakòb a manifestá. Nos no mester purba pa stimulá nos mes den un sintimentu intenso, pero kalmo, persistentemente, nos mester fòrsa nos petishonnan na e trono di grasia.  Nos trabou ta pa humiyá nos almanan dilanti di Dios, konfesando nos pikánan, i den fe halando serka na Dios.”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63855" y="1582340"/>
            <a:ext cx="4679667" cy="36933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s-E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Konfia</a:t>
            </a: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den </a:t>
            </a:r>
            <a:r>
              <a:rPr kumimoji="0" lang="es-E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djE</a:t>
            </a: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tur </a:t>
            </a:r>
            <a:r>
              <a:rPr kumimoji="0" lang="es-E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tempu</a:t>
            </a: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boso O pueblo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drama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boso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kurason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dilanti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Dios ta un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refugio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</a:t>
            </a: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 Salmo 62:8, NKJV)</a:t>
            </a: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31A7C"/>
                </a:solidFill>
              </a:rPr>
              <a:t>Orashonnan den tempunan difisil: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Elias: </a:t>
            </a:r>
            <a:r>
              <a:rPr lang="en" sz="2000" b="1" dirty="0"/>
              <a:t>Orashon meimei di krisis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/>
              <a:t>Un kontesta ku nunka ta bini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Orashonnan di mod</a:t>
            </a:r>
            <a:r>
              <a:rPr lang="en-US" sz="2000" b="1" dirty="0" err="1">
                <a:solidFill>
                  <a:srgbClr val="4A1982"/>
                </a:solidFill>
                <a:latin typeface="Aptos" panose="020B0004020202020204" pitchFamily="34" charset="0"/>
              </a:rPr>
              <a:t>èl</a:t>
            </a:r>
            <a:r>
              <a:rPr lang="en-US" sz="2000" b="1" dirty="0">
                <a:solidFill>
                  <a:srgbClr val="4A1982"/>
                </a:solidFill>
                <a:latin typeface="Aptos" panose="020B0004020202020204" pitchFamily="34" charset="0"/>
              </a:rPr>
              <a:t> 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Hesus: </a:t>
            </a:r>
            <a:r>
              <a:rPr lang="en" sz="2000" b="1" dirty="0"/>
              <a:t>E kontenido di orashon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Daniel: </a:t>
            </a:r>
            <a:r>
              <a:rPr lang="en" sz="2000" b="1" dirty="0"/>
              <a:t>E struktura di orashon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Kuater pregunta tokante di orashon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Pablo  ta spierta nos pa sigui “  hasi orashon semper ”</a:t>
            </a:r>
            <a:br>
              <a:rPr lang="en" b="1" dirty="0"/>
            </a:br>
            <a:r>
              <a:rPr lang="en" b="1" dirty="0"/>
              <a:t>(Efe. 6:18), asta si nos mundu kai na pida pida; asta si tempu ta pasa i nos no ta mira un kontesta na nos orashonnan.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Pero kon nos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mester hasi orashon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Pa kiko nos mester pidi? Nos mester resa nos so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 ku otronan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Orashon solamente ta permit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nos pa papia ku Dios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 e ta permití nos tambe pa skucha na djE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Den sirkumstansianan manera esakinan, e orashonnan di Elias i  Ana lo yuda i enkurash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nos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551837"/>
            <a:ext cx="720366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54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ORASHONNAN DEN TEMPU DIFISIL 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ELIAS: ORASHON MEIMEI DI KRISIS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El a rospondé, ‘Mi tabata masha zeloso pa Señor Dios Todopoderoso. E Israelitanan a rechasá Bo aliansa, a basha Bo altarnan abou, i a mata Bo profetanan ku e spada. Ami so a keda, i awor nan ta purbando pa mata ami tambe.’ ” </a:t>
            </a:r>
            <a:r>
              <a:rPr lang="pap-029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Reinan 19:10)</a:t>
            </a:r>
            <a:endParaRPr lang="pap-029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Kon Dios ta kontest</a:t>
            </a:r>
            <a:r>
              <a:rPr lang="pap-029" sz="2000" b="1" dirty="0">
                <a:latin typeface="Aptos" panose="020B0004020202020204" pitchFamily="34" charset="0"/>
              </a:rPr>
              <a:t>á nos orashonnan meimei di krisis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Despues di un simpel orashon for di Elias, Dios inmediatamente a rospond</a:t>
            </a:r>
            <a:r>
              <a:rPr lang="pap-029" b="1" dirty="0">
                <a:latin typeface="Aptos" panose="020B0004020202020204" pitchFamily="34" charset="0"/>
              </a:rPr>
              <a:t>é ku kandela</a:t>
            </a:r>
            <a:r>
              <a:rPr lang="pap-029" b="1" dirty="0"/>
              <a:t> (1 Reinan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Elias a pidi pa </a:t>
            </a:r>
            <a:r>
              <a:rPr lang="pap-029" sz="2000" b="1" dirty="0">
                <a:latin typeface="Aptos" panose="020B0004020202020204" pitchFamily="34" charset="0"/>
              </a:rPr>
              <a:t>é muri, Dios a keda ketu, pero a manda Su angel pa aliment’é</a:t>
            </a:r>
            <a:r>
              <a:rPr lang="pap-029" sz="2000" b="1" dirty="0"/>
              <a:t> (1 Reinan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Despues di shete orashon pidiendo pa awaseru, Dios a manda un nubia chikitu 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 a kambia den un maltempu podeoso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Reinan 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Un kontesta tabata inmediato i milagroso. Un otro, despues di shete periodo di orashon, a manda e awaseru pid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Finalmente, despues di 40 dia, un respuesta verbal i ku ta enkurash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Dios sa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kon i ki ora pa kontest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den kada un di nos situashonnan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Deskurash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den un kueba, Elias finalmente</a:t>
            </a:r>
            <a:r>
              <a:rPr kumimoji="0" lang="pap-029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 tende e bos di Dios kontestando su orashon desesperá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(1Reinan  19:9-18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ANA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UN KONTESTA KU NUNKA TA BINI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Pa e mucha aki mi a hasi orashon, i Señor a dunami loke mi a pidi di djE.” </a:t>
            </a:r>
            <a:r>
              <a:rPr lang="pap-029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Ana su orashon pa un yiu ta parse di ta un orahon kontest</a:t>
            </a:r>
            <a:r>
              <a:rPr lang="pap-029" sz="2000" b="1" dirty="0">
                <a:latin typeface="Aptos" panose="020B0004020202020204" pitchFamily="34" charset="0"/>
              </a:rPr>
              <a:t>á rápidamente dor di Dios </a:t>
            </a:r>
            <a:r>
              <a:rPr lang="pap-029" sz="2000" b="1" dirty="0"/>
              <a:t>( despues di nuebe luna di sperando kontentu, naturalmente) </a:t>
            </a:r>
            <a:r>
              <a:rPr lang="en" sz="2000" b="1" dirty="0"/>
              <a:t>(1 Sam.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Sinembargo, ora ku nos lesa e v</a:t>
            </a:r>
            <a:r>
              <a:rPr lang="pap-029" sz="2000" b="1" dirty="0">
                <a:latin typeface="Aptos" panose="020B0004020202020204" pitchFamily="34" charset="0"/>
              </a:rPr>
              <a:t>èrsnan previo</a:t>
            </a:r>
            <a:r>
              <a:rPr lang="pap-029" sz="2000" b="1" dirty="0"/>
              <a:t>, nos ta opserv</a:t>
            </a:r>
            <a:r>
              <a:rPr lang="pap-029" sz="2000" b="1" dirty="0">
                <a:latin typeface="Aptos" panose="020B0004020202020204" pitchFamily="34" charset="0"/>
              </a:rPr>
              <a:t>á ku e kontesta aki</a:t>
            </a:r>
            <a:r>
              <a:rPr lang="pap-029" sz="2000" b="1" dirty="0"/>
              <a:t> a tuma un tempu hopi largu pa yega </a:t>
            </a:r>
            <a:r>
              <a:rPr lang="en" sz="2000" b="1" dirty="0"/>
              <a:t>(1 Sam.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813232"/>
            <a:ext cx="7540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Algun bes, Dios Su silensio lo por ta deb</a:t>
            </a:r>
            <a:r>
              <a:rPr lang="pap-029" sz="2000" b="1" dirty="0">
                <a:latin typeface="Aptos" panose="020B0004020202020204" pitchFamily="34" charset="0"/>
              </a:rPr>
              <a:t>í na nos egoísmo </a:t>
            </a:r>
            <a:r>
              <a:rPr lang="pap-029" sz="2000" b="1" dirty="0"/>
              <a:t>                ( Santiago 4:3); un pik</a:t>
            </a:r>
            <a:r>
              <a:rPr lang="pap-029" sz="2000" b="1" dirty="0">
                <a:latin typeface="Aptos" panose="020B0004020202020204" pitchFamily="34" charset="0"/>
              </a:rPr>
              <a:t>á apresiá</a:t>
            </a:r>
            <a:r>
              <a:rPr lang="pap-029" sz="2000" b="1" dirty="0"/>
              <a:t> ( Salmo 66:18); falta di fe</a:t>
            </a:r>
            <a:br>
              <a:rPr lang="pap-029" sz="2000" b="1" dirty="0"/>
            </a:br>
            <a:r>
              <a:rPr lang="pap-029" sz="2000" b="1" dirty="0"/>
              <a:t>( Santiago 1:6); </a:t>
            </a:r>
            <a:r>
              <a:rPr lang="pap-029" sz="2000" b="1" dirty="0">
                <a:latin typeface="Aptos" panose="020B0004020202020204" pitchFamily="34" charset="0"/>
              </a:rPr>
              <a:t>òf </a:t>
            </a:r>
            <a:r>
              <a:rPr lang="pap-029" sz="2000" b="1" dirty="0"/>
              <a:t>, simplemente, no ta e tempu korekto</a:t>
            </a:r>
            <a:r>
              <a:rPr lang="en" sz="2000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For di e punto di bista aki, kuantu a</a:t>
            </a:r>
            <a:r>
              <a:rPr lang="pap-029" sz="2000" b="1" dirty="0">
                <a:latin typeface="Aptos" panose="020B0004020202020204" pitchFamily="34" charset="0"/>
              </a:rPr>
              <a:t>ña Ana a pasa pidiendo pa un yiu sin haña un kontesta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Penina, Elkana su otro esposa, tabatin “ yiunan ”—esei ta, mas ku un yiu h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òmber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— i “ a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ña</a:t>
            </a:r>
            <a:r>
              <a:rPr lang="pap-029" sz="2000" b="1" dirty="0">
                <a:solidFill>
                  <a:prstClr val="black"/>
                </a:solidFill>
              </a:rPr>
              <a:t> tras a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ña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tabata iritá Ana pasombra Dios no a dun’é yiunan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Den tur forma, Dios ta mira e potr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èt kompleto i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sabi loke ta mih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 pa nos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(Jeremias 29:11). Semper E lo</a:t>
            </a:r>
            <a:r>
              <a:rPr kumimoji="0" lang="pap-029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kontest</a:t>
            </a:r>
            <a:r>
              <a:rPr kumimoji="0" lang="pap-029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á, na Su propio tempu i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na Su propio manera, e orashon ofres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ku fe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(1 Juan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ORASHONNAN DI MOD</a:t>
            </a:r>
            <a:r>
              <a:rPr 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0B0004020202020204" pitchFamily="34" charset="0"/>
              </a:rPr>
              <a:t>ÈL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HESUS: E KONTENIDO DI ORASHON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 Asin’aki, anto, ta kon bo mester hasi orashon: ‘ Nos Tat ku ta den shelu, santifik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á ta Bo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nòmber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(Mateo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Hasiendo orashonnan largu i elabor</a:t>
            </a:r>
            <a:r>
              <a:rPr lang="pap-029" sz="2000" b="1" dirty="0">
                <a:latin typeface="Aptos" panose="020B0004020202020204" pitchFamily="34" charset="0"/>
              </a:rPr>
              <a:t>á pa impreshoná i</a:t>
            </a:r>
            <a:r>
              <a:rPr lang="pap-029" sz="2000" b="1" dirty="0"/>
              <a:t> w</a:t>
            </a:r>
            <a:r>
              <a:rPr lang="pap-029" sz="2000" b="1" dirty="0">
                <a:latin typeface="Aptos" panose="020B0004020202020204" pitchFamily="34" charset="0"/>
              </a:rPr>
              <a:t>òrdu alabá dor di skuchadónan no ta e estilo di orashon ku Hesus a siña nos </a:t>
            </a:r>
            <a:r>
              <a:rPr lang="pap-029" sz="2000" b="1" dirty="0"/>
              <a:t>(Mat. 6:5-8).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“ Si</a:t>
            </a:r>
            <a:r>
              <a:rPr lang="pap-029" sz="2000" b="1" dirty="0">
                <a:latin typeface="Aptos" panose="020B0004020202020204" pitchFamily="34" charset="0"/>
              </a:rPr>
              <a:t>ña pa resa kòrtiku i</a:t>
            </a:r>
            <a:r>
              <a:rPr lang="pap-029" sz="2000" b="1" dirty="0"/>
              <a:t> stret na e punto, pidiendo pa n</a:t>
            </a:r>
            <a:r>
              <a:rPr lang="pap-029" sz="2000" b="1" dirty="0">
                <a:latin typeface="Aptos" panose="020B0004020202020204" pitchFamily="34" charset="0"/>
              </a:rPr>
              <a:t>èt loke bo tin mester. Siña pa hasi orashon ku tono haltu kaminda solamente Dios por tende bo. No hasi(ofresé) orashonnan fingí, pero petishonnan sinsero, ku sintimentu, ekspresando e hamber di e alma pa e Pan di Bida</a:t>
            </a:r>
            <a:r>
              <a:rPr lang="en-US" sz="2000" b="1" dirty="0"/>
              <a:t>.”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3862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Nos orashonnan mester ta sinsero i simpel, den idioma di tur dia. Orashon ta un parti vital di nos bida.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HESUS: E KONTENIDO DI ORASHON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903214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Esaki ta e mod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orashon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Hesus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duna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nos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1595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141</cp:revision>
  <dcterms:created xsi:type="dcterms:W3CDTF">2026-03-28T16:46:47Z</dcterms:created>
  <dcterms:modified xsi:type="dcterms:W3CDTF">2026-05-06T04:08:24Z</dcterms:modified>
</cp:coreProperties>
</file>