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66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fe di e ap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òstelnan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Pedro su fe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Tata su fe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E fe di e muh</a:t>
          </a:r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15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Kananeo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E Senturi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ó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n su Fe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Esteban su fe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 Pakiko boso no tin fe?” (Marko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 Abo tin poko fe!” </a:t>
          </a:r>
          <a:br>
            <a:rPr lang="es-ES" sz="2000" b="1" dirty="0"/>
          </a:br>
          <a:r>
            <a:rPr lang="en" sz="2000" b="1" dirty="0"/>
            <a:t>(Mat.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“Bini na e yudansa di mi poko fe”               (Marko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 Grandi ta bo fe ” </a:t>
          </a:r>
          <a:br>
            <a:rPr lang="es-ES" sz="2000" b="1" dirty="0"/>
          </a:br>
          <a:r>
            <a:rPr lang="en" sz="2000" b="1" dirty="0"/>
            <a:t>(Mat.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pap-029" sz="1800" b="1" kern="1200" noProof="0" dirty="0"/>
            <a:t>“ Mi no a ha</a:t>
          </a:r>
          <a:r>
            <a:rPr lang="pap-029" sz="1800" b="1" kern="1200" noProof="0" dirty="0">
              <a:latin typeface="Aptos" panose="020B0004020202020204" pitchFamily="34" charset="0"/>
            </a:rPr>
            <a:t>ña un tal fe grandi asina ni asta na I</a:t>
          </a:r>
          <a:r>
            <a:rPr lang="pap-029" sz="1800" b="1" kern="1200" noProof="0" dirty="0"/>
            <a:t>srael”                               (Lukas 7:9)</a:t>
          </a:r>
          <a:endParaRPr lang="pap-029" sz="1800" kern="1200" noProof="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pap-029" sz="2000" b="1" noProof="0" dirty="0"/>
            <a:t>“ h</a:t>
          </a:r>
          <a:r>
            <a:rPr lang="pap-029" sz="2000" b="1" noProof="0" dirty="0">
              <a:latin typeface="Aptos" panose="020B0004020202020204" pitchFamily="34" charset="0"/>
            </a:rPr>
            <a:t>òmber yen di fe </a:t>
          </a:r>
          <a:r>
            <a:rPr lang="pap-029" sz="2000" b="1" noProof="0" dirty="0"/>
            <a:t>”                   (Echonan 6:5)</a:t>
          </a:r>
          <a:endParaRPr lang="pap-029" sz="2000" noProof="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900" b="1" noProof="0" dirty="0"/>
            <a:t>Praktik</a:t>
          </a:r>
          <a:r>
            <a:rPr lang="pap-029" sz="1900" b="1" noProof="0" dirty="0">
              <a:latin typeface="Aptos" panose="020B0004020202020204" pitchFamily="34" charset="0"/>
            </a:rPr>
            <a:t>á fe, kon sea chikitu esaki lo por ta</a:t>
          </a:r>
          <a:r>
            <a:rPr lang="pap-029" sz="1900" b="1" noProof="0" dirty="0"/>
            <a:t> (Mat. 17:20)</a:t>
          </a:r>
          <a:endParaRPr lang="pap-029" sz="1900" noProof="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Studia e Beibel (Rom.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Pidi Dios pa oument</a:t>
          </a:r>
          <a:r>
            <a:rPr lang="en-US" sz="2000" b="1" dirty="0">
              <a:latin typeface="Aptos" panose="020B0004020202020204" pitchFamily="34" charset="0"/>
            </a:rPr>
            <a:t>á </a:t>
          </a:r>
          <a:r>
            <a:rPr lang="en-US" sz="2000" b="1" dirty="0" err="1">
              <a:latin typeface="Aptos" panose="020B0004020202020204" pitchFamily="34" charset="0"/>
            </a:rPr>
            <a:t>esaki</a:t>
          </a:r>
          <a:r>
            <a:rPr lang="en" sz="2000" b="1" dirty="0"/>
            <a:t>                            (Lukas.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No entreg</a:t>
          </a:r>
          <a:r>
            <a:rPr lang="en-US" sz="2000" b="1" dirty="0">
              <a:latin typeface="Aptos" panose="020B0004020202020204" pitchFamily="34" charset="0"/>
            </a:rPr>
            <a:t>á </a:t>
          </a:r>
          <a:r>
            <a:rPr lang="pap-029" sz="2000" b="1" noProof="0" dirty="0">
              <a:latin typeface="Aptos" panose="020B0004020202020204" pitchFamily="34" charset="0"/>
            </a:rPr>
            <a:t>na duda</a:t>
          </a:r>
          <a:r>
            <a:rPr lang="pap-029" sz="2000" b="1" noProof="0" dirty="0"/>
            <a:t>                                        (Marko 9:23-24</a:t>
          </a:r>
          <a:r>
            <a:rPr lang="en" sz="2000" b="1" dirty="0"/>
            <a:t>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No basa mi fe riba e fe di otronan (Mat. 25:8)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Respondiendo na e Spiritu Santu                        (Gal.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Pa habitualmente praktik</a:t>
          </a:r>
          <a:r>
            <a:rPr lang="en-US" sz="2000" b="1" dirty="0">
              <a:latin typeface="Aptos" panose="020B0004020202020204" pitchFamily="34" charset="0"/>
            </a:rPr>
            <a:t>á mi </a:t>
          </a:r>
          <a:r>
            <a:rPr lang="en-US" sz="2000" b="1" dirty="0" err="1">
              <a:latin typeface="Aptos" panose="020B0004020202020204" pitchFamily="34" charset="0"/>
            </a:rPr>
            <a:t>fe</a:t>
          </a:r>
          <a:r>
            <a:rPr lang="en" sz="2000" b="1" dirty="0"/>
            <a:t>               (2 Kor.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Sea obedesido na Hesus i Su Palabra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Teniendo un eksperensia diario ku Hesus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Hasiendo Hesus e sentro di nos bida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Pa bida di akuerdo ku nos fe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Pa basa nos fe riba Hesus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Reflehando Hesus den nos bida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pap-029" sz="2000" b="1" noProof="0" dirty="0">
              <a:solidFill>
                <a:schemeClr val="tx1"/>
              </a:solidFill>
            </a:rPr>
            <a:t>Asept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á e don di Su grasia</a:t>
          </a:r>
          <a:endParaRPr lang="pap-029" sz="2000" noProof="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 Pakiko boso no tin fe?” (Marko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fe di e ap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òstelnan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 Abo tin poko fe!” </a:t>
          </a:r>
          <a:br>
            <a:rPr lang="es-ES" sz="2000" b="1" kern="1200" dirty="0"/>
          </a:br>
          <a:r>
            <a:rPr lang="en" sz="2000" b="1" kern="1200" dirty="0"/>
            <a:t>(Mat.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Pedro su fe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“Bini na e yudansa di mi poko fe”               (Marko 9:24)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Tata su fe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 Grandi ta bo fe ” </a:t>
          </a:r>
          <a:br>
            <a:rPr lang="es-ES" sz="2000" b="1" kern="1200" dirty="0"/>
          </a:br>
          <a:r>
            <a:rPr lang="en" sz="2000" b="1" kern="1200" dirty="0"/>
            <a:t>(Mat.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fe di e muh</a:t>
          </a: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15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Kananeo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“ Mi no a ha</a:t>
          </a:r>
          <a:r>
            <a:rPr lang="pap-029" sz="1800" b="1" kern="1200" noProof="0" dirty="0">
              <a:latin typeface="Aptos" panose="020B0004020202020204" pitchFamily="34" charset="0"/>
            </a:rPr>
            <a:t>ña un tal fe grandi asina ni asta na I</a:t>
          </a:r>
          <a:r>
            <a:rPr lang="pap-029" sz="1800" b="1" kern="1200" noProof="0" dirty="0"/>
            <a:t>srael”                               (Lukas 7:9)</a:t>
          </a:r>
          <a:endParaRPr lang="pap-029" sz="1800" kern="1200" noProof="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Senturi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ó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 su Fe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“ h</a:t>
          </a:r>
          <a:r>
            <a:rPr lang="pap-029" sz="2000" b="1" kern="1200" noProof="0" dirty="0">
              <a:latin typeface="Aptos" panose="020B0004020202020204" pitchFamily="34" charset="0"/>
            </a:rPr>
            <a:t>òmber yen di fe </a:t>
          </a:r>
          <a:r>
            <a:rPr lang="pap-029" sz="2000" b="1" kern="1200" noProof="0" dirty="0"/>
            <a:t>”                   (Echonan 6:5)</a:t>
          </a:r>
          <a:endParaRPr lang="pap-029" sz="2000" kern="1200" noProof="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Esteban su fe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900" b="1" kern="1200" noProof="0" dirty="0"/>
            <a:t>Praktik</a:t>
          </a:r>
          <a:r>
            <a:rPr lang="pap-029" sz="1900" b="1" kern="1200" noProof="0" dirty="0">
              <a:latin typeface="Aptos" panose="020B0004020202020204" pitchFamily="34" charset="0"/>
            </a:rPr>
            <a:t>á fe, kon sea chikitu esaki lo por ta</a:t>
          </a:r>
          <a:r>
            <a:rPr lang="pap-029" sz="1900" b="1" kern="1200" noProof="0" dirty="0"/>
            <a:t> (Mat. 17:20)</a:t>
          </a:r>
          <a:endParaRPr lang="pap-029" sz="1900" kern="1200" noProof="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Studia e Beibel (Rom.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Pidi Dios pa oument</a:t>
          </a:r>
          <a:r>
            <a:rPr lang="en-US" sz="2000" b="1" kern="1200" dirty="0">
              <a:latin typeface="Aptos" panose="020B0004020202020204" pitchFamily="34" charset="0"/>
            </a:rPr>
            <a:t>á </a:t>
          </a:r>
          <a:r>
            <a:rPr lang="en-US" sz="2000" b="1" kern="1200" dirty="0" err="1">
              <a:latin typeface="Aptos" panose="020B0004020202020204" pitchFamily="34" charset="0"/>
            </a:rPr>
            <a:t>esaki</a:t>
          </a:r>
          <a:r>
            <a:rPr lang="en" sz="2000" b="1" kern="1200" dirty="0"/>
            <a:t>                            (Lukas.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No entreg</a:t>
          </a:r>
          <a:r>
            <a:rPr lang="en-US" sz="2000" b="1" kern="1200" dirty="0">
              <a:latin typeface="Aptos" panose="020B0004020202020204" pitchFamily="34" charset="0"/>
            </a:rPr>
            <a:t>á </a:t>
          </a:r>
          <a:r>
            <a:rPr lang="pap-029" sz="2000" b="1" kern="1200" noProof="0" dirty="0">
              <a:latin typeface="Aptos" panose="020B0004020202020204" pitchFamily="34" charset="0"/>
            </a:rPr>
            <a:t>na duda</a:t>
          </a:r>
          <a:r>
            <a:rPr lang="pap-029" sz="2000" b="1" kern="1200" noProof="0" dirty="0"/>
            <a:t>                                        (Marko 9:23-24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No basa mi fe riba e fe di otronan (Mat. 25:8)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Respondiendo na e Spiritu Santu                        (Gal.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Pa habitualmente praktik</a:t>
          </a:r>
          <a:r>
            <a:rPr lang="en-US" sz="2000" b="1" kern="1200" dirty="0">
              <a:latin typeface="Aptos" panose="020B0004020202020204" pitchFamily="34" charset="0"/>
            </a:rPr>
            <a:t>á mi </a:t>
          </a:r>
          <a:r>
            <a:rPr lang="en-US" sz="2000" b="1" kern="1200" dirty="0" err="1">
              <a:latin typeface="Aptos" panose="020B0004020202020204" pitchFamily="34" charset="0"/>
            </a:rPr>
            <a:t>fe</a:t>
          </a:r>
          <a:r>
            <a:rPr lang="en" sz="2000" b="1" kern="1200" dirty="0"/>
            <a:t>               (2 Kor. 5:7)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Sea obedesido na Hesus i Su Palabra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Teniendo un eksperensia diario ku Hesus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Hasiendo Hesus e sentro di nos bida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 bida di akuerdo ku nos fe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 basa nos fe riba Hesus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Reflehando Hesus den nos bida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Asept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á e don di Su grasia</a:t>
          </a:r>
          <a:endParaRPr lang="pap-029" sz="2000" kern="1200" noProof="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TENIENDO 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905726" y="2334944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8 pa Mei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E FE DI HESUS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At’aki e p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èrseveransia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santunan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At’aki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esnan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warda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mandamentunan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Dios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Hesus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(Revelashon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Nos, e fielnan kende ta biba serka di e regreso di Hesus, ta w</a:t>
            </a:r>
            <a:r>
              <a:rPr lang="pap-029" sz="2000" b="1" dirty="0">
                <a:latin typeface="Aptos" panose="020B0004020202020204" pitchFamily="34" charset="0"/>
              </a:rPr>
              <a:t>òrdu distingí dor di dos kos ku nos mester </a:t>
            </a:r>
            <a:r>
              <a:rPr lang="pap-029" sz="2000" b="1" dirty="0"/>
              <a:t>“ warda " (esei ta, obedes</a:t>
            </a:r>
            <a:r>
              <a:rPr lang="pap-029" sz="2000" b="1" dirty="0">
                <a:latin typeface="Aptos" panose="020B0004020202020204" pitchFamily="34" charset="0"/>
              </a:rPr>
              <a:t>é òf preservá </a:t>
            </a:r>
            <a:r>
              <a:rPr lang="pap-029" sz="2000" b="1" dirty="0"/>
              <a:t>): e mandamentunan i e fe di Hesus </a:t>
            </a:r>
            <a:br>
              <a:rPr lang="en" sz="2000" b="1" dirty="0"/>
            </a:br>
            <a:r>
              <a:rPr lang="en" sz="2000" b="1" dirty="0"/>
              <a:t>(Rev.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818986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Dor di tin fe den Hesus nos ta w</a:t>
            </a:r>
            <a:r>
              <a:rPr lang="pap-029" sz="2000" b="1" dirty="0">
                <a:latin typeface="Aptos" panose="020B0004020202020204" pitchFamily="34" charset="0"/>
              </a:rPr>
              <a:t>òrdu hustifiká</a:t>
            </a:r>
            <a:r>
              <a:rPr lang="pap-029" sz="2000" b="1" dirty="0"/>
              <a:t> (Rom. 5:1), santifik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 ( Echonan 26:18), i bira yuinan di Dios (Juan 1:12</a:t>
            </a:r>
            <a:r>
              <a:rPr lang="en" sz="2000" b="1" dirty="0"/>
              <a:t>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E Lei ( e mandamentunan ) i e Evangelio ( fe ) ta trose un den otro. Bo no por obedes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é sin tin fe, ni kere sin obedesé. Pero kiko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 “ e fe di Hesus “ ta nifiká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“ E ora ei konfia den Señor Hesus pa guiabo paso a paso den e kaminda korekto. Bo por derivá siguransa i forsa na kada paso ku bo avansá, pasombra bo por ta sigurá ku bo man ta den Su man. Bo por “ kore i no kansa ”; bo por “ kana i  no desmayá, ” pasombra bo por realisá dor di fe ku bo tin bo man den e man di Kristu. Bo lo no senk bou di deskurashamentu, pasombra segun ku bo ta sigui pa konosé Señor, konfiando den djE, bo lo tin e siguransa ku Esun Kende nunka ta bandoná esnan ken ta konfi’E kompletamente ta bo Yudador konstante.”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774426"/>
            <a:ext cx="381000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“ Fe ta mustra e realidat di loke nos ta spera; e ta e evidensia di kosnan ku  nos no por mira</a:t>
            </a:r>
            <a:r>
              <a:rPr lang="pap-029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pap-029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(Hebreonan 11:1, NLT)</a:t>
            </a: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Diferente tiponan di fe: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Fe i  se</a:t>
            </a:r>
            <a:r>
              <a:rPr lang="pap-029" sz="2000" b="1" dirty="0">
                <a:latin typeface="Aptos" panose="020B0004020202020204" pitchFamily="34" charset="0"/>
              </a:rPr>
              <a:t>ñalnan</a:t>
            </a:r>
            <a:r>
              <a:rPr lang="pap-029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mid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 di fe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Fe i  sintimentunan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Kiko ta fe?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Definishon i desaroyo di fe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fe di Hesus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Konosementu di Dios, estudio di Beibel, i orashon mester tin un elemento komun pa por bira elementonan transformativo den nos bida: fe.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Pero ku fe, nan ta elementonan poderoso ku lo hiba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nos na e t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òpnan di mas haltu di nos eksperensia spiritual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: “ tur kos ta posibel pa esun ku ta kere ” (Marko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Sin fe, e elementonan aki ta bira solamente(djis) konosementu,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òf ritualnan bashí(sin) di nifikashon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DIFERENTE TIPONAN DI FE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 I SE</a:t>
            </a:r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tos" panose="020B0004020202020204" pitchFamily="34" charset="0"/>
              </a:rPr>
              <a:t>ÑALNAN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 Solamente(amenos ku) boso hende no mira se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ñalnan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maravianan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,’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Hesus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bis’é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,‘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nunka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lo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kere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(Juan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Un se</a:t>
            </a:r>
            <a:r>
              <a:rPr lang="pap-029" b="1" dirty="0">
                <a:latin typeface="Aptos" panose="020B0004020202020204" pitchFamily="34" charset="0"/>
              </a:rPr>
              <a:t>ñal ta un marka distintivo di </a:t>
            </a:r>
            <a:r>
              <a:rPr lang="pap-029" b="1" dirty="0"/>
              <a:t>demonstrashon dun</a:t>
            </a:r>
            <a:r>
              <a:rPr lang="pap-029" b="1" dirty="0">
                <a:latin typeface="Aptos" panose="020B0004020202020204" pitchFamily="34" charset="0"/>
              </a:rPr>
              <a:t>á pa konfirmá un mensahe inspirá òf pa sostené outoridat divino. Ounke un señal generalmente ta wòrdu komprendé di ta un evento milagroso </a:t>
            </a:r>
            <a:r>
              <a:rPr lang="pap-029" b="1" dirty="0"/>
              <a:t>— manera e kasamentu na Kana (Juan 2:11) — e echo ku Israel a kamper dilanti di Seru di Sinai pa ador</a:t>
            </a:r>
            <a:r>
              <a:rPr lang="pap-029" b="1" dirty="0">
                <a:latin typeface="Aptos" panose="020B0004020202020204" pitchFamily="34" charset="0"/>
              </a:rPr>
              <a:t>á Dios </a:t>
            </a:r>
            <a:r>
              <a:rPr lang="pap-029" b="1" dirty="0"/>
              <a:t>(Eksodo 3:12) tambe a w</a:t>
            </a:r>
            <a:r>
              <a:rPr lang="pap-029" b="1" dirty="0">
                <a:latin typeface="Aptos" panose="020B0004020202020204" pitchFamily="34" charset="0"/>
              </a:rPr>
              <a:t>òrdu duná komo un señal</a:t>
            </a:r>
            <a:r>
              <a:rPr lang="pap-029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E Fariseonan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a pidi Hesus pa mustra nan un se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ñal di kualkier klase ku lo por prueba ku E tabata e Mesias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, asina ku nan lo por kere den djE (Marko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srgbClr val="000000"/>
                </a:solidFill>
              </a:rPr>
              <a:t>Dios a duna nos sufisiente evidensia den Su Palabra i den naturalesa asina ku ken sea ta desea pa kere lo por kere. Sinembargo, semper tin lug</a:t>
            </a:r>
            <a:r>
              <a:rPr lang="pap-029" sz="2000" b="1" dirty="0">
                <a:solidFill>
                  <a:srgbClr val="000000"/>
                </a:solidFill>
                <a:latin typeface="Aptos" panose="020B0004020202020204" pitchFamily="34" charset="0"/>
              </a:rPr>
              <a:t>á pa duda. Pesei Hesus a duna un bendishon speshal  na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“ esnan kende no a mira i t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òg a kere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” (Juan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Hesus tabata irit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á(provoká ) ora ku nan a pidi pa un señal pa hustifiká nan falta di fe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(Marko 8:12). Ora ku un hende no kier kere, ningun se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ñal lo ta kapas pa konvensé nan. 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E MIDI DI FE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 El a kontestá, ‘ Si boso tin fe chikitu manera un simia di mòster, boso lo por bisa na e palu di sikamor aki,« Sea ranká i planta den e laman,» i esaki lo obedesé boso ’ ” (Lukas 17:6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062444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Tin diferente midinan di fe: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Ta kla ku fe por krese segun ku e raisnan di inkredulidat ta w</a:t>
            </a:r>
            <a:r>
              <a:rPr lang="pap-029" b="1" dirty="0">
                <a:latin typeface="Aptos" panose="020B0004020202020204" pitchFamily="34" charset="0"/>
              </a:rPr>
              <a:t>òrdu ranká ku rais</a:t>
            </a:r>
            <a:r>
              <a:rPr lang="pap-029" b="1" dirty="0"/>
              <a:t>. Konvikshon gradualmente mester remplas</a:t>
            </a:r>
            <a:r>
              <a:rPr lang="pap-029" b="1" dirty="0">
                <a:latin typeface="Aptos" panose="020B0004020202020204" pitchFamily="34" charset="0"/>
              </a:rPr>
              <a:t>á duda</a:t>
            </a:r>
            <a:r>
              <a:rPr lang="pap-029" b="1" dirty="0"/>
              <a:t>. Nos petishon mester ta: “ Oument</a:t>
            </a:r>
            <a:r>
              <a:rPr lang="pap-029" b="1" dirty="0">
                <a:latin typeface="Aptos" panose="020B0004020202020204" pitchFamily="34" charset="0"/>
              </a:rPr>
              <a:t>á nos fe</a:t>
            </a:r>
            <a:r>
              <a:rPr lang="pap-029" b="1" dirty="0"/>
              <a:t>” (Lukas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Dor di e trabou di e Spiritu Santu, e estudio di e Beibel, i nos eksperensia ku Dios nos lo ta kapas pa opserv</a:t>
            </a:r>
            <a:r>
              <a:rPr lang="pap-029" b="1" dirty="0">
                <a:latin typeface="Aptos" panose="020B0004020202020204" pitchFamily="34" charset="0"/>
              </a:rPr>
              <a:t>á ku </a:t>
            </a:r>
            <a:r>
              <a:rPr lang="pap-029" b="1" dirty="0"/>
              <a:t>“ bo fe ta kresiendo ” (2Tes.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FE I SINTIMENTUNAN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 Pasombra ta pa medio di grasia boso a wòrdu salbá, dor di fe — i esaki no ta di boso mes, e ta e don di Dios.” </a:t>
            </a:r>
            <a:r>
              <a:rPr lang="pap-029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(Efesionan 2:8)</a:t>
            </a:r>
            <a:endParaRPr lang="pap-029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Fe ta un sintimentu </a:t>
            </a:r>
            <a:r>
              <a:rPr lang="pap-029" sz="2000" b="1" dirty="0">
                <a:latin typeface="Aptos" panose="020B0004020202020204" pitchFamily="34" charset="0"/>
              </a:rPr>
              <a:t>òf un akto rashonal</a:t>
            </a:r>
            <a:r>
              <a:rPr lang="en" sz="20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Pero fe di su mes no ta un sintimentu; esaki ta “ siguridat ” i “ konvikshon ” (Heb. 11:1). E no ta algu ku ta depend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é riba nos beis(humor). Ora ku mi ta sinti swak, òf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ta sinti ku mi salbashon ta leu ay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á, esei ta e tempu ku mi mester ehersé e mayoria fe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Ora ku nos reakshon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á(respondé)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positivamente na e don ei — ora ku nos kumins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á ta ehersé fe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— e fe ei ta produs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í den nos sintimentunan manera goso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; trankilidat; un sentido di alivio spiritual;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Pero laga nos kumins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á for di prinsipio. Kiko ta e origin di fe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? Fe ta bini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for di Dios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E ta duna esaki na nos komo un don(regalo) (Rom. 12:3; Efe.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E kontesta na e pregunta aki ta importante. No ta meskos pa bisa “ MI TA SINTI salb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" komo pa bisa “ MI SA mi ta salb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. "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KIKO TA FE?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DEFINISHON I DESAROYO DI FE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6927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latin typeface="Comic Sans MS" panose="030F0702030302020204" pitchFamily="66" charset="0"/>
              </a:rPr>
              <a:t>“ Fe ta mustra e realidat di loke nos ta spera riba dje; e ta e evidensia di kosnan ku nos no por mira.”                  </a:t>
            </a:r>
            <a:r>
              <a:rPr lang="pap-029" sz="1400" b="1" dirty="0">
                <a:latin typeface="Comic Sans MS" panose="030F0702030302020204" pitchFamily="66" charset="0"/>
              </a:rPr>
              <a:t>(Hebreonan 11:1</a:t>
            </a:r>
            <a:r>
              <a:rPr lang="en" sz="14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Hebreonan 11:1, 3, i 6 ta ofres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é nos un definishon Amplio di fe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Fe tin hopi di hasi ku nos konsepto di Dios. E ta guia nos pa kere den djE komo Kreador i Rekompensador.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112517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38865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19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Manera nos a mira, nos tur no tin e mesun nivel di di fe. Kon ami lo por desaroy</a:t>
            </a:r>
            <a:r>
              <a:rPr kumimoji="0" lang="pap-029" sz="19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á loke sea e fe ku mi tin</a:t>
            </a:r>
            <a:r>
              <a:rPr kumimoji="0" lang="pap-029" sz="19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, sea ku e ta tiki </a:t>
            </a:r>
            <a:r>
              <a:rPr kumimoji="0" lang="pap-029" sz="19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òf hopi</a:t>
            </a:r>
            <a:r>
              <a:rPr kumimoji="0" lang="pap-029" sz="19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504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Den e sobra di e kap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ítulo</a:t>
            </a:r>
            <a:r>
              <a:rPr lang="pap-029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,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Pablo ta elabor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á riba e fe di hopi hòmbernan i muhénan kende ta sirbi komo un ehèmpel i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 enkurashamentu pa nos no p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èrdè kurason mientras nos ta spera e rekompensa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1423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2026-04-05T13:32:58Z</dcterms:created>
  <dcterms:modified xsi:type="dcterms:W3CDTF">2026-05-07T03:57:28Z</dcterms:modified>
</cp:coreProperties>
</file>