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298" r:id="rId3"/>
    <p:sldId id="300" r:id="rId4"/>
    <p:sldId id="299" r:id="rId5"/>
    <p:sldId id="258" r:id="rId6"/>
    <p:sldId id="259" r:id="rId7"/>
    <p:sldId id="292" r:id="rId8"/>
    <p:sldId id="293" r:id="rId9"/>
    <p:sldId id="294" r:id="rId10"/>
    <p:sldId id="295" r:id="rId11"/>
    <p:sldId id="290" r:id="rId12"/>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4E4B"/>
    <a:srgbClr val="931C14"/>
    <a:srgbClr val="D3B5E9"/>
    <a:srgbClr val="D8BEFF"/>
    <a:srgbClr val="F0B95E"/>
    <a:srgbClr val="AF569A"/>
    <a:srgbClr val="9A6A4C"/>
    <a:srgbClr val="A3C2FF"/>
    <a:srgbClr val="654C0F"/>
    <a:srgbClr val="FDF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494" autoAdjust="0"/>
  </p:normalViewPr>
  <p:slideViewPr>
    <p:cSldViewPr snapToGrid="0">
      <p:cViewPr varScale="1">
        <p:scale>
          <a:sx n="99" d="100"/>
          <a:sy n="99" d="100"/>
        </p:scale>
        <p:origin x="9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ata2.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2885E-0EA5-455C-BEAC-89B2DB322291}" type="doc">
      <dgm:prSet loTypeId="urn:microsoft.com/office/officeart/2008/layout/TitledPictureBlocks" loCatId="picture" qsTypeId="urn:microsoft.com/office/officeart/2005/8/quickstyle/simple5" qsCatId="simple" csTypeId="urn:microsoft.com/office/officeart/2005/8/colors/colorful1" csCatId="colorful" phldr="1"/>
      <dgm:spPr/>
      <dgm:t>
        <a:bodyPr/>
        <a:lstStyle/>
        <a:p>
          <a:endParaRPr lang="es-ES"/>
        </a:p>
      </dgm:t>
    </dgm:pt>
    <dgm:pt modelId="{1E10BA01-B792-4136-B611-28612F13861E}">
      <dgm:prSet custT="1"/>
      <dgm:spPr/>
      <dgm:t>
        <a:bodyPr/>
        <a:lstStyle/>
        <a:p>
          <a:r>
            <a:rPr lang="pap-029" sz="2000" b="1" noProof="0" dirty="0">
              <a:effectLst>
                <a:outerShdw blurRad="38100" dist="38100" dir="2700000" algn="tl">
                  <a:srgbClr val="000000"/>
                </a:outerShdw>
              </a:effectLst>
            </a:rPr>
            <a:t>E tormentanan di bida</a:t>
          </a:r>
          <a:endParaRPr lang="pap-029" sz="2000" noProof="0" dirty="0">
            <a:effectLst>
              <a:outerShdw blurRad="38100" dist="38100" dir="2700000" algn="tl">
                <a:srgbClr val="000000"/>
              </a:outerShdw>
            </a:effectLst>
          </a:endParaRPr>
        </a:p>
      </dgm:t>
    </dgm:pt>
    <dgm:pt modelId="{9DBC40C4-F2F5-4EA2-9516-9D00491C6141}" type="parTrans" cxnId="{5787BB29-5A02-4ABA-BA38-CA3F383A8AF8}">
      <dgm:prSet/>
      <dgm:spPr/>
      <dgm:t>
        <a:bodyPr/>
        <a:lstStyle/>
        <a:p>
          <a:endParaRPr lang="es-ES" sz="2000">
            <a:effectLst>
              <a:outerShdw blurRad="38100" dist="38100" dir="2700000" algn="tl">
                <a:srgbClr val="000000"/>
              </a:outerShdw>
            </a:effectLst>
          </a:endParaRPr>
        </a:p>
      </dgm:t>
    </dgm:pt>
    <dgm:pt modelId="{8386C04E-8771-4AD6-991E-06168733F932}" type="sibTrans" cxnId="{5787BB29-5A02-4ABA-BA38-CA3F383A8AF8}">
      <dgm:prSet/>
      <dgm:spPr/>
      <dgm:t>
        <a:bodyPr/>
        <a:lstStyle/>
        <a:p>
          <a:endParaRPr lang="es-ES" sz="2000">
            <a:effectLst>
              <a:outerShdw blurRad="38100" dist="38100" dir="2700000" algn="tl">
                <a:srgbClr val="000000"/>
              </a:outerShdw>
            </a:effectLst>
          </a:endParaRPr>
        </a:p>
      </dgm:t>
    </dgm:pt>
    <dgm:pt modelId="{BC5C3905-FD50-499A-89CF-E1A5BFE01D57}">
      <dgm:prSet custT="1"/>
      <dgm:spPr/>
      <dgm:t>
        <a:bodyPr/>
        <a:lstStyle/>
        <a:p>
          <a:r>
            <a:rPr lang="pap-029" sz="2000" b="1" noProof="0" dirty="0">
              <a:effectLst>
                <a:outerShdw blurRad="38100" dist="38100" dir="2700000" algn="tl">
                  <a:srgbClr val="000000"/>
                </a:outerShdw>
              </a:effectLst>
            </a:rPr>
            <a:t>Malesanan</a:t>
          </a:r>
          <a:endParaRPr lang="pap-029" sz="2000" noProof="0" dirty="0">
            <a:effectLst>
              <a:outerShdw blurRad="38100" dist="38100" dir="2700000" algn="tl">
                <a:srgbClr val="000000"/>
              </a:outerShdw>
            </a:effectLst>
          </a:endParaRPr>
        </a:p>
      </dgm:t>
    </dgm:pt>
    <dgm:pt modelId="{1E346863-5487-4F1D-B591-6F0DCB40E909}" type="parTrans" cxnId="{9FF2848E-745C-41B2-92EF-09EF26DD7B11}">
      <dgm:prSet/>
      <dgm:spPr/>
      <dgm:t>
        <a:bodyPr/>
        <a:lstStyle/>
        <a:p>
          <a:endParaRPr lang="es-ES" sz="2000">
            <a:effectLst>
              <a:outerShdw blurRad="38100" dist="38100" dir="2700000" algn="tl">
                <a:srgbClr val="000000"/>
              </a:outerShdw>
            </a:effectLst>
          </a:endParaRPr>
        </a:p>
      </dgm:t>
    </dgm:pt>
    <dgm:pt modelId="{4B19B39A-F04F-4F92-B14C-2EDACA2F02D8}" type="sibTrans" cxnId="{9FF2848E-745C-41B2-92EF-09EF26DD7B11}">
      <dgm:prSet/>
      <dgm:spPr/>
      <dgm:t>
        <a:bodyPr/>
        <a:lstStyle/>
        <a:p>
          <a:endParaRPr lang="es-ES" sz="2000">
            <a:effectLst>
              <a:outerShdw blurRad="38100" dist="38100" dir="2700000" algn="tl">
                <a:srgbClr val="000000"/>
              </a:outerShdw>
            </a:effectLst>
          </a:endParaRPr>
        </a:p>
      </dgm:t>
    </dgm:pt>
    <dgm:pt modelId="{26552510-D04F-47BD-BB3C-5DDDC556866B}">
      <dgm:prSet custT="1"/>
      <dgm:spPr/>
      <dgm:t>
        <a:bodyPr/>
        <a:lstStyle/>
        <a:p>
          <a:r>
            <a:rPr lang="pap-029" sz="2000" b="1" noProof="0" dirty="0">
              <a:effectLst>
                <a:outerShdw blurRad="38100" dist="38100" dir="2700000" algn="tl">
                  <a:srgbClr val="000000"/>
                </a:outerShdw>
              </a:effectLst>
            </a:rPr>
            <a:t>Desasternan</a:t>
          </a:r>
          <a:endParaRPr lang="pap-029" sz="2000" noProof="0" dirty="0">
            <a:effectLst>
              <a:outerShdw blurRad="38100" dist="38100" dir="2700000" algn="tl">
                <a:srgbClr val="000000"/>
              </a:outerShdw>
            </a:effectLst>
          </a:endParaRPr>
        </a:p>
      </dgm:t>
    </dgm:pt>
    <dgm:pt modelId="{24894867-0517-44DC-9BE8-543767BE9078}" type="parTrans" cxnId="{E682E58C-5F77-4421-AEE0-2A44E32CE4BB}">
      <dgm:prSet/>
      <dgm:spPr/>
      <dgm:t>
        <a:bodyPr/>
        <a:lstStyle/>
        <a:p>
          <a:endParaRPr lang="es-ES" sz="2000">
            <a:effectLst>
              <a:outerShdw blurRad="38100" dist="38100" dir="2700000" algn="tl">
                <a:srgbClr val="000000"/>
              </a:outerShdw>
            </a:effectLst>
          </a:endParaRPr>
        </a:p>
      </dgm:t>
    </dgm:pt>
    <dgm:pt modelId="{6A1B1D93-557F-47A8-A7CC-19639EDB6298}" type="sibTrans" cxnId="{E682E58C-5F77-4421-AEE0-2A44E32CE4BB}">
      <dgm:prSet/>
      <dgm:spPr/>
      <dgm:t>
        <a:bodyPr/>
        <a:lstStyle/>
        <a:p>
          <a:endParaRPr lang="es-ES" sz="2000">
            <a:effectLst>
              <a:outerShdw blurRad="38100" dist="38100" dir="2700000" algn="tl">
                <a:srgbClr val="000000"/>
              </a:outerShdw>
            </a:effectLst>
          </a:endParaRPr>
        </a:p>
      </dgm:t>
    </dgm:pt>
    <dgm:pt modelId="{8B9385C6-0BE0-42E9-9A72-EDD7DD4F802C}">
      <dgm:prSet custT="1"/>
      <dgm:spPr/>
      <dgm:t>
        <a:bodyPr/>
        <a:lstStyle/>
        <a:p>
          <a:r>
            <a:rPr lang="en-US" sz="2000" b="1" dirty="0" err="1">
              <a:effectLst>
                <a:outerShdw blurRad="38100" dist="38100" dir="2700000" algn="tl">
                  <a:srgbClr val="000000"/>
                </a:outerShdw>
              </a:effectLst>
            </a:rPr>
            <a:t>Desepshonnan</a:t>
          </a:r>
          <a:endParaRPr lang="es-ES" sz="2000" dirty="0">
            <a:effectLst>
              <a:outerShdw blurRad="38100" dist="38100" dir="2700000" algn="tl">
                <a:srgbClr val="000000"/>
              </a:outerShdw>
            </a:effectLst>
          </a:endParaRPr>
        </a:p>
      </dgm:t>
    </dgm:pt>
    <dgm:pt modelId="{6E6A4D8A-A64E-4FDF-8611-593E6F6BA128}" type="parTrans" cxnId="{79995648-14F2-4597-8A43-3A0ADC6E7CD1}">
      <dgm:prSet/>
      <dgm:spPr/>
      <dgm:t>
        <a:bodyPr/>
        <a:lstStyle/>
        <a:p>
          <a:endParaRPr lang="es-ES" sz="2000">
            <a:effectLst>
              <a:outerShdw blurRad="38100" dist="38100" dir="2700000" algn="tl">
                <a:srgbClr val="000000"/>
              </a:outerShdw>
            </a:effectLst>
          </a:endParaRPr>
        </a:p>
      </dgm:t>
    </dgm:pt>
    <dgm:pt modelId="{A749F886-265E-4DD8-9766-F8B076B362A8}" type="sibTrans" cxnId="{79995648-14F2-4597-8A43-3A0ADC6E7CD1}">
      <dgm:prSet/>
      <dgm:spPr/>
      <dgm:t>
        <a:bodyPr/>
        <a:lstStyle/>
        <a:p>
          <a:endParaRPr lang="es-ES" sz="2000">
            <a:effectLst>
              <a:outerShdw blurRad="38100" dist="38100" dir="2700000" algn="tl">
                <a:srgbClr val="000000"/>
              </a:outerShdw>
            </a:effectLst>
          </a:endParaRPr>
        </a:p>
      </dgm:t>
    </dgm:pt>
    <dgm:pt modelId="{0BF04CDB-7185-40FD-A6A5-6ED41D99C077}">
      <dgm:prSet custT="1"/>
      <dgm:spPr/>
      <dgm:t>
        <a:bodyPr/>
        <a:lstStyle/>
        <a:p>
          <a:r>
            <a:rPr lang="es-ES" sz="2000" b="1" dirty="0">
              <a:effectLst>
                <a:outerShdw blurRad="38100" dist="38100" dir="2700000" algn="tl">
                  <a:srgbClr val="000000"/>
                </a:outerShdw>
              </a:effectLst>
            </a:rPr>
            <a:t>Mira </a:t>
          </a:r>
          <a:r>
            <a:rPr lang="es-ES" sz="2000" b="1" dirty="0" err="1">
              <a:effectLst>
                <a:outerShdw blurRad="38100" dist="38100" dir="2700000" algn="tl">
                  <a:srgbClr val="000000"/>
                </a:outerShdw>
              </a:effectLst>
            </a:rPr>
            <a:t>Hesus</a:t>
          </a:r>
          <a:endParaRPr lang="es-ES" sz="2000" dirty="0">
            <a:effectLst>
              <a:outerShdw blurRad="38100" dist="38100" dir="2700000" algn="tl">
                <a:srgbClr val="000000"/>
              </a:outerShdw>
            </a:effectLst>
          </a:endParaRPr>
        </a:p>
      </dgm:t>
    </dgm:pt>
    <dgm:pt modelId="{D9E187D8-C28D-485A-B402-B3200735E8BF}" type="parTrans" cxnId="{8B7576F4-3B02-4F33-99E0-54BDCF3B4E04}">
      <dgm:prSet/>
      <dgm:spPr/>
      <dgm:t>
        <a:bodyPr/>
        <a:lstStyle/>
        <a:p>
          <a:endParaRPr lang="es-ES" sz="2000">
            <a:effectLst>
              <a:outerShdw blurRad="38100" dist="38100" dir="2700000" algn="tl">
                <a:srgbClr val="000000"/>
              </a:outerShdw>
            </a:effectLst>
          </a:endParaRPr>
        </a:p>
      </dgm:t>
    </dgm:pt>
    <dgm:pt modelId="{6ABA5D82-63E4-4E87-AC3B-1C91B945B37E}" type="sibTrans" cxnId="{8B7576F4-3B02-4F33-99E0-54BDCF3B4E04}">
      <dgm:prSet/>
      <dgm:spPr/>
      <dgm:t>
        <a:bodyPr/>
        <a:lstStyle/>
        <a:p>
          <a:endParaRPr lang="es-ES" sz="2000">
            <a:effectLst>
              <a:outerShdw blurRad="38100" dist="38100" dir="2700000" algn="tl">
                <a:srgbClr val="000000"/>
              </a:outerShdw>
            </a:effectLst>
          </a:endParaRPr>
        </a:p>
      </dgm:t>
    </dgm:pt>
    <dgm:pt modelId="{C632DCBB-3723-49CC-8276-C3D8409462C6}" type="pres">
      <dgm:prSet presAssocID="{6EA2885E-0EA5-455C-BEAC-89B2DB322291}" presName="rootNode" presStyleCnt="0">
        <dgm:presLayoutVars>
          <dgm:chMax/>
          <dgm:chPref/>
          <dgm:dir/>
          <dgm:animLvl val="lvl"/>
        </dgm:presLayoutVars>
      </dgm:prSet>
      <dgm:spPr/>
    </dgm:pt>
    <dgm:pt modelId="{4B564E83-90D4-4D2A-BBC7-7C868A21F24C}" type="pres">
      <dgm:prSet presAssocID="{1E10BA01-B792-4136-B611-28612F13861E}" presName="composite" presStyleCnt="0"/>
      <dgm:spPr/>
    </dgm:pt>
    <dgm:pt modelId="{AE21968B-E7E2-4F65-95DD-3CB7CB1984B6}" type="pres">
      <dgm:prSet presAssocID="{1E10BA01-B792-4136-B611-28612F13861E}" presName="ParentText" presStyleLbl="node1" presStyleIdx="0" presStyleCnt="5" custScaleX="165181" custScaleY="329668" custLinFactY="-48692" custLinFactNeighborY="-100000">
        <dgm:presLayoutVars>
          <dgm:chMax val="1"/>
          <dgm:chPref val="1"/>
          <dgm:bulletEnabled val="1"/>
        </dgm:presLayoutVars>
      </dgm:prSet>
      <dgm:spPr/>
    </dgm:pt>
    <dgm:pt modelId="{5D83E837-544B-4FAF-97D2-4E7E13D0A11A}" type="pres">
      <dgm:prSet presAssocID="{1E10BA01-B792-4136-B611-28612F13861E}" presName="Image" presStyleLbl="bgImgPlace1" presStyleIdx="0" presStyleCnt="5" custScaleX="165139" custScaleY="12299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1321D3E6-250C-4E80-BC0F-2AC95D65F18F}" type="pres">
      <dgm:prSet presAssocID="{1E10BA01-B792-4136-B611-28612F13861E}" presName="ChildText" presStyleLbl="fgAcc1" presStyleIdx="0" presStyleCnt="0">
        <dgm:presLayoutVars>
          <dgm:chMax val="0"/>
          <dgm:chPref val="0"/>
          <dgm:bulletEnabled val="1"/>
        </dgm:presLayoutVars>
      </dgm:prSet>
      <dgm:spPr/>
    </dgm:pt>
    <dgm:pt modelId="{F5AC217E-CE1A-43CF-ADBA-10EC69A7FC2C}" type="pres">
      <dgm:prSet presAssocID="{8386C04E-8771-4AD6-991E-06168733F932}" presName="sibTrans" presStyleCnt="0"/>
      <dgm:spPr/>
    </dgm:pt>
    <dgm:pt modelId="{8882D5FB-9E5E-4B9E-9AAC-9ADC7C345061}" type="pres">
      <dgm:prSet presAssocID="{BC5C3905-FD50-499A-89CF-E1A5BFE01D57}" presName="composite" presStyleCnt="0"/>
      <dgm:spPr/>
    </dgm:pt>
    <dgm:pt modelId="{527DF991-4433-4C28-A69B-9DF422B253F6}" type="pres">
      <dgm:prSet presAssocID="{BC5C3905-FD50-499A-89CF-E1A5BFE01D57}" presName="ParentText" presStyleLbl="node1" presStyleIdx="1" presStyleCnt="5" custScaleX="165181" custScaleY="329668" custLinFactY="-51805" custLinFactNeighborY="-100000">
        <dgm:presLayoutVars>
          <dgm:chMax val="1"/>
          <dgm:chPref val="1"/>
          <dgm:bulletEnabled val="1"/>
        </dgm:presLayoutVars>
      </dgm:prSet>
      <dgm:spPr/>
    </dgm:pt>
    <dgm:pt modelId="{74DF89C7-CE1D-47BB-B46E-3D9BD26B7BC9}" type="pres">
      <dgm:prSet presAssocID="{BC5C3905-FD50-499A-89CF-E1A5BFE01D57}" presName="Image" presStyleLbl="bgImgPlace1" presStyleIdx="1" presStyleCnt="5" custScaleX="165181" custScaleY="12299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0D6285FE-47CA-4CA3-9D86-EBB899B1450D}" type="pres">
      <dgm:prSet presAssocID="{BC5C3905-FD50-499A-89CF-E1A5BFE01D57}" presName="ChildText" presStyleLbl="fgAcc1" presStyleIdx="0" presStyleCnt="0">
        <dgm:presLayoutVars>
          <dgm:chMax val="0"/>
          <dgm:chPref val="0"/>
          <dgm:bulletEnabled val="1"/>
        </dgm:presLayoutVars>
      </dgm:prSet>
      <dgm:spPr/>
    </dgm:pt>
    <dgm:pt modelId="{767BC3B0-4BC2-43AD-B377-09CBED6B7D21}" type="pres">
      <dgm:prSet presAssocID="{4B19B39A-F04F-4F92-B14C-2EDACA2F02D8}" presName="sibTrans" presStyleCnt="0"/>
      <dgm:spPr/>
    </dgm:pt>
    <dgm:pt modelId="{7DE2D053-5AF2-4DC3-96A3-9C3EEF34B2E4}" type="pres">
      <dgm:prSet presAssocID="{26552510-D04F-47BD-BB3C-5DDDC556866B}" presName="composite" presStyleCnt="0"/>
      <dgm:spPr/>
    </dgm:pt>
    <dgm:pt modelId="{5A5BFC6A-59BC-42DD-A33C-008232285B5C}" type="pres">
      <dgm:prSet presAssocID="{26552510-D04F-47BD-BB3C-5DDDC556866B}" presName="ParentText" presStyleLbl="node1" presStyleIdx="2" presStyleCnt="5" custScaleX="165181" custScaleY="329668" custLinFactY="-51805" custLinFactNeighborY="-100000">
        <dgm:presLayoutVars>
          <dgm:chMax val="1"/>
          <dgm:chPref val="1"/>
          <dgm:bulletEnabled val="1"/>
        </dgm:presLayoutVars>
      </dgm:prSet>
      <dgm:spPr/>
    </dgm:pt>
    <dgm:pt modelId="{BBB6B9F3-4392-4863-8740-B0AAB4EBBB97}" type="pres">
      <dgm:prSet presAssocID="{26552510-D04F-47BD-BB3C-5DDDC556866B}" presName="Image" presStyleLbl="bgImgPlace1" presStyleIdx="2" presStyleCnt="5" custScaleX="165181" custScaleY="122996"/>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DA96622-28BA-455F-9A13-527CAE297114}" type="pres">
      <dgm:prSet presAssocID="{26552510-D04F-47BD-BB3C-5DDDC556866B}" presName="ChildText" presStyleLbl="fgAcc1" presStyleIdx="0" presStyleCnt="0">
        <dgm:presLayoutVars>
          <dgm:chMax val="0"/>
          <dgm:chPref val="0"/>
          <dgm:bulletEnabled val="1"/>
        </dgm:presLayoutVars>
      </dgm:prSet>
      <dgm:spPr/>
    </dgm:pt>
    <dgm:pt modelId="{443B2E35-0FB4-4E4D-8DAB-901C814A0B8C}" type="pres">
      <dgm:prSet presAssocID="{6A1B1D93-557F-47A8-A7CC-19639EDB6298}" presName="sibTrans" presStyleCnt="0"/>
      <dgm:spPr/>
    </dgm:pt>
    <dgm:pt modelId="{7B7223D0-41B1-4D7E-8405-9D1F0FA57E22}" type="pres">
      <dgm:prSet presAssocID="{8B9385C6-0BE0-42E9-9A72-EDD7DD4F802C}" presName="composite" presStyleCnt="0"/>
      <dgm:spPr/>
    </dgm:pt>
    <dgm:pt modelId="{4488DD73-F913-463F-A9CC-57AED99CF418}" type="pres">
      <dgm:prSet presAssocID="{8B9385C6-0BE0-42E9-9A72-EDD7DD4F802C}" presName="ParentText" presStyleLbl="node1" presStyleIdx="3" presStyleCnt="5" custScaleX="165181" custScaleY="329668" custLinFactNeighborY="-1">
        <dgm:presLayoutVars>
          <dgm:chMax val="1"/>
          <dgm:chPref val="1"/>
          <dgm:bulletEnabled val="1"/>
        </dgm:presLayoutVars>
      </dgm:prSet>
      <dgm:spPr/>
    </dgm:pt>
    <dgm:pt modelId="{423910E7-9C61-4C54-A5FD-97A07CA59539}" type="pres">
      <dgm:prSet presAssocID="{8B9385C6-0BE0-42E9-9A72-EDD7DD4F802C}" presName="Image" presStyleLbl="bgImgPlace1" presStyleIdx="3" presStyleCnt="5" custScaleX="165181" custScaleY="122996" custLinFactNeighborY="26139"/>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dgm:spPr>
    </dgm:pt>
    <dgm:pt modelId="{3EDC665B-3F97-4678-B39B-BB2B3EE88C07}" type="pres">
      <dgm:prSet presAssocID="{8B9385C6-0BE0-42E9-9A72-EDD7DD4F802C}" presName="ChildText" presStyleLbl="fgAcc1" presStyleIdx="0" presStyleCnt="0">
        <dgm:presLayoutVars>
          <dgm:chMax val="0"/>
          <dgm:chPref val="0"/>
          <dgm:bulletEnabled val="1"/>
        </dgm:presLayoutVars>
      </dgm:prSet>
      <dgm:spPr/>
    </dgm:pt>
    <dgm:pt modelId="{006D54EC-16CF-4D6E-86D7-75F45BFA5F3F}" type="pres">
      <dgm:prSet presAssocID="{A749F886-265E-4DD8-9766-F8B076B362A8}" presName="sibTrans" presStyleCnt="0"/>
      <dgm:spPr/>
    </dgm:pt>
    <dgm:pt modelId="{40FCF22E-434C-423F-B8EE-0DFE5B988BA5}" type="pres">
      <dgm:prSet presAssocID="{0BF04CDB-7185-40FD-A6A5-6ED41D99C077}" presName="composite" presStyleCnt="0"/>
      <dgm:spPr/>
    </dgm:pt>
    <dgm:pt modelId="{9799FF2E-FFC6-4537-AB69-67FF50E07621}" type="pres">
      <dgm:prSet presAssocID="{0BF04CDB-7185-40FD-A6A5-6ED41D99C077}" presName="ParentText" presStyleLbl="node1" presStyleIdx="4" presStyleCnt="5" custScaleX="165181" custScaleY="329668" custLinFactNeighborY="-1">
        <dgm:presLayoutVars>
          <dgm:chMax val="1"/>
          <dgm:chPref val="1"/>
          <dgm:bulletEnabled val="1"/>
        </dgm:presLayoutVars>
      </dgm:prSet>
      <dgm:spPr/>
    </dgm:pt>
    <dgm:pt modelId="{AB00A01E-B34E-4F44-A7C6-7FAF9E71EE3A}" type="pres">
      <dgm:prSet presAssocID="{0BF04CDB-7185-40FD-A6A5-6ED41D99C077}" presName="Image" presStyleLbl="bgImgPlace1" presStyleIdx="4" presStyleCnt="5" custScaleX="165181" custScaleY="122996" custLinFactNeighborY="26139"/>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3B9A9E32-44AF-4FDF-B293-399EE38587E9}" type="pres">
      <dgm:prSet presAssocID="{0BF04CDB-7185-40FD-A6A5-6ED41D99C077}" presName="ChildText" presStyleLbl="fgAcc1" presStyleIdx="0" presStyleCnt="0">
        <dgm:presLayoutVars>
          <dgm:chMax val="0"/>
          <dgm:chPref val="0"/>
          <dgm:bulletEnabled val="1"/>
        </dgm:presLayoutVars>
      </dgm:prSet>
      <dgm:spPr/>
    </dgm:pt>
  </dgm:ptLst>
  <dgm:cxnLst>
    <dgm:cxn modelId="{865CFC20-520E-49B5-B131-76F0ABC90E04}" type="presOf" srcId="{0BF04CDB-7185-40FD-A6A5-6ED41D99C077}" destId="{9799FF2E-FFC6-4537-AB69-67FF50E07621}" srcOrd="0" destOrd="0" presId="urn:microsoft.com/office/officeart/2008/layout/TitledPictureBlocks"/>
    <dgm:cxn modelId="{5787BB29-5A02-4ABA-BA38-CA3F383A8AF8}" srcId="{6EA2885E-0EA5-455C-BEAC-89B2DB322291}" destId="{1E10BA01-B792-4136-B611-28612F13861E}" srcOrd="0" destOrd="0" parTransId="{9DBC40C4-F2F5-4EA2-9516-9D00491C6141}" sibTransId="{8386C04E-8771-4AD6-991E-06168733F932}"/>
    <dgm:cxn modelId="{50D64239-1FDD-4DAF-ADB9-DB31172739A6}" type="presOf" srcId="{6EA2885E-0EA5-455C-BEAC-89B2DB322291}" destId="{C632DCBB-3723-49CC-8276-C3D8409462C6}" srcOrd="0" destOrd="0" presId="urn:microsoft.com/office/officeart/2008/layout/TitledPictureBlocks"/>
    <dgm:cxn modelId="{79995648-14F2-4597-8A43-3A0ADC6E7CD1}" srcId="{6EA2885E-0EA5-455C-BEAC-89B2DB322291}" destId="{8B9385C6-0BE0-42E9-9A72-EDD7DD4F802C}" srcOrd="3" destOrd="0" parTransId="{6E6A4D8A-A64E-4FDF-8611-593E6F6BA128}" sibTransId="{A749F886-265E-4DD8-9766-F8B076B362A8}"/>
    <dgm:cxn modelId="{E682E58C-5F77-4421-AEE0-2A44E32CE4BB}" srcId="{6EA2885E-0EA5-455C-BEAC-89B2DB322291}" destId="{26552510-D04F-47BD-BB3C-5DDDC556866B}" srcOrd="2" destOrd="0" parTransId="{24894867-0517-44DC-9BE8-543767BE9078}" sibTransId="{6A1B1D93-557F-47A8-A7CC-19639EDB6298}"/>
    <dgm:cxn modelId="{9FF2848E-745C-41B2-92EF-09EF26DD7B11}" srcId="{6EA2885E-0EA5-455C-BEAC-89B2DB322291}" destId="{BC5C3905-FD50-499A-89CF-E1A5BFE01D57}" srcOrd="1" destOrd="0" parTransId="{1E346863-5487-4F1D-B591-6F0DCB40E909}" sibTransId="{4B19B39A-F04F-4F92-B14C-2EDACA2F02D8}"/>
    <dgm:cxn modelId="{7E0B7BC8-A736-4D84-9321-443FDC104C33}" type="presOf" srcId="{1E10BA01-B792-4136-B611-28612F13861E}" destId="{AE21968B-E7E2-4F65-95DD-3CB7CB1984B6}" srcOrd="0" destOrd="0" presId="urn:microsoft.com/office/officeart/2008/layout/TitledPictureBlocks"/>
    <dgm:cxn modelId="{78A614D9-FF5C-409F-A291-5BC45DEC9183}" type="presOf" srcId="{8B9385C6-0BE0-42E9-9A72-EDD7DD4F802C}" destId="{4488DD73-F913-463F-A9CC-57AED99CF418}" srcOrd="0" destOrd="0" presId="urn:microsoft.com/office/officeart/2008/layout/TitledPictureBlocks"/>
    <dgm:cxn modelId="{36F392E4-2B57-4DF3-BED6-5CD187A7C9EB}" type="presOf" srcId="{BC5C3905-FD50-499A-89CF-E1A5BFE01D57}" destId="{527DF991-4433-4C28-A69B-9DF422B253F6}" srcOrd="0" destOrd="0" presId="urn:microsoft.com/office/officeart/2008/layout/TitledPictureBlocks"/>
    <dgm:cxn modelId="{DFB217E5-BD3E-401C-B55F-7E3B94DF4C47}" type="presOf" srcId="{26552510-D04F-47BD-BB3C-5DDDC556866B}" destId="{5A5BFC6A-59BC-42DD-A33C-008232285B5C}" srcOrd="0" destOrd="0" presId="urn:microsoft.com/office/officeart/2008/layout/TitledPictureBlocks"/>
    <dgm:cxn modelId="{8B7576F4-3B02-4F33-99E0-54BDCF3B4E04}" srcId="{6EA2885E-0EA5-455C-BEAC-89B2DB322291}" destId="{0BF04CDB-7185-40FD-A6A5-6ED41D99C077}" srcOrd="4" destOrd="0" parTransId="{D9E187D8-C28D-485A-B402-B3200735E8BF}" sibTransId="{6ABA5D82-63E4-4E87-AC3B-1C91B945B37E}"/>
    <dgm:cxn modelId="{79A820CD-D03C-4464-BA35-16A55D478F0E}" type="presParOf" srcId="{C632DCBB-3723-49CC-8276-C3D8409462C6}" destId="{4B564E83-90D4-4D2A-BBC7-7C868A21F24C}" srcOrd="0" destOrd="0" presId="urn:microsoft.com/office/officeart/2008/layout/TitledPictureBlocks"/>
    <dgm:cxn modelId="{706EFC68-DEBD-4581-9EDC-B6080A587391}" type="presParOf" srcId="{4B564E83-90D4-4D2A-BBC7-7C868A21F24C}" destId="{AE21968B-E7E2-4F65-95DD-3CB7CB1984B6}" srcOrd="0" destOrd="0" presId="urn:microsoft.com/office/officeart/2008/layout/TitledPictureBlocks"/>
    <dgm:cxn modelId="{395FAC1D-921E-48C1-8D9F-AFB2022EE51B}" type="presParOf" srcId="{4B564E83-90D4-4D2A-BBC7-7C868A21F24C}" destId="{5D83E837-544B-4FAF-97D2-4E7E13D0A11A}" srcOrd="1" destOrd="0" presId="urn:microsoft.com/office/officeart/2008/layout/TitledPictureBlocks"/>
    <dgm:cxn modelId="{7E4B4AA5-FF99-439D-AE1B-7E2BA2C8EE9F}" type="presParOf" srcId="{4B564E83-90D4-4D2A-BBC7-7C868A21F24C}" destId="{1321D3E6-250C-4E80-BC0F-2AC95D65F18F}" srcOrd="2" destOrd="0" presId="urn:microsoft.com/office/officeart/2008/layout/TitledPictureBlocks"/>
    <dgm:cxn modelId="{7DED45F2-5230-49A4-88A3-85FC843D766E}" type="presParOf" srcId="{C632DCBB-3723-49CC-8276-C3D8409462C6}" destId="{F5AC217E-CE1A-43CF-ADBA-10EC69A7FC2C}" srcOrd="1" destOrd="0" presId="urn:microsoft.com/office/officeart/2008/layout/TitledPictureBlocks"/>
    <dgm:cxn modelId="{3A599D71-AD86-4EA2-970F-38DF96450C55}" type="presParOf" srcId="{C632DCBB-3723-49CC-8276-C3D8409462C6}" destId="{8882D5FB-9E5E-4B9E-9AAC-9ADC7C345061}" srcOrd="2" destOrd="0" presId="urn:microsoft.com/office/officeart/2008/layout/TitledPictureBlocks"/>
    <dgm:cxn modelId="{A4E29EAA-6945-470C-AB14-3D2878783446}" type="presParOf" srcId="{8882D5FB-9E5E-4B9E-9AAC-9ADC7C345061}" destId="{527DF991-4433-4C28-A69B-9DF422B253F6}" srcOrd="0" destOrd="0" presId="urn:microsoft.com/office/officeart/2008/layout/TitledPictureBlocks"/>
    <dgm:cxn modelId="{75E92933-DD5C-4BB6-A044-CB4E79641DC1}" type="presParOf" srcId="{8882D5FB-9E5E-4B9E-9AAC-9ADC7C345061}" destId="{74DF89C7-CE1D-47BB-B46E-3D9BD26B7BC9}" srcOrd="1" destOrd="0" presId="urn:microsoft.com/office/officeart/2008/layout/TitledPictureBlocks"/>
    <dgm:cxn modelId="{F3291705-0C15-430D-B3DB-849EC5CB81AF}" type="presParOf" srcId="{8882D5FB-9E5E-4B9E-9AAC-9ADC7C345061}" destId="{0D6285FE-47CA-4CA3-9D86-EBB899B1450D}" srcOrd="2" destOrd="0" presId="urn:microsoft.com/office/officeart/2008/layout/TitledPictureBlocks"/>
    <dgm:cxn modelId="{F73DD8D5-8B81-4933-B78E-D6E01F03E88B}" type="presParOf" srcId="{C632DCBB-3723-49CC-8276-C3D8409462C6}" destId="{767BC3B0-4BC2-43AD-B377-09CBED6B7D21}" srcOrd="3" destOrd="0" presId="urn:microsoft.com/office/officeart/2008/layout/TitledPictureBlocks"/>
    <dgm:cxn modelId="{5CEC9923-26B8-4D01-A8D5-6A888C371B1C}" type="presParOf" srcId="{C632DCBB-3723-49CC-8276-C3D8409462C6}" destId="{7DE2D053-5AF2-4DC3-96A3-9C3EEF34B2E4}" srcOrd="4" destOrd="0" presId="urn:microsoft.com/office/officeart/2008/layout/TitledPictureBlocks"/>
    <dgm:cxn modelId="{5061E3B0-05D0-4E23-9951-DCEB16A23198}" type="presParOf" srcId="{7DE2D053-5AF2-4DC3-96A3-9C3EEF34B2E4}" destId="{5A5BFC6A-59BC-42DD-A33C-008232285B5C}" srcOrd="0" destOrd="0" presId="urn:microsoft.com/office/officeart/2008/layout/TitledPictureBlocks"/>
    <dgm:cxn modelId="{91D8077F-45CC-4CCA-AD1D-86C49C47FE1D}" type="presParOf" srcId="{7DE2D053-5AF2-4DC3-96A3-9C3EEF34B2E4}" destId="{BBB6B9F3-4392-4863-8740-B0AAB4EBBB97}" srcOrd="1" destOrd="0" presId="urn:microsoft.com/office/officeart/2008/layout/TitledPictureBlocks"/>
    <dgm:cxn modelId="{5494BFAC-EBDE-4E67-BBF2-16EF56FDE6F9}" type="presParOf" srcId="{7DE2D053-5AF2-4DC3-96A3-9C3EEF34B2E4}" destId="{FDA96622-28BA-455F-9A13-527CAE297114}" srcOrd="2" destOrd="0" presId="urn:microsoft.com/office/officeart/2008/layout/TitledPictureBlocks"/>
    <dgm:cxn modelId="{2CF399B7-9E80-419C-8DB8-2ADBE327A425}" type="presParOf" srcId="{C632DCBB-3723-49CC-8276-C3D8409462C6}" destId="{443B2E35-0FB4-4E4D-8DAB-901C814A0B8C}" srcOrd="5" destOrd="0" presId="urn:microsoft.com/office/officeart/2008/layout/TitledPictureBlocks"/>
    <dgm:cxn modelId="{338CD006-B70E-4101-9B63-BEE27B35E0A5}" type="presParOf" srcId="{C632DCBB-3723-49CC-8276-C3D8409462C6}" destId="{7B7223D0-41B1-4D7E-8405-9D1F0FA57E22}" srcOrd="6" destOrd="0" presId="urn:microsoft.com/office/officeart/2008/layout/TitledPictureBlocks"/>
    <dgm:cxn modelId="{4EDF7670-381D-42B6-BBE7-8EE7CD36009E}" type="presParOf" srcId="{7B7223D0-41B1-4D7E-8405-9D1F0FA57E22}" destId="{4488DD73-F913-463F-A9CC-57AED99CF418}" srcOrd="0" destOrd="0" presId="urn:microsoft.com/office/officeart/2008/layout/TitledPictureBlocks"/>
    <dgm:cxn modelId="{A53418A0-2462-454D-8B21-69C2DA5FE529}" type="presParOf" srcId="{7B7223D0-41B1-4D7E-8405-9D1F0FA57E22}" destId="{423910E7-9C61-4C54-A5FD-97A07CA59539}" srcOrd="1" destOrd="0" presId="urn:microsoft.com/office/officeart/2008/layout/TitledPictureBlocks"/>
    <dgm:cxn modelId="{57F54E7C-B321-4A5C-ADE2-4CE2598D8752}" type="presParOf" srcId="{7B7223D0-41B1-4D7E-8405-9D1F0FA57E22}" destId="{3EDC665B-3F97-4678-B39B-BB2B3EE88C07}" srcOrd="2" destOrd="0" presId="urn:microsoft.com/office/officeart/2008/layout/TitledPictureBlocks"/>
    <dgm:cxn modelId="{66E16EC3-065A-4E6D-B2D0-4EC2DC6CDC56}" type="presParOf" srcId="{C632DCBB-3723-49CC-8276-C3D8409462C6}" destId="{006D54EC-16CF-4D6E-86D7-75F45BFA5F3F}" srcOrd="7" destOrd="0" presId="urn:microsoft.com/office/officeart/2008/layout/TitledPictureBlocks"/>
    <dgm:cxn modelId="{42E24617-094D-4C4D-9968-3D8011C15287}" type="presParOf" srcId="{C632DCBB-3723-49CC-8276-C3D8409462C6}" destId="{40FCF22E-434C-423F-B8EE-0DFE5B988BA5}" srcOrd="8" destOrd="0" presId="urn:microsoft.com/office/officeart/2008/layout/TitledPictureBlocks"/>
    <dgm:cxn modelId="{25488249-6582-41DE-B47B-F2CAA1340529}" type="presParOf" srcId="{40FCF22E-434C-423F-B8EE-0DFE5B988BA5}" destId="{9799FF2E-FFC6-4537-AB69-67FF50E07621}" srcOrd="0" destOrd="0" presId="urn:microsoft.com/office/officeart/2008/layout/TitledPictureBlocks"/>
    <dgm:cxn modelId="{24642783-C251-4350-A67A-774982A52201}" type="presParOf" srcId="{40FCF22E-434C-423F-B8EE-0DFE5B988BA5}" destId="{AB00A01E-B34E-4F44-A7C6-7FAF9E71EE3A}" srcOrd="1" destOrd="0" presId="urn:microsoft.com/office/officeart/2008/layout/TitledPictureBlocks"/>
    <dgm:cxn modelId="{AB308988-8E99-4F02-966D-2F063FFA6B48}" type="presParOf" srcId="{40FCF22E-434C-423F-B8EE-0DFE5B988BA5}" destId="{3B9A9E32-44AF-4FDF-B293-399EE38587E9}"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1DEE2-445F-4123-8C25-6CBF217A5608}"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77C2B3C6-8388-4F5E-BFB6-D75B4B9F13BE}">
      <dgm:prSet custT="1"/>
      <dgm:spPr>
        <a:solidFill>
          <a:schemeClr val="bg2">
            <a:lumMod val="20000"/>
            <a:lumOff val="80000"/>
          </a:schemeClr>
        </a:solidFill>
        <a:ln w="38100">
          <a:solidFill>
            <a:schemeClr val="bg2"/>
          </a:solidFill>
        </a:ln>
      </dgm:spPr>
      <dgm:t>
        <a:bodyPr/>
        <a:lstStyle/>
        <a:p>
          <a:r>
            <a:rPr lang="pap-029" sz="2000" b="1" noProof="0" dirty="0">
              <a:solidFill>
                <a:schemeClr val="bg2">
                  <a:lumMod val="50000"/>
                </a:schemeClr>
              </a:solidFill>
            </a:rPr>
            <a:t>E no a kulpa Dios ni a rechas’E</a:t>
          </a:r>
        </a:p>
      </dgm:t>
    </dgm:pt>
    <dgm:pt modelId="{C13AAEC3-7A2C-4126-8610-53BD88FEA3AB}" type="parTrans" cxnId="{A08FA725-CF54-4692-9476-CD2A1C26DFE1}">
      <dgm:prSet/>
      <dgm:spPr/>
      <dgm:t>
        <a:bodyPr/>
        <a:lstStyle/>
        <a:p>
          <a:endParaRPr lang="es-ES" sz="2000"/>
        </a:p>
      </dgm:t>
    </dgm:pt>
    <dgm:pt modelId="{C595ECED-B446-463B-A72A-6030EC7B57C3}" type="sibTrans" cxnId="{A08FA725-CF54-4692-9476-CD2A1C26DFE1}">
      <dgm:prSet/>
      <dgm:spPr/>
      <dgm:t>
        <a:bodyPr/>
        <a:lstStyle/>
        <a:p>
          <a:endParaRPr lang="es-ES" sz="2000"/>
        </a:p>
      </dgm:t>
    </dgm:pt>
    <dgm:pt modelId="{64AA62EB-C52C-4F0D-923A-F890B42C1084}">
      <dgm:prSet custT="1"/>
      <dgm:spPr>
        <a:solidFill>
          <a:schemeClr val="accent1">
            <a:lumMod val="20000"/>
            <a:lumOff val="80000"/>
          </a:schemeClr>
        </a:solidFill>
        <a:ln w="38100">
          <a:solidFill>
            <a:schemeClr val="accent1"/>
          </a:solidFill>
        </a:ln>
      </dgm:spPr>
      <dgm:t>
        <a:bodyPr/>
        <a:lstStyle/>
        <a:p>
          <a:r>
            <a:rPr lang="pap-029" sz="2000" b="1" noProof="0" dirty="0">
              <a:solidFill>
                <a:schemeClr val="accent1">
                  <a:lumMod val="50000"/>
                </a:schemeClr>
              </a:solidFill>
            </a:rPr>
            <a:t>Ela pega na djE ku tur su forsa</a:t>
          </a:r>
        </a:p>
      </dgm:t>
    </dgm:pt>
    <dgm:pt modelId="{DB6315E3-99A3-424F-92F0-A91683DF348E}" type="parTrans" cxnId="{1B0BCBFC-3348-4831-82BB-B1738541E44B}">
      <dgm:prSet/>
      <dgm:spPr/>
      <dgm:t>
        <a:bodyPr/>
        <a:lstStyle/>
        <a:p>
          <a:endParaRPr lang="es-ES" sz="2000"/>
        </a:p>
      </dgm:t>
    </dgm:pt>
    <dgm:pt modelId="{3D85CEB6-A1A6-4A14-B8A6-97E88CE1356A}" type="sibTrans" cxnId="{1B0BCBFC-3348-4831-82BB-B1738541E44B}">
      <dgm:prSet/>
      <dgm:spPr/>
      <dgm:t>
        <a:bodyPr/>
        <a:lstStyle/>
        <a:p>
          <a:endParaRPr lang="es-ES" sz="2000"/>
        </a:p>
      </dgm:t>
    </dgm:pt>
    <dgm:pt modelId="{9CDC6326-32AA-47EF-93C1-EF47CBE02C54}">
      <dgm:prSet custT="1"/>
      <dgm:spPr>
        <a:solidFill>
          <a:schemeClr val="accent4">
            <a:lumMod val="20000"/>
            <a:lumOff val="80000"/>
          </a:schemeClr>
        </a:solidFill>
        <a:ln w="38100">
          <a:solidFill>
            <a:schemeClr val="accent4"/>
          </a:solidFill>
        </a:ln>
      </dgm:spPr>
      <dgm:t>
        <a:bodyPr/>
        <a:lstStyle/>
        <a:p>
          <a:r>
            <a:rPr lang="pap-029" sz="2000" b="1" noProof="0" dirty="0">
              <a:solidFill>
                <a:schemeClr val="accent4">
                  <a:lumMod val="50000"/>
                </a:schemeClr>
              </a:solidFill>
            </a:rPr>
            <a:t>El a konfia asta den e momentunan di mas skur</a:t>
          </a:r>
        </a:p>
      </dgm:t>
    </dgm:pt>
    <dgm:pt modelId="{1E9423B9-C9EE-4599-9DE8-AB263CAD6B2B}" type="parTrans" cxnId="{C9E1877C-48F5-4AE1-ADA7-6379DB7AFB07}">
      <dgm:prSet/>
      <dgm:spPr/>
      <dgm:t>
        <a:bodyPr/>
        <a:lstStyle/>
        <a:p>
          <a:endParaRPr lang="es-ES" sz="2000"/>
        </a:p>
      </dgm:t>
    </dgm:pt>
    <dgm:pt modelId="{32ABE243-7F90-42AE-AA47-4CEB5427CAD9}" type="sibTrans" cxnId="{C9E1877C-48F5-4AE1-ADA7-6379DB7AFB07}">
      <dgm:prSet/>
      <dgm:spPr/>
      <dgm:t>
        <a:bodyPr/>
        <a:lstStyle/>
        <a:p>
          <a:endParaRPr lang="es-ES" sz="2000"/>
        </a:p>
      </dgm:t>
    </dgm:pt>
    <dgm:pt modelId="{878530E0-416A-4D69-8CC0-223CA3DE72DB}">
      <dgm:prSet custT="1"/>
      <dgm:spPr>
        <a:solidFill>
          <a:schemeClr val="accent5">
            <a:lumMod val="20000"/>
            <a:lumOff val="80000"/>
          </a:schemeClr>
        </a:solidFill>
        <a:ln w="38100">
          <a:solidFill>
            <a:schemeClr val="accent5">
              <a:lumMod val="60000"/>
              <a:lumOff val="40000"/>
            </a:schemeClr>
          </a:solidFill>
        </a:ln>
      </dgm:spPr>
      <dgm:t>
        <a:bodyPr/>
        <a:lstStyle/>
        <a:p>
          <a:r>
            <a:rPr lang="pap-029" sz="2000" b="1" noProof="0" dirty="0">
              <a:solidFill>
                <a:schemeClr val="accent5">
                  <a:lumMod val="50000"/>
                </a:schemeClr>
              </a:solidFill>
            </a:rPr>
            <a:t>El a pone su bista riba un futuro glorioso </a:t>
          </a:r>
          <a:r>
            <a:rPr lang="en" sz="1600" b="1" dirty="0">
              <a:solidFill>
                <a:schemeClr val="accent5">
                  <a:lumMod val="50000"/>
                </a:schemeClr>
              </a:solidFill>
            </a:rPr>
            <a:t>(Job 19:25-27)</a:t>
          </a:r>
          <a:endParaRPr lang="es-ES" sz="2000" b="1" dirty="0">
            <a:solidFill>
              <a:schemeClr val="accent5">
                <a:lumMod val="50000"/>
              </a:schemeClr>
            </a:solidFill>
          </a:endParaRPr>
        </a:p>
      </dgm:t>
    </dgm:pt>
    <dgm:pt modelId="{80103D7C-9F57-45DE-8623-C23351B2C06B}" type="parTrans" cxnId="{3EE926D0-AD82-4B96-92CC-E0448994BEE0}">
      <dgm:prSet/>
      <dgm:spPr/>
      <dgm:t>
        <a:bodyPr/>
        <a:lstStyle/>
        <a:p>
          <a:endParaRPr lang="es-ES" sz="2000"/>
        </a:p>
      </dgm:t>
    </dgm:pt>
    <dgm:pt modelId="{8675926D-9995-4BB3-B413-CD63E7B111A8}" type="sibTrans" cxnId="{3EE926D0-AD82-4B96-92CC-E0448994BEE0}">
      <dgm:prSet/>
      <dgm:spPr/>
      <dgm:t>
        <a:bodyPr/>
        <a:lstStyle/>
        <a:p>
          <a:endParaRPr lang="es-ES" sz="2000"/>
        </a:p>
      </dgm:t>
    </dgm:pt>
    <dgm:pt modelId="{1A5F8220-381C-42AB-9EED-5D51CBC74987}" type="pres">
      <dgm:prSet presAssocID="{BB11DEE2-445F-4123-8C25-6CBF217A5608}" presName="compositeShape" presStyleCnt="0">
        <dgm:presLayoutVars>
          <dgm:dir/>
          <dgm:resizeHandles/>
        </dgm:presLayoutVars>
      </dgm:prSet>
      <dgm:spPr/>
    </dgm:pt>
    <dgm:pt modelId="{DD6B5D9A-EE7F-4075-ACA5-9989D4DC1F82}" type="pres">
      <dgm:prSet presAssocID="{BB11DEE2-445F-4123-8C25-6CBF217A5608}" presName="pyramid" presStyleLbl="node1" presStyleIdx="0" presStyleCnt="1" custScaleX="88075" custLinFactNeighborX="-30629"/>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04059C3-1B9A-4AB6-956E-5EA01B3F5A1A}" type="pres">
      <dgm:prSet presAssocID="{BB11DEE2-445F-4123-8C25-6CBF217A5608}" presName="theList" presStyleCnt="0"/>
      <dgm:spPr/>
    </dgm:pt>
    <dgm:pt modelId="{471FFA32-C466-417C-837F-CEB43B4BC9CF}" type="pres">
      <dgm:prSet presAssocID="{77C2B3C6-8388-4F5E-BFB6-D75B4B9F13BE}" presName="aNode" presStyleLbl="fgAcc1" presStyleIdx="0" presStyleCnt="4" custScaleX="137316" custLinFactNeighborX="36322">
        <dgm:presLayoutVars>
          <dgm:bulletEnabled val="1"/>
        </dgm:presLayoutVars>
      </dgm:prSet>
      <dgm:spPr/>
    </dgm:pt>
    <dgm:pt modelId="{B51DC9DC-B803-467F-945B-D50B1F3DCA2C}" type="pres">
      <dgm:prSet presAssocID="{77C2B3C6-8388-4F5E-BFB6-D75B4B9F13BE}" presName="aSpace" presStyleCnt="0"/>
      <dgm:spPr/>
    </dgm:pt>
    <dgm:pt modelId="{EFC1C032-BB6B-4327-8FB3-AC78A76506B7}" type="pres">
      <dgm:prSet presAssocID="{64AA62EB-C52C-4F0D-923A-F890B42C1084}" presName="aNode" presStyleLbl="fgAcc1" presStyleIdx="1" presStyleCnt="4" custScaleX="137316" custLinFactNeighborX="36322">
        <dgm:presLayoutVars>
          <dgm:bulletEnabled val="1"/>
        </dgm:presLayoutVars>
      </dgm:prSet>
      <dgm:spPr/>
    </dgm:pt>
    <dgm:pt modelId="{3FE56C01-06F9-40FB-962F-5FF1DF776FB9}" type="pres">
      <dgm:prSet presAssocID="{64AA62EB-C52C-4F0D-923A-F890B42C1084}" presName="aSpace" presStyleCnt="0"/>
      <dgm:spPr/>
    </dgm:pt>
    <dgm:pt modelId="{DB2C26DC-721C-414F-A725-5108771EFECA}" type="pres">
      <dgm:prSet presAssocID="{9CDC6326-32AA-47EF-93C1-EF47CBE02C54}" presName="aNode" presStyleLbl="fgAcc1" presStyleIdx="2" presStyleCnt="4" custScaleX="137316" custLinFactNeighborX="36322">
        <dgm:presLayoutVars>
          <dgm:bulletEnabled val="1"/>
        </dgm:presLayoutVars>
      </dgm:prSet>
      <dgm:spPr/>
    </dgm:pt>
    <dgm:pt modelId="{43E9EC1E-2BF4-49DE-873F-5CB919FAF0DE}" type="pres">
      <dgm:prSet presAssocID="{9CDC6326-32AA-47EF-93C1-EF47CBE02C54}" presName="aSpace" presStyleCnt="0"/>
      <dgm:spPr/>
    </dgm:pt>
    <dgm:pt modelId="{AA62A8A3-BC74-4365-A875-94B5527A3CAC}" type="pres">
      <dgm:prSet presAssocID="{878530E0-416A-4D69-8CC0-223CA3DE72DB}" presName="aNode" presStyleLbl="fgAcc1" presStyleIdx="3" presStyleCnt="4" custScaleX="137316" custLinFactNeighborX="36322">
        <dgm:presLayoutVars>
          <dgm:bulletEnabled val="1"/>
        </dgm:presLayoutVars>
      </dgm:prSet>
      <dgm:spPr/>
    </dgm:pt>
    <dgm:pt modelId="{F8E8629A-8039-4835-9AE5-627C753BB2D1}" type="pres">
      <dgm:prSet presAssocID="{878530E0-416A-4D69-8CC0-223CA3DE72DB}" presName="aSpace" presStyleCnt="0"/>
      <dgm:spPr/>
    </dgm:pt>
  </dgm:ptLst>
  <dgm:cxnLst>
    <dgm:cxn modelId="{A80B4B1E-E941-4FE4-A394-3A3E4FE94ED7}" type="presOf" srcId="{77C2B3C6-8388-4F5E-BFB6-D75B4B9F13BE}" destId="{471FFA32-C466-417C-837F-CEB43B4BC9CF}" srcOrd="0" destOrd="0" presId="urn:microsoft.com/office/officeart/2005/8/layout/pyramid2"/>
    <dgm:cxn modelId="{A08FA725-CF54-4692-9476-CD2A1C26DFE1}" srcId="{BB11DEE2-445F-4123-8C25-6CBF217A5608}" destId="{77C2B3C6-8388-4F5E-BFB6-D75B4B9F13BE}" srcOrd="0" destOrd="0" parTransId="{C13AAEC3-7A2C-4126-8610-53BD88FEA3AB}" sibTransId="{C595ECED-B446-463B-A72A-6030EC7B57C3}"/>
    <dgm:cxn modelId="{C559D040-6A9D-4F75-835F-97A1FCF235AB}" type="presOf" srcId="{BB11DEE2-445F-4123-8C25-6CBF217A5608}" destId="{1A5F8220-381C-42AB-9EED-5D51CBC74987}" srcOrd="0" destOrd="0" presId="urn:microsoft.com/office/officeart/2005/8/layout/pyramid2"/>
    <dgm:cxn modelId="{C9E1877C-48F5-4AE1-ADA7-6379DB7AFB07}" srcId="{BB11DEE2-445F-4123-8C25-6CBF217A5608}" destId="{9CDC6326-32AA-47EF-93C1-EF47CBE02C54}" srcOrd="2" destOrd="0" parTransId="{1E9423B9-C9EE-4599-9DE8-AB263CAD6B2B}" sibTransId="{32ABE243-7F90-42AE-AA47-4CEB5427CAD9}"/>
    <dgm:cxn modelId="{E5FBD1B2-A6EF-4012-A248-A60A8900EA3F}" type="presOf" srcId="{878530E0-416A-4D69-8CC0-223CA3DE72DB}" destId="{AA62A8A3-BC74-4365-A875-94B5527A3CAC}" srcOrd="0" destOrd="0" presId="urn:microsoft.com/office/officeart/2005/8/layout/pyramid2"/>
    <dgm:cxn modelId="{735B41BA-7DD3-4619-ACD7-068F6017A909}" type="presOf" srcId="{9CDC6326-32AA-47EF-93C1-EF47CBE02C54}" destId="{DB2C26DC-721C-414F-A725-5108771EFECA}" srcOrd="0" destOrd="0" presId="urn:microsoft.com/office/officeart/2005/8/layout/pyramid2"/>
    <dgm:cxn modelId="{3EE926D0-AD82-4B96-92CC-E0448994BEE0}" srcId="{BB11DEE2-445F-4123-8C25-6CBF217A5608}" destId="{878530E0-416A-4D69-8CC0-223CA3DE72DB}" srcOrd="3" destOrd="0" parTransId="{80103D7C-9F57-45DE-8623-C23351B2C06B}" sibTransId="{8675926D-9995-4BB3-B413-CD63E7B111A8}"/>
    <dgm:cxn modelId="{79D2B8E4-4A8F-43F5-A865-E40C04653992}" type="presOf" srcId="{64AA62EB-C52C-4F0D-923A-F890B42C1084}" destId="{EFC1C032-BB6B-4327-8FB3-AC78A76506B7}" srcOrd="0" destOrd="0" presId="urn:microsoft.com/office/officeart/2005/8/layout/pyramid2"/>
    <dgm:cxn modelId="{1B0BCBFC-3348-4831-82BB-B1738541E44B}" srcId="{BB11DEE2-445F-4123-8C25-6CBF217A5608}" destId="{64AA62EB-C52C-4F0D-923A-F890B42C1084}" srcOrd="1" destOrd="0" parTransId="{DB6315E3-99A3-424F-92F0-A91683DF348E}" sibTransId="{3D85CEB6-A1A6-4A14-B8A6-97E88CE1356A}"/>
    <dgm:cxn modelId="{D162D4D4-7BEC-401F-9FCB-F782315F9C0A}" type="presParOf" srcId="{1A5F8220-381C-42AB-9EED-5D51CBC74987}" destId="{DD6B5D9A-EE7F-4075-ACA5-9989D4DC1F82}" srcOrd="0" destOrd="0" presId="urn:microsoft.com/office/officeart/2005/8/layout/pyramid2"/>
    <dgm:cxn modelId="{670CF730-6ABD-4A39-92E1-E7E1A1942437}" type="presParOf" srcId="{1A5F8220-381C-42AB-9EED-5D51CBC74987}" destId="{904059C3-1B9A-4AB6-956E-5EA01B3F5A1A}" srcOrd="1" destOrd="0" presId="urn:microsoft.com/office/officeart/2005/8/layout/pyramid2"/>
    <dgm:cxn modelId="{EDF92C0F-EBA6-4507-A9E5-6433FA3FBEF8}" type="presParOf" srcId="{904059C3-1B9A-4AB6-956E-5EA01B3F5A1A}" destId="{471FFA32-C466-417C-837F-CEB43B4BC9CF}" srcOrd="0" destOrd="0" presId="urn:microsoft.com/office/officeart/2005/8/layout/pyramid2"/>
    <dgm:cxn modelId="{134116F1-B2A9-459B-98F7-B880E8958F2C}" type="presParOf" srcId="{904059C3-1B9A-4AB6-956E-5EA01B3F5A1A}" destId="{B51DC9DC-B803-467F-945B-D50B1F3DCA2C}" srcOrd="1" destOrd="0" presId="urn:microsoft.com/office/officeart/2005/8/layout/pyramid2"/>
    <dgm:cxn modelId="{58AE594B-44D8-48E0-AE87-A8F7CBE6D030}" type="presParOf" srcId="{904059C3-1B9A-4AB6-956E-5EA01B3F5A1A}" destId="{EFC1C032-BB6B-4327-8FB3-AC78A76506B7}" srcOrd="2" destOrd="0" presId="urn:microsoft.com/office/officeart/2005/8/layout/pyramid2"/>
    <dgm:cxn modelId="{FEB7FDA6-E8AB-4803-A88E-0C5519772E43}" type="presParOf" srcId="{904059C3-1B9A-4AB6-956E-5EA01B3F5A1A}" destId="{3FE56C01-06F9-40FB-962F-5FF1DF776FB9}" srcOrd="3" destOrd="0" presId="urn:microsoft.com/office/officeart/2005/8/layout/pyramid2"/>
    <dgm:cxn modelId="{667764D1-62C2-4AA0-8209-EFA0574BFD80}" type="presParOf" srcId="{904059C3-1B9A-4AB6-956E-5EA01B3F5A1A}" destId="{DB2C26DC-721C-414F-A725-5108771EFECA}" srcOrd="4" destOrd="0" presId="urn:microsoft.com/office/officeart/2005/8/layout/pyramid2"/>
    <dgm:cxn modelId="{30FA7BEC-3A10-49F1-AA6F-FB0A8FDB43BE}" type="presParOf" srcId="{904059C3-1B9A-4AB6-956E-5EA01B3F5A1A}" destId="{43E9EC1E-2BF4-49DE-873F-5CB919FAF0DE}" srcOrd="5" destOrd="0" presId="urn:microsoft.com/office/officeart/2005/8/layout/pyramid2"/>
    <dgm:cxn modelId="{6240B2FC-8D06-4177-8F24-6A52FD1C5898}" type="presParOf" srcId="{904059C3-1B9A-4AB6-956E-5EA01B3F5A1A}" destId="{AA62A8A3-BC74-4365-A875-94B5527A3CAC}" srcOrd="6" destOrd="0" presId="urn:microsoft.com/office/officeart/2005/8/layout/pyramid2"/>
    <dgm:cxn modelId="{CD4C9DED-5252-4AB3-905E-E172FADB84AD}" type="presParOf" srcId="{904059C3-1B9A-4AB6-956E-5EA01B3F5A1A}" destId="{F8E8629A-8039-4835-9AE5-627C753BB2D1}"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D7F8C-957D-4437-AF69-A1148C75DB1A}"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CBB07C31-2104-4DFE-B795-F9ECFEB3D713}">
      <dgm:prSet custT="1"/>
      <dgm:spPr>
        <a:solidFill>
          <a:schemeClr val="accent2">
            <a:lumMod val="75000"/>
          </a:schemeClr>
        </a:solidFill>
      </dgm:spPr>
      <dgm:t>
        <a:bodyPr/>
        <a:lstStyle/>
        <a:p>
          <a:r>
            <a:rPr lang="pap-029" sz="2000" b="1" noProof="0" dirty="0">
              <a:effectLst>
                <a:outerShdw blurRad="38100" dist="38100" dir="2700000" algn="tl">
                  <a:srgbClr val="000000"/>
                </a:outerShdw>
              </a:effectLst>
            </a:rPr>
            <a:t>Nos no mester laga duda tuma rais den nos mente</a:t>
          </a:r>
          <a:endParaRPr lang="pap-029" sz="2000" noProof="0" dirty="0">
            <a:effectLst>
              <a:outerShdw blurRad="38100" dist="38100" dir="2700000" algn="tl">
                <a:srgbClr val="000000"/>
              </a:outerShdw>
            </a:effectLst>
          </a:endParaRPr>
        </a:p>
      </dgm:t>
    </dgm:pt>
    <dgm:pt modelId="{0224C46C-1B1C-4470-9F8D-FD9E1C0A9973}" type="parTrans" cxnId="{7B2C5303-E141-4314-BCCE-A170EDDA69EB}">
      <dgm:prSet/>
      <dgm:spPr/>
      <dgm:t>
        <a:bodyPr/>
        <a:lstStyle/>
        <a:p>
          <a:endParaRPr lang="es-ES" sz="2000">
            <a:effectLst>
              <a:outerShdw blurRad="38100" dist="38100" dir="2700000" algn="tl">
                <a:srgbClr val="000000"/>
              </a:outerShdw>
            </a:effectLst>
          </a:endParaRPr>
        </a:p>
      </dgm:t>
    </dgm:pt>
    <dgm:pt modelId="{D25C32EE-653A-41CD-99F0-9832705FACC9}" type="sibTrans" cxnId="{7B2C5303-E141-4314-BCCE-A170EDDA69EB}">
      <dgm:prSet/>
      <dgm:spPr/>
      <dgm:t>
        <a:bodyPr/>
        <a:lstStyle/>
        <a:p>
          <a:endParaRPr lang="es-ES" sz="2000">
            <a:effectLst>
              <a:outerShdw blurRad="38100" dist="38100" dir="2700000" algn="tl">
                <a:srgbClr val="000000"/>
              </a:outerShdw>
            </a:effectLst>
          </a:endParaRPr>
        </a:p>
      </dgm:t>
    </dgm:pt>
    <dgm:pt modelId="{3D92EFEA-FFEC-4457-9D8D-2F6A0AD78729}">
      <dgm:prSet custT="1"/>
      <dgm:spPr>
        <a:solidFill>
          <a:schemeClr val="accent3"/>
        </a:solidFill>
      </dgm:spPr>
      <dgm:t>
        <a:bodyPr/>
        <a:lstStyle/>
        <a:p>
          <a:r>
            <a:rPr lang="pap-029" sz="2000" b="1" noProof="0" dirty="0">
              <a:effectLst>
                <a:outerShdw blurRad="38100" dist="38100" dir="2700000" algn="tl">
                  <a:srgbClr val="000000"/>
                </a:outerShdw>
              </a:effectLst>
            </a:rPr>
            <a:t>Hesus ta kana banda di nos asta den nos desepshonnan</a:t>
          </a:r>
          <a:endParaRPr lang="pap-029" sz="2000" noProof="0" dirty="0">
            <a:effectLst>
              <a:outerShdw blurRad="38100" dist="38100" dir="2700000" algn="tl">
                <a:srgbClr val="000000"/>
              </a:outerShdw>
            </a:effectLst>
          </a:endParaRPr>
        </a:p>
      </dgm:t>
    </dgm:pt>
    <dgm:pt modelId="{D4BAB084-E073-489B-85B6-783739C00519}" type="parTrans" cxnId="{E09FF4E0-C75F-4933-9303-BD742F72DB5A}">
      <dgm:prSet/>
      <dgm:spPr/>
      <dgm:t>
        <a:bodyPr/>
        <a:lstStyle/>
        <a:p>
          <a:endParaRPr lang="es-ES" sz="2000">
            <a:effectLst>
              <a:outerShdw blurRad="38100" dist="38100" dir="2700000" algn="tl">
                <a:srgbClr val="000000"/>
              </a:outerShdw>
            </a:effectLst>
          </a:endParaRPr>
        </a:p>
      </dgm:t>
    </dgm:pt>
    <dgm:pt modelId="{221FF627-D419-4D01-B27C-7B57D460611B}" type="sibTrans" cxnId="{E09FF4E0-C75F-4933-9303-BD742F72DB5A}">
      <dgm:prSet/>
      <dgm:spPr/>
      <dgm:t>
        <a:bodyPr/>
        <a:lstStyle/>
        <a:p>
          <a:endParaRPr lang="es-ES" sz="2000">
            <a:effectLst>
              <a:outerShdw blurRad="38100" dist="38100" dir="2700000" algn="tl">
                <a:srgbClr val="000000"/>
              </a:outerShdw>
            </a:effectLst>
          </a:endParaRPr>
        </a:p>
      </dgm:t>
    </dgm:pt>
    <dgm:pt modelId="{F9BA8EC4-3E9C-4E6B-A057-EF9223C09A56}">
      <dgm:prSet custT="1"/>
      <dgm:spPr>
        <a:solidFill>
          <a:schemeClr val="accent4">
            <a:lumMod val="75000"/>
          </a:schemeClr>
        </a:solidFill>
      </dgm:spPr>
      <dgm:t>
        <a:bodyPr/>
        <a:lstStyle/>
        <a:p>
          <a:r>
            <a:rPr lang="pap-029" sz="2000" b="1" noProof="0" dirty="0">
              <a:effectLst>
                <a:outerShdw blurRad="38100" dist="38100" dir="2700000" algn="tl">
                  <a:srgbClr val="000000"/>
                </a:outerShdw>
              </a:effectLst>
            </a:rPr>
            <a:t>E lo klara nos perplehidatnan, si nos permitié</a:t>
          </a:r>
        </a:p>
      </dgm:t>
    </dgm:pt>
    <dgm:pt modelId="{EAE0B823-08B7-4D65-8B72-ACFE5CA5C1F7}" type="parTrans" cxnId="{1011F1BF-5298-4612-8B46-86F2D45A6506}">
      <dgm:prSet/>
      <dgm:spPr/>
      <dgm:t>
        <a:bodyPr/>
        <a:lstStyle/>
        <a:p>
          <a:endParaRPr lang="es-ES" sz="2000">
            <a:effectLst>
              <a:outerShdw blurRad="38100" dist="38100" dir="2700000" algn="tl">
                <a:srgbClr val="000000"/>
              </a:outerShdw>
            </a:effectLst>
          </a:endParaRPr>
        </a:p>
      </dgm:t>
    </dgm:pt>
    <dgm:pt modelId="{B3C31814-6C60-4395-9F92-752B54346F44}" type="sibTrans" cxnId="{1011F1BF-5298-4612-8B46-86F2D45A6506}">
      <dgm:prSet/>
      <dgm:spPr/>
      <dgm:t>
        <a:bodyPr/>
        <a:lstStyle/>
        <a:p>
          <a:endParaRPr lang="es-ES" sz="2000">
            <a:effectLst>
              <a:outerShdw blurRad="38100" dist="38100" dir="2700000" algn="tl">
                <a:srgbClr val="000000"/>
              </a:outerShdw>
            </a:effectLst>
          </a:endParaRPr>
        </a:p>
      </dgm:t>
    </dgm:pt>
    <dgm:pt modelId="{9E644BA4-4B46-4929-A3EC-A80D4E3514CE}">
      <dgm:prSet custT="1"/>
      <dgm:spPr>
        <a:solidFill>
          <a:srgbClr val="7030A0"/>
        </a:solidFill>
      </dgm:spPr>
      <dgm:t>
        <a:bodyPr/>
        <a:lstStyle/>
        <a:p>
          <a:r>
            <a:rPr lang="pap-029" sz="2000" b="1" noProof="0" dirty="0">
              <a:effectLst>
                <a:outerShdw blurRad="38100" dist="38100" dir="2700000" algn="tl">
                  <a:srgbClr val="000000"/>
                </a:outerShdw>
              </a:effectLst>
            </a:rPr>
            <a:t>Hesus sa mihó ku nos kiko nos realidat ta</a:t>
          </a:r>
          <a:endParaRPr lang="pap-029" sz="2000" noProof="0" dirty="0">
            <a:effectLst>
              <a:outerShdw blurRad="38100" dist="38100" dir="2700000" algn="tl">
                <a:srgbClr val="000000"/>
              </a:outerShdw>
            </a:effectLst>
          </a:endParaRPr>
        </a:p>
      </dgm:t>
    </dgm:pt>
    <dgm:pt modelId="{790CA754-132E-422D-8972-29440DA60644}" type="parTrans" cxnId="{D29849F2-3D45-43CA-AFAD-8377484BB6FB}">
      <dgm:prSet/>
      <dgm:spPr/>
      <dgm:t>
        <a:bodyPr/>
        <a:lstStyle/>
        <a:p>
          <a:endParaRPr lang="es-ES" sz="2000">
            <a:effectLst>
              <a:outerShdw blurRad="38100" dist="38100" dir="2700000" algn="tl">
                <a:srgbClr val="000000"/>
              </a:outerShdw>
            </a:effectLst>
          </a:endParaRPr>
        </a:p>
      </dgm:t>
    </dgm:pt>
    <dgm:pt modelId="{9FC19501-430F-49C0-9E32-E979CBA3E799}" type="sibTrans" cxnId="{D29849F2-3D45-43CA-AFAD-8377484BB6FB}">
      <dgm:prSet/>
      <dgm:spPr/>
      <dgm:t>
        <a:bodyPr/>
        <a:lstStyle/>
        <a:p>
          <a:endParaRPr lang="es-ES" sz="2000">
            <a:effectLst>
              <a:outerShdw blurRad="38100" dist="38100" dir="2700000" algn="tl">
                <a:srgbClr val="000000"/>
              </a:outerShdw>
            </a:effectLst>
          </a:endParaRPr>
        </a:p>
      </dgm:t>
    </dgm:pt>
    <dgm:pt modelId="{6C7289F8-825C-44BA-80E6-4902A0061DB8}" type="pres">
      <dgm:prSet presAssocID="{815D7F8C-957D-4437-AF69-A1148C75DB1A}" presName="linearFlow" presStyleCnt="0">
        <dgm:presLayoutVars>
          <dgm:dir/>
          <dgm:resizeHandles val="exact"/>
        </dgm:presLayoutVars>
      </dgm:prSet>
      <dgm:spPr/>
    </dgm:pt>
    <dgm:pt modelId="{DF57D44A-997A-4931-A708-75523CEF69ED}" type="pres">
      <dgm:prSet presAssocID="{CBB07C31-2104-4DFE-B795-F9ECFEB3D713}" presName="composite" presStyleCnt="0"/>
      <dgm:spPr/>
    </dgm:pt>
    <dgm:pt modelId="{CFBE8CF2-21ED-4925-8847-C3F74C036E4B}" type="pres">
      <dgm:prSet presAssocID="{CBB07C31-2104-4DFE-B795-F9ECFEB3D713}" presName="imgShp" presStyleLbl="fgImgPlace1" presStyleIdx="0" presStyleCnt="4" custScaleX="244724" custScaleY="154563" custLinFactX="-100000" custLinFactNeighborX="-183415"/>
      <dgm:spPr>
        <a:prstGeom prst="notchedRightArrow">
          <a:avLst/>
        </a:prstGeom>
        <a:solidFill>
          <a:schemeClr val="accent2">
            <a:lumMod val="40000"/>
            <a:lumOff val="60000"/>
          </a:schemeClr>
        </a:solidFill>
      </dgm:spPr>
    </dgm:pt>
    <dgm:pt modelId="{FF9425AC-05DF-490E-9695-C17AEF767999}" type="pres">
      <dgm:prSet presAssocID="{CBB07C31-2104-4DFE-B795-F9ECFEB3D713}" presName="txShp" presStyleLbl="node1" presStyleIdx="0" presStyleCnt="4" custScaleX="137780" custScaleY="206084" custLinFactNeighborX="5612">
        <dgm:presLayoutVars>
          <dgm:bulletEnabled val="1"/>
        </dgm:presLayoutVars>
      </dgm:prSet>
      <dgm:spPr/>
    </dgm:pt>
    <dgm:pt modelId="{A3E9973A-3B22-4BF5-90EF-376724A3C607}" type="pres">
      <dgm:prSet presAssocID="{D25C32EE-653A-41CD-99F0-9832705FACC9}" presName="spacing" presStyleCnt="0"/>
      <dgm:spPr/>
    </dgm:pt>
    <dgm:pt modelId="{A1D9DE2D-74CE-42DD-ABF6-2AA529C8D815}" type="pres">
      <dgm:prSet presAssocID="{3D92EFEA-FFEC-4457-9D8D-2F6A0AD78729}" presName="composite" presStyleCnt="0"/>
      <dgm:spPr/>
    </dgm:pt>
    <dgm:pt modelId="{6CD59F4B-73AC-418D-8BBE-BD46978D41F2}" type="pres">
      <dgm:prSet presAssocID="{3D92EFEA-FFEC-4457-9D8D-2F6A0AD78729}" presName="imgShp" presStyleLbl="fgImgPlace1" presStyleIdx="1" presStyleCnt="4" custScaleX="244724" custScaleY="154563" custLinFactX="-100000" custLinFactNeighborX="-183415"/>
      <dgm:spPr>
        <a:prstGeom prst="notchedRightArrow">
          <a:avLst/>
        </a:prstGeom>
        <a:solidFill>
          <a:schemeClr val="accent3">
            <a:lumMod val="20000"/>
            <a:lumOff val="80000"/>
          </a:schemeClr>
        </a:solidFill>
      </dgm:spPr>
    </dgm:pt>
    <dgm:pt modelId="{4C4F7140-0CDC-4A53-B3C0-91163AC1C41F}" type="pres">
      <dgm:prSet presAssocID="{3D92EFEA-FFEC-4457-9D8D-2F6A0AD78729}" presName="txShp" presStyleLbl="node1" presStyleIdx="1" presStyleCnt="4" custScaleX="137780" custScaleY="206084" custLinFactNeighborX="5612">
        <dgm:presLayoutVars>
          <dgm:bulletEnabled val="1"/>
        </dgm:presLayoutVars>
      </dgm:prSet>
      <dgm:spPr/>
    </dgm:pt>
    <dgm:pt modelId="{6F7FCDDD-68DE-45A3-B756-553A52A7605B}" type="pres">
      <dgm:prSet presAssocID="{221FF627-D419-4D01-B27C-7B57D460611B}" presName="spacing" presStyleCnt="0"/>
      <dgm:spPr/>
    </dgm:pt>
    <dgm:pt modelId="{14569ED3-E686-4B5D-8C73-727E0BB55A3B}" type="pres">
      <dgm:prSet presAssocID="{F9BA8EC4-3E9C-4E6B-A057-EF9223C09A56}" presName="composite" presStyleCnt="0"/>
      <dgm:spPr/>
    </dgm:pt>
    <dgm:pt modelId="{04379F12-C4FA-4063-8596-A6026C0A3BE2}" type="pres">
      <dgm:prSet presAssocID="{F9BA8EC4-3E9C-4E6B-A057-EF9223C09A56}" presName="imgShp" presStyleLbl="fgImgPlace1" presStyleIdx="2" presStyleCnt="4" custScaleX="244724" custScaleY="154563" custLinFactX="-100000" custLinFactNeighborX="-183415"/>
      <dgm:spPr>
        <a:prstGeom prst="notchedRightArrow">
          <a:avLst/>
        </a:prstGeom>
        <a:solidFill>
          <a:schemeClr val="accent4">
            <a:lumMod val="40000"/>
            <a:lumOff val="60000"/>
          </a:schemeClr>
        </a:solidFill>
      </dgm:spPr>
    </dgm:pt>
    <dgm:pt modelId="{31D11208-1789-4700-BBF0-1C92430BC7F6}" type="pres">
      <dgm:prSet presAssocID="{F9BA8EC4-3E9C-4E6B-A057-EF9223C09A56}" presName="txShp" presStyleLbl="node1" presStyleIdx="2" presStyleCnt="4" custScaleX="137780" custScaleY="206084" custLinFactNeighborX="5612">
        <dgm:presLayoutVars>
          <dgm:bulletEnabled val="1"/>
        </dgm:presLayoutVars>
      </dgm:prSet>
      <dgm:spPr/>
    </dgm:pt>
    <dgm:pt modelId="{A14111C5-4C52-4633-986B-56B24B1A5BF0}" type="pres">
      <dgm:prSet presAssocID="{B3C31814-6C60-4395-9F92-752B54346F44}" presName="spacing" presStyleCnt="0"/>
      <dgm:spPr/>
    </dgm:pt>
    <dgm:pt modelId="{AFA3BBC3-4619-4C9D-AF7E-08613D57F5D7}" type="pres">
      <dgm:prSet presAssocID="{9E644BA4-4B46-4929-A3EC-A80D4E3514CE}" presName="composite" presStyleCnt="0"/>
      <dgm:spPr/>
    </dgm:pt>
    <dgm:pt modelId="{7225EFE8-DE64-4B82-99D0-278C52B0E479}" type="pres">
      <dgm:prSet presAssocID="{9E644BA4-4B46-4929-A3EC-A80D4E3514CE}" presName="imgShp" presStyleLbl="fgImgPlace1" presStyleIdx="3" presStyleCnt="4" custScaleX="244724" custScaleY="154563" custLinFactX="-100000" custLinFactNeighborX="-183415"/>
      <dgm:spPr>
        <a:prstGeom prst="notchedRightArrow">
          <a:avLst/>
        </a:prstGeom>
        <a:solidFill>
          <a:srgbClr val="D3B5E9"/>
        </a:solidFill>
      </dgm:spPr>
    </dgm:pt>
    <dgm:pt modelId="{BF170935-0F63-45F7-BDA8-C654BBEC5DD9}" type="pres">
      <dgm:prSet presAssocID="{9E644BA4-4B46-4929-A3EC-A80D4E3514CE}" presName="txShp" presStyleLbl="node1" presStyleIdx="3" presStyleCnt="4" custScaleX="137780" custScaleY="206084" custLinFactNeighborX="5612">
        <dgm:presLayoutVars>
          <dgm:bulletEnabled val="1"/>
        </dgm:presLayoutVars>
      </dgm:prSet>
      <dgm:spPr/>
    </dgm:pt>
  </dgm:ptLst>
  <dgm:cxnLst>
    <dgm:cxn modelId="{A979AE01-9A0B-48A8-B8A2-8DC2EEB5C49D}" type="presOf" srcId="{815D7F8C-957D-4437-AF69-A1148C75DB1A}" destId="{6C7289F8-825C-44BA-80E6-4902A0061DB8}" srcOrd="0" destOrd="0" presId="urn:microsoft.com/office/officeart/2005/8/layout/vList3"/>
    <dgm:cxn modelId="{7B2C5303-E141-4314-BCCE-A170EDDA69EB}" srcId="{815D7F8C-957D-4437-AF69-A1148C75DB1A}" destId="{CBB07C31-2104-4DFE-B795-F9ECFEB3D713}" srcOrd="0" destOrd="0" parTransId="{0224C46C-1B1C-4470-9F8D-FD9E1C0A9973}" sibTransId="{D25C32EE-653A-41CD-99F0-9832705FACC9}"/>
    <dgm:cxn modelId="{A80CE962-FB29-42E8-8C70-DF7184C3215E}" type="presOf" srcId="{F9BA8EC4-3E9C-4E6B-A057-EF9223C09A56}" destId="{31D11208-1789-4700-BBF0-1C92430BC7F6}" srcOrd="0" destOrd="0" presId="urn:microsoft.com/office/officeart/2005/8/layout/vList3"/>
    <dgm:cxn modelId="{75817B80-8523-4A6B-BF9F-17BEF12BD7D5}" type="presOf" srcId="{3D92EFEA-FFEC-4457-9D8D-2F6A0AD78729}" destId="{4C4F7140-0CDC-4A53-B3C0-91163AC1C41F}" srcOrd="0" destOrd="0" presId="urn:microsoft.com/office/officeart/2005/8/layout/vList3"/>
    <dgm:cxn modelId="{189D88A2-4D17-42A3-B0B8-0AA5CBA5B38F}" type="presOf" srcId="{9E644BA4-4B46-4929-A3EC-A80D4E3514CE}" destId="{BF170935-0F63-45F7-BDA8-C654BBEC5DD9}" srcOrd="0" destOrd="0" presId="urn:microsoft.com/office/officeart/2005/8/layout/vList3"/>
    <dgm:cxn modelId="{1011F1BF-5298-4612-8B46-86F2D45A6506}" srcId="{815D7F8C-957D-4437-AF69-A1148C75DB1A}" destId="{F9BA8EC4-3E9C-4E6B-A057-EF9223C09A56}" srcOrd="2" destOrd="0" parTransId="{EAE0B823-08B7-4D65-8B72-ACFE5CA5C1F7}" sibTransId="{B3C31814-6C60-4395-9F92-752B54346F44}"/>
    <dgm:cxn modelId="{E09FF4E0-C75F-4933-9303-BD742F72DB5A}" srcId="{815D7F8C-957D-4437-AF69-A1148C75DB1A}" destId="{3D92EFEA-FFEC-4457-9D8D-2F6A0AD78729}" srcOrd="1" destOrd="0" parTransId="{D4BAB084-E073-489B-85B6-783739C00519}" sibTransId="{221FF627-D419-4D01-B27C-7B57D460611B}"/>
    <dgm:cxn modelId="{6626B1F0-D2AC-4D55-96F8-0521269536F1}" type="presOf" srcId="{CBB07C31-2104-4DFE-B795-F9ECFEB3D713}" destId="{FF9425AC-05DF-490E-9695-C17AEF767999}" srcOrd="0" destOrd="0" presId="urn:microsoft.com/office/officeart/2005/8/layout/vList3"/>
    <dgm:cxn modelId="{D29849F2-3D45-43CA-AFAD-8377484BB6FB}" srcId="{815D7F8C-957D-4437-AF69-A1148C75DB1A}" destId="{9E644BA4-4B46-4929-A3EC-A80D4E3514CE}" srcOrd="3" destOrd="0" parTransId="{790CA754-132E-422D-8972-29440DA60644}" sibTransId="{9FC19501-430F-49C0-9E32-E979CBA3E799}"/>
    <dgm:cxn modelId="{E4798E45-0ACF-4CB3-91BB-9A85446ABEC3}" type="presParOf" srcId="{6C7289F8-825C-44BA-80E6-4902A0061DB8}" destId="{DF57D44A-997A-4931-A708-75523CEF69ED}" srcOrd="0" destOrd="0" presId="urn:microsoft.com/office/officeart/2005/8/layout/vList3"/>
    <dgm:cxn modelId="{61DDE064-467C-41CA-91CE-C44203B570CF}" type="presParOf" srcId="{DF57D44A-997A-4931-A708-75523CEF69ED}" destId="{CFBE8CF2-21ED-4925-8847-C3F74C036E4B}" srcOrd="0" destOrd="0" presId="urn:microsoft.com/office/officeart/2005/8/layout/vList3"/>
    <dgm:cxn modelId="{6CEE6B44-710B-47F9-BFA8-6D5DEE995C7A}" type="presParOf" srcId="{DF57D44A-997A-4931-A708-75523CEF69ED}" destId="{FF9425AC-05DF-490E-9695-C17AEF767999}" srcOrd="1" destOrd="0" presId="urn:microsoft.com/office/officeart/2005/8/layout/vList3"/>
    <dgm:cxn modelId="{816FEC1F-4ADB-48F2-B251-DD38001F6BC2}" type="presParOf" srcId="{6C7289F8-825C-44BA-80E6-4902A0061DB8}" destId="{A3E9973A-3B22-4BF5-90EF-376724A3C607}" srcOrd="1" destOrd="0" presId="urn:microsoft.com/office/officeart/2005/8/layout/vList3"/>
    <dgm:cxn modelId="{BE030B21-3EB8-4C1B-9818-8541B6FF68D2}" type="presParOf" srcId="{6C7289F8-825C-44BA-80E6-4902A0061DB8}" destId="{A1D9DE2D-74CE-42DD-ABF6-2AA529C8D815}" srcOrd="2" destOrd="0" presId="urn:microsoft.com/office/officeart/2005/8/layout/vList3"/>
    <dgm:cxn modelId="{91D34C1A-91A5-4438-825E-AE17B51763F2}" type="presParOf" srcId="{A1D9DE2D-74CE-42DD-ABF6-2AA529C8D815}" destId="{6CD59F4B-73AC-418D-8BBE-BD46978D41F2}" srcOrd="0" destOrd="0" presId="urn:microsoft.com/office/officeart/2005/8/layout/vList3"/>
    <dgm:cxn modelId="{56396756-D034-4C04-A2E0-147FD3FEC3FD}" type="presParOf" srcId="{A1D9DE2D-74CE-42DD-ABF6-2AA529C8D815}" destId="{4C4F7140-0CDC-4A53-B3C0-91163AC1C41F}" srcOrd="1" destOrd="0" presId="urn:microsoft.com/office/officeart/2005/8/layout/vList3"/>
    <dgm:cxn modelId="{8C1AB7B5-C4A3-4EBC-B8C5-77137B3B4595}" type="presParOf" srcId="{6C7289F8-825C-44BA-80E6-4902A0061DB8}" destId="{6F7FCDDD-68DE-45A3-B756-553A52A7605B}" srcOrd="3" destOrd="0" presId="urn:microsoft.com/office/officeart/2005/8/layout/vList3"/>
    <dgm:cxn modelId="{3CB42F0B-3785-430E-8454-288A681E1B52}" type="presParOf" srcId="{6C7289F8-825C-44BA-80E6-4902A0061DB8}" destId="{14569ED3-E686-4B5D-8C73-727E0BB55A3B}" srcOrd="4" destOrd="0" presId="urn:microsoft.com/office/officeart/2005/8/layout/vList3"/>
    <dgm:cxn modelId="{9BF1ED38-A621-496D-8186-D22366BE71FF}" type="presParOf" srcId="{14569ED3-E686-4B5D-8C73-727E0BB55A3B}" destId="{04379F12-C4FA-4063-8596-A6026C0A3BE2}" srcOrd="0" destOrd="0" presId="urn:microsoft.com/office/officeart/2005/8/layout/vList3"/>
    <dgm:cxn modelId="{23C5F094-14C0-49DD-BEEC-44EBDB0DF1DF}" type="presParOf" srcId="{14569ED3-E686-4B5D-8C73-727E0BB55A3B}" destId="{31D11208-1789-4700-BBF0-1C92430BC7F6}" srcOrd="1" destOrd="0" presId="urn:microsoft.com/office/officeart/2005/8/layout/vList3"/>
    <dgm:cxn modelId="{07507EEE-5C0D-404F-9E10-EABBA5A4E0DC}" type="presParOf" srcId="{6C7289F8-825C-44BA-80E6-4902A0061DB8}" destId="{A14111C5-4C52-4633-986B-56B24B1A5BF0}" srcOrd="5" destOrd="0" presId="urn:microsoft.com/office/officeart/2005/8/layout/vList3"/>
    <dgm:cxn modelId="{65C18A9C-4F41-444F-BA63-9861B1E85705}" type="presParOf" srcId="{6C7289F8-825C-44BA-80E6-4902A0061DB8}" destId="{AFA3BBC3-4619-4C9D-AF7E-08613D57F5D7}" srcOrd="6" destOrd="0" presId="urn:microsoft.com/office/officeart/2005/8/layout/vList3"/>
    <dgm:cxn modelId="{14C4588A-F79E-471E-BE6C-FAAC6F0831E0}" type="presParOf" srcId="{AFA3BBC3-4619-4C9D-AF7E-08613D57F5D7}" destId="{7225EFE8-DE64-4B82-99D0-278C52B0E479}" srcOrd="0" destOrd="0" presId="urn:microsoft.com/office/officeart/2005/8/layout/vList3"/>
    <dgm:cxn modelId="{80AC33F5-01DD-422D-852E-236A17C9B0D3}" type="presParOf" srcId="{AFA3BBC3-4619-4C9D-AF7E-08613D57F5D7}" destId="{BF170935-0F63-45F7-BDA8-C654BBEC5DD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E837-544B-4FAF-97D2-4E7E13D0A11A}">
      <dsp:nvSpPr>
        <dsp:cNvPr id="0" name=""/>
        <dsp:cNvSpPr/>
      </dsp:nvSpPr>
      <dsp:spPr>
        <a:xfrm>
          <a:off x="4703" y="594774"/>
          <a:ext cx="2224798" cy="1403996"/>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21968B-E7E2-4F65-95DD-3CB7CB1984B6}">
      <dsp:nvSpPr>
        <dsp:cNvPr id="0" name=""/>
        <dsp:cNvSpPr/>
      </dsp:nvSpPr>
      <dsp:spPr>
        <a:xfrm>
          <a:off x="4420" y="0"/>
          <a:ext cx="2225364" cy="648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effectLst>
                <a:outerShdw blurRad="38100" dist="38100" dir="2700000" algn="tl">
                  <a:srgbClr val="000000"/>
                </a:outerShdw>
              </a:effectLst>
            </a:rPr>
            <a:t>E tormentanan di bida</a:t>
          </a:r>
          <a:endParaRPr lang="pap-029" sz="2000" kern="1200" noProof="0" dirty="0">
            <a:effectLst>
              <a:outerShdw blurRad="38100" dist="38100" dir="2700000" algn="tl">
                <a:srgbClr val="000000"/>
              </a:outerShdw>
            </a:effectLst>
          </a:endParaRPr>
        </a:p>
      </dsp:txBody>
      <dsp:txXfrm>
        <a:off x="4420" y="0"/>
        <a:ext cx="2225364" cy="648000"/>
      </dsp:txXfrm>
    </dsp:sp>
    <dsp:sp modelId="{74DF89C7-CE1D-47BB-B46E-3D9BD26B7BC9}">
      <dsp:nvSpPr>
        <dsp:cNvPr id="0" name=""/>
        <dsp:cNvSpPr/>
      </dsp:nvSpPr>
      <dsp:spPr>
        <a:xfrm>
          <a:off x="2486673" y="594774"/>
          <a:ext cx="2225364" cy="1403996"/>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27DF991-4433-4C28-A69B-9DF422B253F6}">
      <dsp:nvSpPr>
        <dsp:cNvPr id="0" name=""/>
        <dsp:cNvSpPr/>
      </dsp:nvSpPr>
      <dsp:spPr>
        <a:xfrm>
          <a:off x="2486673" y="0"/>
          <a:ext cx="2225364" cy="6480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effectLst>
                <a:outerShdw blurRad="38100" dist="38100" dir="2700000" algn="tl">
                  <a:srgbClr val="000000"/>
                </a:outerShdw>
              </a:effectLst>
            </a:rPr>
            <a:t>Malesanan</a:t>
          </a:r>
          <a:endParaRPr lang="pap-029" sz="2000" kern="1200" noProof="0" dirty="0">
            <a:effectLst>
              <a:outerShdw blurRad="38100" dist="38100" dir="2700000" algn="tl">
                <a:srgbClr val="000000"/>
              </a:outerShdw>
            </a:effectLst>
          </a:endParaRPr>
        </a:p>
      </dsp:txBody>
      <dsp:txXfrm>
        <a:off x="2486673" y="0"/>
        <a:ext cx="2225364" cy="648000"/>
      </dsp:txXfrm>
    </dsp:sp>
    <dsp:sp modelId="{BBB6B9F3-4392-4863-8740-B0AAB4EBBB97}">
      <dsp:nvSpPr>
        <dsp:cNvPr id="0" name=""/>
        <dsp:cNvSpPr/>
      </dsp:nvSpPr>
      <dsp:spPr>
        <a:xfrm>
          <a:off x="4968927" y="594774"/>
          <a:ext cx="2225364" cy="1403996"/>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A5BFC6A-59BC-42DD-A33C-008232285B5C}">
      <dsp:nvSpPr>
        <dsp:cNvPr id="0" name=""/>
        <dsp:cNvSpPr/>
      </dsp:nvSpPr>
      <dsp:spPr>
        <a:xfrm>
          <a:off x="4968927" y="0"/>
          <a:ext cx="2225364" cy="6480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effectLst>
                <a:outerShdw blurRad="38100" dist="38100" dir="2700000" algn="tl">
                  <a:srgbClr val="000000"/>
                </a:outerShdw>
              </a:effectLst>
            </a:rPr>
            <a:t>Desasternan</a:t>
          </a:r>
          <a:endParaRPr lang="pap-029" sz="2000" kern="1200" noProof="0" dirty="0">
            <a:effectLst>
              <a:outerShdw blurRad="38100" dist="38100" dir="2700000" algn="tl">
                <a:srgbClr val="000000"/>
              </a:outerShdw>
            </a:effectLst>
          </a:endParaRPr>
        </a:p>
      </dsp:txBody>
      <dsp:txXfrm>
        <a:off x="4968927" y="0"/>
        <a:ext cx="2225364" cy="648000"/>
      </dsp:txXfrm>
    </dsp:sp>
    <dsp:sp modelId="{423910E7-9C61-4C54-A5FD-97A07CA59539}">
      <dsp:nvSpPr>
        <dsp:cNvPr id="0" name=""/>
        <dsp:cNvSpPr/>
      </dsp:nvSpPr>
      <dsp:spPr>
        <a:xfrm>
          <a:off x="1245546" y="2774212"/>
          <a:ext cx="2225364" cy="1403996"/>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88DD73-F913-463F-A9CC-57AED99CF418}">
      <dsp:nvSpPr>
        <dsp:cNvPr id="0" name=""/>
        <dsp:cNvSpPr/>
      </dsp:nvSpPr>
      <dsp:spPr>
        <a:xfrm>
          <a:off x="1245546" y="2179435"/>
          <a:ext cx="2225364" cy="6480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effectLst>
                <a:outerShdw blurRad="38100" dist="38100" dir="2700000" algn="tl">
                  <a:srgbClr val="000000"/>
                </a:outerShdw>
              </a:effectLst>
            </a:rPr>
            <a:t>Desepshonnan</a:t>
          </a:r>
          <a:endParaRPr lang="es-ES" sz="2000" kern="1200" dirty="0">
            <a:effectLst>
              <a:outerShdw blurRad="38100" dist="38100" dir="2700000" algn="tl">
                <a:srgbClr val="000000"/>
              </a:outerShdw>
            </a:effectLst>
          </a:endParaRPr>
        </a:p>
      </dsp:txBody>
      <dsp:txXfrm>
        <a:off x="1245546" y="2179435"/>
        <a:ext cx="2225364" cy="648000"/>
      </dsp:txXfrm>
    </dsp:sp>
    <dsp:sp modelId="{AB00A01E-B34E-4F44-A7C6-7FAF9E71EE3A}">
      <dsp:nvSpPr>
        <dsp:cNvPr id="0" name=""/>
        <dsp:cNvSpPr/>
      </dsp:nvSpPr>
      <dsp:spPr>
        <a:xfrm>
          <a:off x="3727800" y="2774212"/>
          <a:ext cx="2225364" cy="1403996"/>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99FF2E-FFC6-4537-AB69-67FF50E07621}">
      <dsp:nvSpPr>
        <dsp:cNvPr id="0" name=""/>
        <dsp:cNvSpPr/>
      </dsp:nvSpPr>
      <dsp:spPr>
        <a:xfrm>
          <a:off x="3727800" y="2179435"/>
          <a:ext cx="2225364" cy="64800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Mira </a:t>
          </a:r>
          <a:r>
            <a:rPr lang="es-ES" sz="2000" b="1" kern="1200" dirty="0" err="1">
              <a:effectLst>
                <a:outerShdw blurRad="38100" dist="38100" dir="2700000" algn="tl">
                  <a:srgbClr val="000000"/>
                </a:outerShdw>
              </a:effectLst>
            </a:rPr>
            <a:t>Hesus</a:t>
          </a:r>
          <a:endParaRPr lang="es-ES" sz="2000" kern="1200" dirty="0">
            <a:effectLst>
              <a:outerShdw blurRad="38100" dist="38100" dir="2700000" algn="tl">
                <a:srgbClr val="000000"/>
              </a:outerShdw>
            </a:effectLst>
          </a:endParaRPr>
        </a:p>
      </dsp:txBody>
      <dsp:txXfrm>
        <a:off x="3727800" y="2179435"/>
        <a:ext cx="2225364" cy="64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B5D9A-EE7F-4075-ACA5-9989D4DC1F82}">
      <dsp:nvSpPr>
        <dsp:cNvPr id="0" name=""/>
        <dsp:cNvSpPr/>
      </dsp:nvSpPr>
      <dsp:spPr>
        <a:xfrm>
          <a:off x="0" y="0"/>
          <a:ext cx="3374778" cy="3831710"/>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1FFA32-C466-417C-837F-CEB43B4BC9CF}">
      <dsp:nvSpPr>
        <dsp:cNvPr id="0" name=""/>
        <dsp:cNvSpPr/>
      </dsp:nvSpPr>
      <dsp:spPr>
        <a:xfrm>
          <a:off x="2932158" y="383545"/>
          <a:ext cx="3420008" cy="681026"/>
        </a:xfrm>
        <a:prstGeom prst="roundRect">
          <a:avLst/>
        </a:prstGeom>
        <a:solidFill>
          <a:schemeClr val="bg2">
            <a:lumMod val="20000"/>
            <a:lumOff val="80000"/>
          </a:schemeClr>
        </a:solidFill>
        <a:ln w="38100" cap="flat" cmpd="sng" algn="ctr">
          <a:solidFill>
            <a:schemeClr val="bg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solidFill>
                <a:schemeClr val="bg2">
                  <a:lumMod val="50000"/>
                </a:schemeClr>
              </a:solidFill>
            </a:rPr>
            <a:t>E no a kulpa Dios ni a rechas’E</a:t>
          </a:r>
        </a:p>
      </dsp:txBody>
      <dsp:txXfrm>
        <a:off x="2965403" y="416790"/>
        <a:ext cx="3353518" cy="614536"/>
      </dsp:txXfrm>
    </dsp:sp>
    <dsp:sp modelId="{EFC1C032-BB6B-4327-8FB3-AC78A76506B7}">
      <dsp:nvSpPr>
        <dsp:cNvPr id="0" name=""/>
        <dsp:cNvSpPr/>
      </dsp:nvSpPr>
      <dsp:spPr>
        <a:xfrm>
          <a:off x="2932158" y="1149700"/>
          <a:ext cx="3420008" cy="681026"/>
        </a:xfrm>
        <a:prstGeom prst="roundRect">
          <a:avLst/>
        </a:prstGeom>
        <a:solidFill>
          <a:schemeClr val="accent1">
            <a:lumMod val="20000"/>
            <a:lumOff val="80000"/>
          </a:schemeClr>
        </a:solidFill>
        <a:ln w="3810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solidFill>
                <a:schemeClr val="accent1">
                  <a:lumMod val="50000"/>
                </a:schemeClr>
              </a:solidFill>
            </a:rPr>
            <a:t>Ela pega na djE ku tur su forsa</a:t>
          </a:r>
        </a:p>
      </dsp:txBody>
      <dsp:txXfrm>
        <a:off x="2965403" y="1182945"/>
        <a:ext cx="3353518" cy="614536"/>
      </dsp:txXfrm>
    </dsp:sp>
    <dsp:sp modelId="{DB2C26DC-721C-414F-A725-5108771EFECA}">
      <dsp:nvSpPr>
        <dsp:cNvPr id="0" name=""/>
        <dsp:cNvSpPr/>
      </dsp:nvSpPr>
      <dsp:spPr>
        <a:xfrm>
          <a:off x="2932158" y="1915855"/>
          <a:ext cx="3420008" cy="681026"/>
        </a:xfrm>
        <a:prstGeom prst="roundRect">
          <a:avLst/>
        </a:prstGeom>
        <a:solidFill>
          <a:schemeClr val="accent4">
            <a:lumMod val="20000"/>
            <a:lumOff val="80000"/>
          </a:schemeClr>
        </a:solidFill>
        <a:ln w="381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solidFill>
                <a:schemeClr val="accent4">
                  <a:lumMod val="50000"/>
                </a:schemeClr>
              </a:solidFill>
            </a:rPr>
            <a:t>El a konfia asta den e momentunan di mas skur</a:t>
          </a:r>
        </a:p>
      </dsp:txBody>
      <dsp:txXfrm>
        <a:off x="2965403" y="1949100"/>
        <a:ext cx="3353518" cy="614536"/>
      </dsp:txXfrm>
    </dsp:sp>
    <dsp:sp modelId="{AA62A8A3-BC74-4365-A875-94B5527A3CAC}">
      <dsp:nvSpPr>
        <dsp:cNvPr id="0" name=""/>
        <dsp:cNvSpPr/>
      </dsp:nvSpPr>
      <dsp:spPr>
        <a:xfrm>
          <a:off x="2932158" y="2682009"/>
          <a:ext cx="3420008" cy="681026"/>
        </a:xfrm>
        <a:prstGeom prst="roundRect">
          <a:avLst/>
        </a:prstGeom>
        <a:solidFill>
          <a:schemeClr val="accent5">
            <a:lumMod val="20000"/>
            <a:lumOff val="80000"/>
          </a:schemeClr>
        </a:solidFill>
        <a:ln w="38100" cap="flat" cmpd="sng" algn="ctr">
          <a:solidFill>
            <a:schemeClr val="accent5">
              <a:lumMod val="60000"/>
              <a:lum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solidFill>
                <a:schemeClr val="accent5">
                  <a:lumMod val="50000"/>
                </a:schemeClr>
              </a:solidFill>
            </a:rPr>
            <a:t>El a pone su bista riba un futuro glorioso </a:t>
          </a:r>
          <a:r>
            <a:rPr lang="en" sz="1600" b="1" kern="1200" dirty="0">
              <a:solidFill>
                <a:schemeClr val="accent5">
                  <a:lumMod val="50000"/>
                </a:schemeClr>
              </a:solidFill>
            </a:rPr>
            <a:t>(Job 19:25-27)</a:t>
          </a:r>
          <a:endParaRPr lang="es-ES" sz="2000" b="1" kern="1200" dirty="0">
            <a:solidFill>
              <a:schemeClr val="accent5">
                <a:lumMod val="50000"/>
              </a:schemeClr>
            </a:solidFill>
          </a:endParaRPr>
        </a:p>
      </dsp:txBody>
      <dsp:txXfrm>
        <a:off x="2965403" y="2715254"/>
        <a:ext cx="3353518" cy="614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25AC-05DF-490E-9695-C17AEF767999}">
      <dsp:nvSpPr>
        <dsp:cNvPr id="0" name=""/>
        <dsp:cNvSpPr/>
      </dsp:nvSpPr>
      <dsp:spPr>
        <a:xfrm rot="10800000">
          <a:off x="469898" y="122"/>
          <a:ext cx="5435999" cy="576000"/>
        </a:xfrm>
        <a:prstGeom prst="homePlate">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effectLst>
                <a:outerShdw blurRad="38100" dist="38100" dir="2700000" algn="tl">
                  <a:srgbClr val="000000"/>
                </a:outerShdw>
              </a:effectLst>
            </a:rPr>
            <a:t>Nos no mester laga duda tuma rais den nos mente</a:t>
          </a:r>
          <a:endParaRPr lang="pap-029" sz="2000" kern="1200" noProof="0" dirty="0">
            <a:effectLst>
              <a:outerShdw blurRad="38100" dist="38100" dir="2700000" algn="tl">
                <a:srgbClr val="000000"/>
              </a:outerShdw>
            </a:effectLst>
          </a:endParaRPr>
        </a:p>
      </dsp:txBody>
      <dsp:txXfrm rot="10800000">
        <a:off x="613898" y="122"/>
        <a:ext cx="5291999" cy="576000"/>
      </dsp:txXfrm>
    </dsp:sp>
    <dsp:sp modelId="{CFBE8CF2-21ED-4925-8847-C3F74C036E4B}">
      <dsp:nvSpPr>
        <dsp:cNvPr id="0" name=""/>
        <dsp:cNvSpPr/>
      </dsp:nvSpPr>
      <dsp:spPr>
        <a:xfrm>
          <a:off x="0" y="72122"/>
          <a:ext cx="683999" cy="432000"/>
        </a:xfrm>
        <a:prstGeom prst="notchedRightArrow">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C4F7140-0CDC-4A53-B3C0-91163AC1C41F}">
      <dsp:nvSpPr>
        <dsp:cNvPr id="0" name=""/>
        <dsp:cNvSpPr/>
      </dsp:nvSpPr>
      <dsp:spPr>
        <a:xfrm rot="10800000">
          <a:off x="469898" y="659555"/>
          <a:ext cx="5435999" cy="576000"/>
        </a:xfrm>
        <a:prstGeom prst="homePlate">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effectLst>
                <a:outerShdw blurRad="38100" dist="38100" dir="2700000" algn="tl">
                  <a:srgbClr val="000000"/>
                </a:outerShdw>
              </a:effectLst>
            </a:rPr>
            <a:t>Hesus ta kana banda di nos asta den nos desepshonnan</a:t>
          </a:r>
          <a:endParaRPr lang="pap-029" sz="2000" kern="1200" noProof="0" dirty="0">
            <a:effectLst>
              <a:outerShdw blurRad="38100" dist="38100" dir="2700000" algn="tl">
                <a:srgbClr val="000000"/>
              </a:outerShdw>
            </a:effectLst>
          </a:endParaRPr>
        </a:p>
      </dsp:txBody>
      <dsp:txXfrm rot="10800000">
        <a:off x="613898" y="659555"/>
        <a:ext cx="5291999" cy="576000"/>
      </dsp:txXfrm>
    </dsp:sp>
    <dsp:sp modelId="{6CD59F4B-73AC-418D-8BBE-BD46978D41F2}">
      <dsp:nvSpPr>
        <dsp:cNvPr id="0" name=""/>
        <dsp:cNvSpPr/>
      </dsp:nvSpPr>
      <dsp:spPr>
        <a:xfrm>
          <a:off x="0" y="731555"/>
          <a:ext cx="683999" cy="432000"/>
        </a:xfrm>
        <a:prstGeom prst="notchedRightArrow">
          <a:avLst/>
        </a:prstGeom>
        <a:solidFill>
          <a:schemeClr val="accent3">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1D11208-1789-4700-BBF0-1C92430BC7F6}">
      <dsp:nvSpPr>
        <dsp:cNvPr id="0" name=""/>
        <dsp:cNvSpPr/>
      </dsp:nvSpPr>
      <dsp:spPr>
        <a:xfrm rot="10800000">
          <a:off x="469898" y="1318988"/>
          <a:ext cx="5435999" cy="576000"/>
        </a:xfrm>
        <a:prstGeom prst="homePlate">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effectLst>
                <a:outerShdw blurRad="38100" dist="38100" dir="2700000" algn="tl">
                  <a:srgbClr val="000000"/>
                </a:outerShdw>
              </a:effectLst>
            </a:rPr>
            <a:t>E lo klara nos perplehidatnan, si nos permitié</a:t>
          </a:r>
        </a:p>
      </dsp:txBody>
      <dsp:txXfrm rot="10800000">
        <a:off x="613898" y="1318988"/>
        <a:ext cx="5291999" cy="576000"/>
      </dsp:txXfrm>
    </dsp:sp>
    <dsp:sp modelId="{04379F12-C4FA-4063-8596-A6026C0A3BE2}">
      <dsp:nvSpPr>
        <dsp:cNvPr id="0" name=""/>
        <dsp:cNvSpPr/>
      </dsp:nvSpPr>
      <dsp:spPr>
        <a:xfrm>
          <a:off x="0" y="1390988"/>
          <a:ext cx="683999" cy="432000"/>
        </a:xfrm>
        <a:prstGeom prst="notchedRightArrow">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F170935-0F63-45F7-BDA8-C654BBEC5DD9}">
      <dsp:nvSpPr>
        <dsp:cNvPr id="0" name=""/>
        <dsp:cNvSpPr/>
      </dsp:nvSpPr>
      <dsp:spPr>
        <a:xfrm rot="10800000">
          <a:off x="469898" y="1978421"/>
          <a:ext cx="5435999" cy="576000"/>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effectLst>
                <a:outerShdw blurRad="38100" dist="38100" dir="2700000" algn="tl">
                  <a:srgbClr val="000000"/>
                </a:outerShdw>
              </a:effectLst>
            </a:rPr>
            <a:t>Hesus sa mihó ku nos kiko nos realidat ta</a:t>
          </a:r>
          <a:endParaRPr lang="pap-029" sz="2000" kern="1200" noProof="0" dirty="0">
            <a:effectLst>
              <a:outerShdw blurRad="38100" dist="38100" dir="2700000" algn="tl">
                <a:srgbClr val="000000"/>
              </a:outerShdw>
            </a:effectLst>
          </a:endParaRPr>
        </a:p>
      </dsp:txBody>
      <dsp:txXfrm rot="10800000">
        <a:off x="613898" y="1978421"/>
        <a:ext cx="5291999" cy="576000"/>
      </dsp:txXfrm>
    </dsp:sp>
    <dsp:sp modelId="{7225EFE8-DE64-4B82-99D0-278C52B0E479}">
      <dsp:nvSpPr>
        <dsp:cNvPr id="0" name=""/>
        <dsp:cNvSpPr/>
      </dsp:nvSpPr>
      <dsp:spPr>
        <a:xfrm>
          <a:off x="0" y="2050421"/>
          <a:ext cx="683999" cy="432000"/>
        </a:xfrm>
        <a:prstGeom prst="notchedRightArrow">
          <a:avLst/>
        </a:prstGeom>
        <a:solidFill>
          <a:srgbClr val="D3B5E9"/>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CFDA3-371B-42E1-BEEB-42645B447377}" type="datetimeFigureOut">
              <a:rPr lang="es-ES" smtClean="0"/>
              <a:t>21/05/2026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09FA0-B3B4-407C-9734-586C3A8CF5B6}" type="slidenum">
              <a:rPr lang="es-ES" smtClean="0"/>
              <a:t>‹Nº›</a:t>
            </a:fld>
            <a:endParaRPr lang="es-ES"/>
          </a:p>
        </p:txBody>
      </p:sp>
    </p:spTree>
    <p:extLst>
      <p:ext uri="{BB962C8B-B14F-4D97-AF65-F5344CB8AC3E}">
        <p14:creationId xmlns:p14="http://schemas.microsoft.com/office/powerpoint/2010/main" val="211325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709FA0-B3B4-407C-9734-586C3A8CF5B6}" type="slidenum">
              <a:rPr lang="es-ES" smtClean="0"/>
              <a:t>6</a:t>
            </a:fld>
            <a:endParaRPr lang="es-ES"/>
          </a:p>
        </p:txBody>
      </p:sp>
    </p:spTree>
    <p:extLst>
      <p:ext uri="{BB962C8B-B14F-4D97-AF65-F5344CB8AC3E}">
        <p14:creationId xmlns:p14="http://schemas.microsoft.com/office/powerpoint/2010/main" val="252387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7F3A-C25E-925A-F8DD-58BE254AE34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6C0C794-B262-59B2-FA6F-73FC5FE0877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508FAEA-C8D9-4736-FDA0-EF383BACFB78}"/>
              </a:ext>
            </a:extLst>
          </p:cNvPr>
          <p:cNvSpPr>
            <a:spLocks noGrp="1"/>
          </p:cNvSpPr>
          <p:nvPr>
            <p:ph type="body" idx="1"/>
          </p:nvPr>
        </p:nvSpPr>
        <p:spPr/>
        <p:txBody>
          <a:bodyPr/>
          <a:lstStyle/>
          <a:p>
            <a:r>
              <a:rPr lang="en" dirty="0"/>
              <a:t>Jesus died and was resurrected</a:t>
            </a:r>
          </a:p>
        </p:txBody>
      </p:sp>
      <p:sp>
        <p:nvSpPr>
          <p:cNvPr id="4" name="Marcador de número de diapositiva 3">
            <a:extLst>
              <a:ext uri="{FF2B5EF4-FFF2-40B4-BE49-F238E27FC236}">
                <a16:creationId xmlns:a16="http://schemas.microsoft.com/office/drawing/2014/main" id="{475B28FF-3267-3BE5-8EE5-78C10C91C576}"/>
              </a:ext>
            </a:extLst>
          </p:cNvPr>
          <p:cNvSpPr>
            <a:spLocks noGrp="1"/>
          </p:cNvSpPr>
          <p:nvPr>
            <p:ph type="sldNum" sz="quarter" idx="5"/>
          </p:nvPr>
        </p:nvSpPr>
        <p:spPr/>
        <p:txBody>
          <a:bodyPr/>
          <a:lstStyle/>
          <a:p>
            <a:fld id="{BC709FA0-B3B4-407C-9734-586C3A8CF5B6}" type="slidenum">
              <a:rPr lang="es-ES" smtClean="0"/>
              <a:t>7</a:t>
            </a:fld>
            <a:endParaRPr lang="es-ES"/>
          </a:p>
        </p:txBody>
      </p:sp>
    </p:spTree>
    <p:extLst>
      <p:ext uri="{BB962C8B-B14F-4D97-AF65-F5344CB8AC3E}">
        <p14:creationId xmlns:p14="http://schemas.microsoft.com/office/powerpoint/2010/main" val="154764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A3AAE-269E-C852-C4F0-D2491C3242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3CB1B0C-7FB8-57BE-F497-A03A1A8EA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FFF14F3-B9EE-09D4-4988-85F9F1C10DB0}"/>
              </a:ext>
            </a:extLst>
          </p:cNvPr>
          <p:cNvSpPr>
            <a:spLocks noGrp="1"/>
          </p:cNvSpPr>
          <p:nvPr>
            <p:ph type="dt" sz="half" idx="10"/>
          </p:nvPr>
        </p:nvSpPr>
        <p:spPr/>
        <p:txBody>
          <a:bodyPr/>
          <a:lstStyle/>
          <a:p>
            <a:fld id="{5785A2F5-99A1-47F2-9177-DE0415CF7503}" type="datetimeFigureOut">
              <a:rPr lang="es-ES" smtClean="0"/>
              <a:t>21/05/2026</a:t>
            </a:fld>
            <a:endParaRPr lang="es-ES"/>
          </a:p>
        </p:txBody>
      </p:sp>
      <p:sp>
        <p:nvSpPr>
          <p:cNvPr id="5" name="Marcador de pie de página 4">
            <a:extLst>
              <a:ext uri="{FF2B5EF4-FFF2-40B4-BE49-F238E27FC236}">
                <a16:creationId xmlns:a16="http://schemas.microsoft.com/office/drawing/2014/main" id="{6B227E33-875D-4634-4051-BC5E8AE868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77378-122B-9868-F7E8-3CE79F9EFDA0}"/>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752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73D53-947E-CF60-6493-5F2F9426E43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8A88FB-ECCD-33A8-6DA2-13B3DC1664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8910422-0D5B-8E25-DF1D-24B38A2FE99E}"/>
              </a:ext>
            </a:extLst>
          </p:cNvPr>
          <p:cNvSpPr>
            <a:spLocks noGrp="1"/>
          </p:cNvSpPr>
          <p:nvPr>
            <p:ph type="dt" sz="half" idx="10"/>
          </p:nvPr>
        </p:nvSpPr>
        <p:spPr/>
        <p:txBody>
          <a:bodyPr/>
          <a:lstStyle/>
          <a:p>
            <a:fld id="{5785A2F5-99A1-47F2-9177-DE0415CF7503}" type="datetimeFigureOut">
              <a:rPr lang="es-ES" smtClean="0"/>
              <a:t>21/05/2026</a:t>
            </a:fld>
            <a:endParaRPr lang="es-ES"/>
          </a:p>
        </p:txBody>
      </p:sp>
      <p:sp>
        <p:nvSpPr>
          <p:cNvPr id="5" name="Marcador de pie de página 4">
            <a:extLst>
              <a:ext uri="{FF2B5EF4-FFF2-40B4-BE49-F238E27FC236}">
                <a16:creationId xmlns:a16="http://schemas.microsoft.com/office/drawing/2014/main" id="{2E8B2BD7-B9F4-6F7D-5280-7B9A67BAC6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EAABB6-1B7F-6572-84BF-272EE6455C05}"/>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99619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0B9D96-0029-6C25-E366-D3D8422149B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284DEB-6857-B6AC-5485-F765C38B24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FD24A-98F8-8197-59D3-BEAB7151A04B}"/>
              </a:ext>
            </a:extLst>
          </p:cNvPr>
          <p:cNvSpPr>
            <a:spLocks noGrp="1"/>
          </p:cNvSpPr>
          <p:nvPr>
            <p:ph type="dt" sz="half" idx="10"/>
          </p:nvPr>
        </p:nvSpPr>
        <p:spPr/>
        <p:txBody>
          <a:bodyPr/>
          <a:lstStyle/>
          <a:p>
            <a:fld id="{5785A2F5-99A1-47F2-9177-DE0415CF7503}" type="datetimeFigureOut">
              <a:rPr lang="es-ES" smtClean="0"/>
              <a:t>21/05/2026</a:t>
            </a:fld>
            <a:endParaRPr lang="es-ES"/>
          </a:p>
        </p:txBody>
      </p:sp>
      <p:sp>
        <p:nvSpPr>
          <p:cNvPr id="5" name="Marcador de pie de página 4">
            <a:extLst>
              <a:ext uri="{FF2B5EF4-FFF2-40B4-BE49-F238E27FC236}">
                <a16:creationId xmlns:a16="http://schemas.microsoft.com/office/drawing/2014/main" id="{97625356-75EC-B1A8-E882-64273421576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F4CD39-85E2-E6FB-D5DE-2794EAB18B34}"/>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45813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21/05/2026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6719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21/05/2026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999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21/05/2026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631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21/05/2026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03571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21/05/2026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5793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21/05/2026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55610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21/05/2026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392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21/05/2026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651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D0638-E647-69C6-CC59-F1ECC74337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A2059B-F9FD-9BB4-A513-686A2BAE38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001F2E-06D5-5EE4-99F3-6F1DA93CE5A9}"/>
              </a:ext>
            </a:extLst>
          </p:cNvPr>
          <p:cNvSpPr>
            <a:spLocks noGrp="1"/>
          </p:cNvSpPr>
          <p:nvPr>
            <p:ph type="dt" sz="half" idx="10"/>
          </p:nvPr>
        </p:nvSpPr>
        <p:spPr/>
        <p:txBody>
          <a:bodyPr/>
          <a:lstStyle/>
          <a:p>
            <a:fld id="{5785A2F5-99A1-47F2-9177-DE0415CF7503}" type="datetimeFigureOut">
              <a:rPr lang="es-ES" smtClean="0"/>
              <a:t>21/05/2026</a:t>
            </a:fld>
            <a:endParaRPr lang="es-ES"/>
          </a:p>
        </p:txBody>
      </p:sp>
      <p:sp>
        <p:nvSpPr>
          <p:cNvPr id="5" name="Marcador de pie de página 4">
            <a:extLst>
              <a:ext uri="{FF2B5EF4-FFF2-40B4-BE49-F238E27FC236}">
                <a16:creationId xmlns:a16="http://schemas.microsoft.com/office/drawing/2014/main" id="{0245EFEA-F729-CDF7-F920-C3DB88787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23B826-92AD-45B4-8F94-79D95B45EE09}"/>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844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21/05/2026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2014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21/05/2026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4486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21/05/2026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7947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2A786-F01C-1292-38AE-2A191E387E3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99438F-A983-303F-4B61-C575CEDCFD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5D578E8-FBA2-0C52-8AFB-C5B1D4B3E1AF}"/>
              </a:ext>
            </a:extLst>
          </p:cNvPr>
          <p:cNvSpPr>
            <a:spLocks noGrp="1"/>
          </p:cNvSpPr>
          <p:nvPr>
            <p:ph type="dt" sz="half" idx="10"/>
          </p:nvPr>
        </p:nvSpPr>
        <p:spPr/>
        <p:txBody>
          <a:bodyPr/>
          <a:lstStyle/>
          <a:p>
            <a:fld id="{5785A2F5-99A1-47F2-9177-DE0415CF7503}" type="datetimeFigureOut">
              <a:rPr lang="es-ES" smtClean="0"/>
              <a:t>21/05/2026</a:t>
            </a:fld>
            <a:endParaRPr lang="es-ES"/>
          </a:p>
        </p:txBody>
      </p:sp>
      <p:sp>
        <p:nvSpPr>
          <p:cNvPr id="5" name="Marcador de pie de página 4">
            <a:extLst>
              <a:ext uri="{FF2B5EF4-FFF2-40B4-BE49-F238E27FC236}">
                <a16:creationId xmlns:a16="http://schemas.microsoft.com/office/drawing/2014/main" id="{4FFFC954-305B-3491-123B-A69C904F07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5C8830-BECE-4586-B685-21D4D92539FF}"/>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15078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9F8A1-C116-1A3E-6A0F-388F9535DD1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AAD8E2-1297-52B9-883A-EDA7BD3E04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E22D9DA-C368-F546-87D4-3DF95249C78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BFF3B7-2B96-767E-B1B3-E5D649A5C7AC}"/>
              </a:ext>
            </a:extLst>
          </p:cNvPr>
          <p:cNvSpPr>
            <a:spLocks noGrp="1"/>
          </p:cNvSpPr>
          <p:nvPr>
            <p:ph type="dt" sz="half" idx="10"/>
          </p:nvPr>
        </p:nvSpPr>
        <p:spPr/>
        <p:txBody>
          <a:bodyPr/>
          <a:lstStyle/>
          <a:p>
            <a:fld id="{5785A2F5-99A1-47F2-9177-DE0415CF7503}" type="datetimeFigureOut">
              <a:rPr lang="es-ES" smtClean="0"/>
              <a:t>21/05/2026</a:t>
            </a:fld>
            <a:endParaRPr lang="es-ES"/>
          </a:p>
        </p:txBody>
      </p:sp>
      <p:sp>
        <p:nvSpPr>
          <p:cNvPr id="6" name="Marcador de pie de página 5">
            <a:extLst>
              <a:ext uri="{FF2B5EF4-FFF2-40B4-BE49-F238E27FC236}">
                <a16:creationId xmlns:a16="http://schemas.microsoft.com/office/drawing/2014/main" id="{5A1A6884-081E-7AD4-5D74-D67D995967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757E86-1483-760C-C9D3-C7F663017E58}"/>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2254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E70DA-DC15-3F23-C5C9-673BE653E4A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7017B7-74A4-22B8-85C1-C3CBEDF2C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B9C6879-E98E-BBD1-B1E4-85FA5C289DB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77E8237-F023-987F-62AF-D4759457B3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3B555A7-CE33-B962-A566-07CBE4F8B2C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4065EC6-3EA7-4F68-55EA-B53DC7DA5061}"/>
              </a:ext>
            </a:extLst>
          </p:cNvPr>
          <p:cNvSpPr>
            <a:spLocks noGrp="1"/>
          </p:cNvSpPr>
          <p:nvPr>
            <p:ph type="dt" sz="half" idx="10"/>
          </p:nvPr>
        </p:nvSpPr>
        <p:spPr/>
        <p:txBody>
          <a:bodyPr/>
          <a:lstStyle/>
          <a:p>
            <a:fld id="{5785A2F5-99A1-47F2-9177-DE0415CF7503}" type="datetimeFigureOut">
              <a:rPr lang="es-ES" smtClean="0"/>
              <a:t>21/05/2026</a:t>
            </a:fld>
            <a:endParaRPr lang="es-ES"/>
          </a:p>
        </p:txBody>
      </p:sp>
      <p:sp>
        <p:nvSpPr>
          <p:cNvPr id="8" name="Marcador de pie de página 7">
            <a:extLst>
              <a:ext uri="{FF2B5EF4-FFF2-40B4-BE49-F238E27FC236}">
                <a16:creationId xmlns:a16="http://schemas.microsoft.com/office/drawing/2014/main" id="{A0F7DD07-0757-6A5B-8E60-E9E0B2D23E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2FC6EC0-1ED2-B3CA-0E10-DEB6B5A4F0B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28356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DB955-DD26-656D-CC01-34ABADC88D1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B8F865E-92AB-0934-7EE8-7950ED0FB167}"/>
              </a:ext>
            </a:extLst>
          </p:cNvPr>
          <p:cNvSpPr>
            <a:spLocks noGrp="1"/>
          </p:cNvSpPr>
          <p:nvPr>
            <p:ph type="dt" sz="half" idx="10"/>
          </p:nvPr>
        </p:nvSpPr>
        <p:spPr/>
        <p:txBody>
          <a:bodyPr/>
          <a:lstStyle/>
          <a:p>
            <a:fld id="{5785A2F5-99A1-47F2-9177-DE0415CF7503}" type="datetimeFigureOut">
              <a:rPr lang="es-ES" smtClean="0"/>
              <a:t>21/05/2026</a:t>
            </a:fld>
            <a:endParaRPr lang="es-ES"/>
          </a:p>
        </p:txBody>
      </p:sp>
      <p:sp>
        <p:nvSpPr>
          <p:cNvPr id="4" name="Marcador de pie de página 3">
            <a:extLst>
              <a:ext uri="{FF2B5EF4-FFF2-40B4-BE49-F238E27FC236}">
                <a16:creationId xmlns:a16="http://schemas.microsoft.com/office/drawing/2014/main" id="{6675FEDF-8756-6CBE-8A0D-4C416A85EB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0A88910-89CF-CB45-980F-835A464E9B6B}"/>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85963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906DD7-62DD-EB57-34B5-4F828259CBA1}"/>
              </a:ext>
            </a:extLst>
          </p:cNvPr>
          <p:cNvSpPr>
            <a:spLocks noGrp="1"/>
          </p:cNvSpPr>
          <p:nvPr>
            <p:ph type="dt" sz="half" idx="10"/>
          </p:nvPr>
        </p:nvSpPr>
        <p:spPr/>
        <p:txBody>
          <a:bodyPr/>
          <a:lstStyle/>
          <a:p>
            <a:fld id="{5785A2F5-99A1-47F2-9177-DE0415CF7503}" type="datetimeFigureOut">
              <a:rPr lang="es-ES" smtClean="0"/>
              <a:t>21/05/2026</a:t>
            </a:fld>
            <a:endParaRPr lang="es-ES"/>
          </a:p>
        </p:txBody>
      </p:sp>
      <p:sp>
        <p:nvSpPr>
          <p:cNvPr id="3" name="Marcador de pie de página 2">
            <a:extLst>
              <a:ext uri="{FF2B5EF4-FFF2-40B4-BE49-F238E27FC236}">
                <a16:creationId xmlns:a16="http://schemas.microsoft.com/office/drawing/2014/main" id="{1717AFCD-CF70-A418-5AD9-3317483987B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48104B6-1EF6-4E34-8D5E-B0AD0D9A051A}"/>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5132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5DCB2-A428-4941-BF9A-602A9682D0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333E87-9BA5-7DFE-4BE6-7D2533687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3234E5-455A-5CAB-2985-934C3B6E9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F55208-416D-E9BB-BCB9-D95D077269BB}"/>
              </a:ext>
            </a:extLst>
          </p:cNvPr>
          <p:cNvSpPr>
            <a:spLocks noGrp="1"/>
          </p:cNvSpPr>
          <p:nvPr>
            <p:ph type="dt" sz="half" idx="10"/>
          </p:nvPr>
        </p:nvSpPr>
        <p:spPr/>
        <p:txBody>
          <a:bodyPr/>
          <a:lstStyle/>
          <a:p>
            <a:fld id="{5785A2F5-99A1-47F2-9177-DE0415CF7503}" type="datetimeFigureOut">
              <a:rPr lang="es-ES" smtClean="0"/>
              <a:t>21/05/2026</a:t>
            </a:fld>
            <a:endParaRPr lang="es-ES"/>
          </a:p>
        </p:txBody>
      </p:sp>
      <p:sp>
        <p:nvSpPr>
          <p:cNvPr id="6" name="Marcador de pie de página 5">
            <a:extLst>
              <a:ext uri="{FF2B5EF4-FFF2-40B4-BE49-F238E27FC236}">
                <a16:creationId xmlns:a16="http://schemas.microsoft.com/office/drawing/2014/main" id="{C60D899A-F505-CDFE-695F-51B07E26E4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140530-EE3C-8CA7-9258-09AEFF5045B2}"/>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46289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91673-7AF9-FBD9-F09B-D190E807BB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AB8C599-5603-E1D5-68EA-E12CBC296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7093C53-FFF1-D28C-B0FB-D859370AB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231C34-A9EA-8058-AF04-3A4D8DABC321}"/>
              </a:ext>
            </a:extLst>
          </p:cNvPr>
          <p:cNvSpPr>
            <a:spLocks noGrp="1"/>
          </p:cNvSpPr>
          <p:nvPr>
            <p:ph type="dt" sz="half" idx="10"/>
          </p:nvPr>
        </p:nvSpPr>
        <p:spPr/>
        <p:txBody>
          <a:bodyPr/>
          <a:lstStyle/>
          <a:p>
            <a:fld id="{5785A2F5-99A1-47F2-9177-DE0415CF7503}" type="datetimeFigureOut">
              <a:rPr lang="es-ES" smtClean="0"/>
              <a:t>21/05/2026</a:t>
            </a:fld>
            <a:endParaRPr lang="es-ES"/>
          </a:p>
        </p:txBody>
      </p:sp>
      <p:sp>
        <p:nvSpPr>
          <p:cNvPr id="6" name="Marcador de pie de página 5">
            <a:extLst>
              <a:ext uri="{FF2B5EF4-FFF2-40B4-BE49-F238E27FC236}">
                <a16:creationId xmlns:a16="http://schemas.microsoft.com/office/drawing/2014/main" id="{F08661AA-A0F4-6D2E-C476-7C06AA006E6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78F0C4-6396-EDBB-51EE-C896F729B35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13476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BD8590-8019-779D-484A-C1BA1C8018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2E8D28-C785-A5A3-A7EC-05E4F3E0C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EF4F90-43E2-4B14-41E6-FDB58DDACE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85A2F5-99A1-47F2-9177-DE0415CF7503}" type="datetimeFigureOut">
              <a:rPr lang="es-ES" smtClean="0"/>
              <a:t>21/05/2026</a:t>
            </a:fld>
            <a:endParaRPr lang="es-ES"/>
          </a:p>
        </p:txBody>
      </p:sp>
      <p:sp>
        <p:nvSpPr>
          <p:cNvPr id="5" name="Marcador de pie de página 4">
            <a:extLst>
              <a:ext uri="{FF2B5EF4-FFF2-40B4-BE49-F238E27FC236}">
                <a16:creationId xmlns:a16="http://schemas.microsoft.com/office/drawing/2014/main" id="{1B535272-04CF-9740-6E55-2A34CD915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9F48C98-ABF9-85DA-DA2C-29D96BCE75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9158B1-0D16-41AC-BDEA-3A3BDE6789A0}" type="slidenum">
              <a:rPr lang="es-ES" smtClean="0"/>
              <a:t>‹Nº›</a:t>
            </a:fld>
            <a:endParaRPr lang="es-ES"/>
          </a:p>
        </p:txBody>
      </p:sp>
    </p:spTree>
    <p:extLst>
      <p:ext uri="{BB962C8B-B14F-4D97-AF65-F5344CB8AC3E}">
        <p14:creationId xmlns:p14="http://schemas.microsoft.com/office/powerpoint/2010/main" val="672679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21/05/2026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237306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jpeg"/><Relationship Id="rId7" Type="http://schemas.openxmlformats.org/officeDocument/2006/relationships/diagramColors" Target="../diagrams/colors2.xml"/><Relationship Id="rId12"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8.jpeg"/><Relationship Id="rId5" Type="http://schemas.openxmlformats.org/officeDocument/2006/relationships/diagramLayout" Target="../diagrams/layout2.xml"/><Relationship Id="rId10" Type="http://schemas.openxmlformats.org/officeDocument/2006/relationships/image" Target="../media/image27.jpeg"/><Relationship Id="rId4" Type="http://schemas.openxmlformats.org/officeDocument/2006/relationships/diagramData" Target="../diagrams/data2.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diagramColors" Target="../diagrams/colors3.xml"/><Relationship Id="rId12"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2.png"/><Relationship Id="rId5" Type="http://schemas.openxmlformats.org/officeDocument/2006/relationships/diagramLayout" Target="../diagrams/layout3.xml"/><Relationship Id="rId10" Type="http://schemas.microsoft.com/office/2007/relationships/hdphoto" Target="../media/hdphoto2.wdp"/><Relationship Id="rId4" Type="http://schemas.openxmlformats.org/officeDocument/2006/relationships/diagramData" Target="../diagrams/data3.xml"/><Relationship Id="rId9" Type="http://schemas.openxmlformats.org/officeDocument/2006/relationships/image" Target="../media/image31.png"/><Relationship Id="rId1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0B5903-B63A-0438-A142-E60005A3871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83DB018-970A-4127-0315-8812D6C1CD9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a:ext>
            </a:extLst>
          </a:blip>
          <a:srcRect/>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effectLst>
            <a:outerShdw blurRad="50800" dist="38100" dir="8100000" algn="tr" rotWithShape="0">
              <a:prstClr val="black">
                <a:alpha val="40000"/>
              </a:prstClr>
            </a:outerShdw>
          </a:effectLst>
        </p:spPr>
      </p:pic>
      <p:pic>
        <p:nvPicPr>
          <p:cNvPr id="5" name="Imagen 4">
            <a:extLst>
              <a:ext uri="{FF2B5EF4-FFF2-40B4-BE49-F238E27FC236}">
                <a16:creationId xmlns:a16="http://schemas.microsoft.com/office/drawing/2014/main" id="{E99A39BD-4538-CDBA-7306-9FAAE0C909B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3"/>
          <a:stretch>
            <a:fillRect/>
          </a:stretch>
        </p:blipFill>
        <p:spPr>
          <a:xfrm>
            <a:off x="20" y="4069976"/>
            <a:ext cx="3535311" cy="2788023"/>
          </a:xfrm>
          <a:prstGeom prst="rect">
            <a:avLst/>
          </a:prstGeom>
          <a:effectLst>
            <a:outerShdw blurRad="50800" dist="38100" dir="18900000" algn="bl" rotWithShape="0">
              <a:prstClr val="black">
                <a:alpha val="40000"/>
              </a:prstClr>
            </a:outerShdw>
          </a:effectLst>
        </p:spPr>
      </p:pic>
      <p:pic>
        <p:nvPicPr>
          <p:cNvPr id="3" name="Imagen 2">
            <a:extLst>
              <a:ext uri="{FF2B5EF4-FFF2-40B4-BE49-F238E27FC236}">
                <a16:creationId xmlns:a16="http://schemas.microsoft.com/office/drawing/2014/main" id="{4D05C2A7-3C62-4348-9002-C54B31D4AD30}"/>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effectLst>
            <a:outerShdw blurRad="50800" dist="38100" dir="2700000" algn="tl" rotWithShape="0">
              <a:prstClr val="black">
                <a:alpha val="40000"/>
              </a:prstClr>
            </a:outerShdw>
          </a:effectLst>
        </p:spPr>
      </p:pic>
      <p:pic>
        <p:nvPicPr>
          <p:cNvPr id="9" name="Imagen 8">
            <a:extLst>
              <a:ext uri="{FF2B5EF4-FFF2-40B4-BE49-F238E27FC236}">
                <a16:creationId xmlns:a16="http://schemas.microsoft.com/office/drawing/2014/main" id="{D01DA461-4324-A914-AE92-E61B67AE5BB0}"/>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8646161" y="4069976"/>
            <a:ext cx="3545840" cy="2788024"/>
          </a:xfrm>
          <a:prstGeom prst="rect">
            <a:avLst/>
          </a:prstGeom>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CF7EE460-A886-48DA-DA22-0A7FE88CA9A1}"/>
              </a:ext>
            </a:extLst>
          </p:cNvPr>
          <p:cNvPicPr>
            <a:picLocks noGrp="1" noRot="1" noChangeAspect="1" noMove="1" noResize="1" noEditPoints="1" noAdjustHandles="1" noChangeArrowheads="1" noChangeShapeType="1" noCrop="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731562" y="4064053"/>
            <a:ext cx="4728875" cy="2788023"/>
          </a:xfrm>
          <a:prstGeom prst="rect">
            <a:avLst/>
          </a:prstGeom>
          <a:effectLst>
            <a:outerShdw blurRad="63500" sx="102000" sy="102000" algn="ctr" rotWithShape="0">
              <a:prstClr val="black">
                <a:alpha val="40000"/>
              </a:prstClr>
            </a:outerShdw>
          </a:effectLst>
        </p:spPr>
      </p:pic>
      <p:sp>
        <p:nvSpPr>
          <p:cNvPr id="2" name="CuadroTexto 1">
            <a:extLst>
              <a:ext uri="{FF2B5EF4-FFF2-40B4-BE49-F238E27FC236}">
                <a16:creationId xmlns:a16="http://schemas.microsoft.com/office/drawing/2014/main" id="{22CBE345-C066-D1A4-7BA4-40651494877B}"/>
              </a:ext>
            </a:extLst>
          </p:cNvPr>
          <p:cNvSpPr txBox="1"/>
          <p:nvPr/>
        </p:nvSpPr>
        <p:spPr>
          <a:xfrm>
            <a:off x="3535331" y="3161876"/>
            <a:ext cx="511083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a:ln/>
                <a:solidFill>
                  <a:schemeClr val="accent5">
                    <a:lumMod val="50000"/>
                  </a:schemeClr>
                </a:solidFill>
              </a:rPr>
              <a:t>KONTRATEMPU</a:t>
            </a:r>
            <a:endParaRPr lang="en" sz="4800" b="1" dirty="0">
              <a:ln/>
              <a:solidFill>
                <a:schemeClr val="accent5">
                  <a:lumMod val="50000"/>
                </a:schemeClr>
              </a:solidFill>
            </a:endParaRPr>
          </a:p>
        </p:txBody>
      </p:sp>
      <p:sp>
        <p:nvSpPr>
          <p:cNvPr id="4" name="CuadroTexto 3">
            <a:extLst>
              <a:ext uri="{FF2B5EF4-FFF2-40B4-BE49-F238E27FC236}">
                <a16:creationId xmlns:a16="http://schemas.microsoft.com/office/drawing/2014/main" id="{DDA0EA15-E313-D98D-B40C-DFE4B87AFBE5}"/>
              </a:ext>
            </a:extLst>
          </p:cNvPr>
          <p:cNvSpPr txBox="1"/>
          <p:nvPr/>
        </p:nvSpPr>
        <p:spPr>
          <a:xfrm>
            <a:off x="6176433" y="1640724"/>
            <a:ext cx="1540041" cy="584775"/>
          </a:xfrm>
          <a:prstGeom prst="rect">
            <a:avLst/>
          </a:prstGeom>
          <a:noFill/>
        </p:spPr>
        <p:txBody>
          <a:bodyPr wrap="square" rtlCol="0">
            <a:spAutoFit/>
          </a:bodyPr>
          <a:lstStyle/>
          <a:p>
            <a:pPr algn="ctr"/>
            <a:r>
              <a:rPr lang="en" sz="1600" b="1" dirty="0">
                <a:solidFill>
                  <a:schemeClr val="accent4">
                    <a:lumMod val="20000"/>
                    <a:lumOff val="80000"/>
                  </a:schemeClr>
                </a:solidFill>
              </a:rPr>
              <a:t>L</a:t>
            </a:r>
            <a:r>
              <a:rPr lang="en-US" sz="1600" b="1" dirty="0">
                <a:solidFill>
                  <a:schemeClr val="accent4">
                    <a:lumMod val="20000"/>
                    <a:lumOff val="80000"/>
                  </a:schemeClr>
                </a:solidFill>
              </a:rPr>
              <a:t>è</a:t>
            </a:r>
            <a:r>
              <a:rPr lang="en" sz="1600" b="1" dirty="0">
                <a:solidFill>
                  <a:schemeClr val="accent4">
                    <a:lumMod val="20000"/>
                    <a:lumOff val="80000"/>
                  </a:schemeClr>
                </a:solidFill>
              </a:rPr>
              <a:t>s 11 pa  Juni 13, 2026</a:t>
            </a:r>
          </a:p>
        </p:txBody>
      </p:sp>
    </p:spTree>
    <p:extLst>
      <p:ext uri="{BB962C8B-B14F-4D97-AF65-F5344CB8AC3E}">
        <p14:creationId xmlns:p14="http://schemas.microsoft.com/office/powerpoint/2010/main" val="164765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777815-18E8-223C-B8BC-A66F4E0840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34485C-EB95-6442-B1D7-CC4B4749720F}"/>
              </a:ext>
            </a:extLst>
          </p:cNvPr>
          <p:cNvSpPr txBox="1"/>
          <p:nvPr/>
        </p:nvSpPr>
        <p:spPr>
          <a:xfrm>
            <a:off x="1665496" y="834226"/>
            <a:ext cx="8861008" cy="4524315"/>
          </a:xfrm>
          <a:prstGeom prst="rect">
            <a:avLst/>
          </a:prstGeom>
          <a:noFill/>
        </p:spPr>
        <p:txBody>
          <a:bodyPr wrap="square">
            <a:spAutoFit/>
          </a:bodyPr>
          <a:lstStyle/>
          <a:p>
            <a:pPr>
              <a:spcBef>
                <a:spcPts val="600"/>
              </a:spcBef>
            </a:pPr>
            <a:r>
              <a:rPr lang="pap-029" sz="2400" b="1" dirty="0">
                <a:latin typeface="Constantia" panose="02030602050306030303" pitchFamily="18" charset="0"/>
              </a:rPr>
              <a:t>“Den e eksperensia di tur ta bini tempu di desepshon fuerte i desanimashon total—dianan ku tristesa ta e porshon, i ta difísil pa kere ku Dios ta ainda e benefaktor amabel di Su yunan nasé riba tera; dianan ku problemanan ta molestiá e alma, te ora ku morto ta parse preferibel na bida. Ta e ora ei hopi ta pèrdè nan poder riba Dios i ta wòrdu tresé den e sklabitut di duda, e sklabitut di inkredulidat. Nos por na momentunan asina diserní ku perspikasia spiritual e nifikashon di e providensianan di Dios nos mester mira angelnan buskando pa salba nos for di nos mes, luchando pa planta nos pianan riba un fundeshi mas firme ku e serunan eterno, i fe nobo, bida nobo, lo a surgi na eksistensia.”</a:t>
            </a:r>
          </a:p>
        </p:txBody>
      </p:sp>
      <p:sp>
        <p:nvSpPr>
          <p:cNvPr id="4" name="CuadroTexto 3">
            <a:extLst>
              <a:ext uri="{FF2B5EF4-FFF2-40B4-BE49-F238E27FC236}">
                <a16:creationId xmlns:a16="http://schemas.microsoft.com/office/drawing/2014/main" id="{3CA8D477-D4C6-1860-A2E4-7BB4D025EE1D}"/>
              </a:ext>
            </a:extLst>
          </p:cNvPr>
          <p:cNvSpPr txBox="1"/>
          <p:nvPr/>
        </p:nvSpPr>
        <p:spPr>
          <a:xfrm>
            <a:off x="7297671" y="6008502"/>
            <a:ext cx="3228833" cy="338554"/>
          </a:xfrm>
          <a:prstGeom prst="rect">
            <a:avLst/>
          </a:prstGeom>
          <a:noFill/>
        </p:spPr>
        <p:txBody>
          <a:bodyPr wrap="none" rtlCol="0">
            <a:spAutoFit/>
          </a:bodyPr>
          <a:lstStyle/>
          <a:p>
            <a:pPr algn="r"/>
            <a:r>
              <a:rPr lang="en" sz="1600" b="1" dirty="0"/>
              <a:t>EGW (Prophets and Kings, pg. </a:t>
            </a:r>
            <a:r>
              <a:rPr lang="en" sz="1600" b="1"/>
              <a:t>163)</a:t>
            </a:r>
            <a:endParaRPr lang="en" sz="1600" b="1" dirty="0"/>
          </a:p>
        </p:txBody>
      </p:sp>
    </p:spTree>
    <p:extLst>
      <p:ext uri="{BB962C8B-B14F-4D97-AF65-F5344CB8AC3E}">
        <p14:creationId xmlns:p14="http://schemas.microsoft.com/office/powerpoint/2010/main" val="381998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319135-C0F2-F5B8-8CB4-2CC1E7A2BA3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lumMod val="5000"/>
                  <a:lumOff val="95000"/>
                </a:schemeClr>
              </a:gs>
              <a:gs pos="55000">
                <a:srgbClr val="99D8F4"/>
              </a:gs>
              <a:gs pos="13000">
                <a:srgbClr val="D5D6E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gradFill>
            <a:gsLst>
              <a:gs pos="35000">
                <a:srgbClr val="D5D6EB"/>
              </a:gs>
              <a:gs pos="70000">
                <a:srgbClr val="48B3E3"/>
              </a:gs>
              <a:gs pos="0">
                <a:schemeClr val="accent4">
                  <a:satMod val="110000"/>
                  <a:lumMod val="100000"/>
                  <a:shade val="100000"/>
                </a:schemeClr>
              </a:gs>
              <a:gs pos="100000">
                <a:srgbClr val="D5D6EB"/>
              </a:gs>
            </a:gsLst>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descr="Imagen digital de fuego&#10;&#10;El contenido generado por IA puede ser incorrecto.">
            <a:extLst>
              <a:ext uri="{FF2B5EF4-FFF2-40B4-BE49-F238E27FC236}">
                <a16:creationId xmlns:a16="http://schemas.microsoft.com/office/drawing/2014/main" id="{A9F1E714-CC2F-1E10-D7E8-66EEB4DA3B5A}"/>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val="0"/>
              </a:ext>
            </a:extLst>
          </a:blip>
          <a:srcRect t="9188" b="24507"/>
          <a:stretch>
            <a:fillRect/>
          </a:stretch>
        </p:blipFill>
        <p:spPr>
          <a:xfrm>
            <a:off x="20" y="2959630"/>
            <a:ext cx="6400781" cy="3898370"/>
          </a:xfrm>
          <a:prstGeom prst="rect">
            <a:avLst/>
          </a:prstGeom>
          <a:effectLst/>
          <a:scene3d>
            <a:camera prst="orthographicFront"/>
            <a:lightRig rig="threePt" dir="t"/>
          </a:scene3d>
          <a:sp3d>
            <a:bevelT/>
          </a:sp3d>
        </p:spPr>
      </p:pic>
      <p:pic>
        <p:nvPicPr>
          <p:cNvPr id="4" name="Imagen 3" descr="Mujer con la mano en la calle&#10;&#10;El contenido generado por IA puede ser incorrecto.">
            <a:extLst>
              <a:ext uri="{FF2B5EF4-FFF2-40B4-BE49-F238E27FC236}">
                <a16:creationId xmlns:a16="http://schemas.microsoft.com/office/drawing/2014/main" id="{018E066F-A869-8681-D657-CCFA14A78DF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7976" r="20774"/>
          <a:stretch>
            <a:fillRect/>
          </a:stretch>
        </p:blipFill>
        <p:spPr>
          <a:xfrm>
            <a:off x="6591299" y="1"/>
            <a:ext cx="5600701" cy="6857999"/>
          </a:xfrm>
          <a:prstGeom prst="rect">
            <a:avLst/>
          </a:prstGeom>
          <a:effectLst/>
          <a:scene3d>
            <a:camera prst="orthographicFront"/>
            <a:lightRig rig="threePt" dir="t"/>
          </a:scene3d>
          <a:sp3d>
            <a:bevelT/>
          </a:sp3d>
        </p:spPr>
      </p:pic>
      <p:sp>
        <p:nvSpPr>
          <p:cNvPr id="2" name="CuadroTexto 1">
            <a:extLst>
              <a:ext uri="{FF2B5EF4-FFF2-40B4-BE49-F238E27FC236}">
                <a16:creationId xmlns:a16="http://schemas.microsoft.com/office/drawing/2014/main" id="{8EAB6727-EF3B-E5BE-70C8-882700BD5EA3}"/>
              </a:ext>
            </a:extLst>
          </p:cNvPr>
          <p:cNvSpPr txBox="1"/>
          <p:nvPr/>
        </p:nvSpPr>
        <p:spPr>
          <a:xfrm>
            <a:off x="268794" y="161434"/>
            <a:ext cx="6181726" cy="2677656"/>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pap-029" sz="21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rPr>
              <a:t>“</a:t>
            </a:r>
            <a:r>
              <a:rPr lang="pap-029" sz="2100" b="1" dirty="0">
                <a:solidFill>
                  <a:srgbClr val="156082">
                    <a:lumMod val="75000"/>
                  </a:srgbClr>
                </a:solidFill>
                <a:latin typeface="Comic Sans MS" panose="030F0702030302020204" pitchFamily="66" charset="0"/>
              </a:rPr>
              <a:t>I no solamente esaki, ma nos ta regosihá tambe den nos tribulashonnan, sabiendo ku tribulashon ta produsí pèrseveransia;</a:t>
            </a:r>
          </a:p>
          <a:p>
            <a:pPr lvl="0" algn="ctr">
              <a:defRPr/>
            </a:pPr>
            <a:r>
              <a:rPr lang="pap-029" sz="2100" b="1" dirty="0">
                <a:solidFill>
                  <a:srgbClr val="156082">
                    <a:lumMod val="75000"/>
                  </a:srgbClr>
                </a:solidFill>
                <a:latin typeface="Comic Sans MS" panose="030F0702030302020204" pitchFamily="66" charset="0"/>
              </a:rPr>
              <a:t> i pèrseveransia, karakter; i karakter, speransa; i speransa no ta desapuntá, pasobra e amor di Dios a wòrdu dramá den nos kurason dor di Spiritu Santu, Kende a wòrdu duná na nos.</a:t>
            </a:r>
            <a:r>
              <a:rPr kumimoji="0" lang="pap-029" sz="21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rPr>
              <a:t>” </a:t>
            </a:r>
            <a:r>
              <a:rPr kumimoji="0" lang="pap-029" sz="16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rPr>
              <a:t>(Romanan 5:3–5, </a:t>
            </a:r>
            <a:r>
              <a:rPr kumimoji="0" lang="pap-029" sz="12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rPr>
              <a:t>BS</a:t>
            </a:r>
            <a:r>
              <a:rPr kumimoji="0" lang="pap-029" sz="16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rPr>
              <a:t>)</a:t>
            </a:r>
            <a:endParaRPr kumimoji="0" lang="pap-029" sz="20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ndParaRPr>
          </a:p>
        </p:txBody>
      </p:sp>
    </p:spTree>
    <p:extLst>
      <p:ext uri="{BB962C8B-B14F-4D97-AF65-F5344CB8AC3E}">
        <p14:creationId xmlns:p14="http://schemas.microsoft.com/office/powerpoint/2010/main" val="33910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03AD14B-C797-D20F-6070-65BCFE14EFD7}"/>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6003C7D-1059-7F82-866E-4D7EC5E3A6D4}"/>
              </a:ext>
            </a:extLst>
          </p:cNvPr>
          <p:cNvGraphicFramePr/>
          <p:nvPr>
            <p:extLst>
              <p:ext uri="{D42A27DB-BD31-4B8C-83A1-F6EECF244321}">
                <p14:modId xmlns:p14="http://schemas.microsoft.com/office/powerpoint/2010/main" val="1758153131"/>
              </p:ext>
            </p:extLst>
          </p:nvPr>
        </p:nvGraphicFramePr>
        <p:xfrm>
          <a:off x="162408" y="2540224"/>
          <a:ext cx="7219078" cy="4178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1B11EC4-EF74-6771-A4AD-12630BA93F25}"/>
              </a:ext>
            </a:extLst>
          </p:cNvPr>
          <p:cNvSpPr txBox="1"/>
          <p:nvPr/>
        </p:nvSpPr>
        <p:spPr>
          <a:xfrm>
            <a:off x="0" y="72192"/>
            <a:ext cx="7584704" cy="1015663"/>
          </a:xfrm>
          <a:prstGeom prst="rect">
            <a:avLst/>
          </a:prstGeom>
          <a:noFill/>
        </p:spPr>
        <p:txBody>
          <a:bodyPr wrap="square" rtlCol="0">
            <a:spAutoFit/>
          </a:bodyPr>
          <a:lstStyle/>
          <a:p>
            <a:pPr>
              <a:spcBef>
                <a:spcPts val="600"/>
              </a:spcBef>
            </a:pPr>
            <a:r>
              <a:rPr lang="pap-029" sz="2000" b="1" dirty="0"/>
              <a:t>Nos ta biba den un mundu yen di piká i sufrimentu. Nos tur ta enfrentá difikultatnan na sierto momentu ku por pone nos kuestioná e amor di Dios.</a:t>
            </a:r>
          </a:p>
        </p:txBody>
      </p:sp>
      <p:pic>
        <p:nvPicPr>
          <p:cNvPr id="5" name="Imagen 4">
            <a:extLst>
              <a:ext uri="{FF2B5EF4-FFF2-40B4-BE49-F238E27FC236}">
                <a16:creationId xmlns:a16="http://schemas.microsoft.com/office/drawing/2014/main" id="{E860608C-E520-8B87-5E17-DEB142E16A9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584706" y="139568"/>
            <a:ext cx="4444885" cy="6578866"/>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48919A46-BE42-E78A-6A54-232CBAB50685}"/>
              </a:ext>
            </a:extLst>
          </p:cNvPr>
          <p:cNvSpPr txBox="1"/>
          <p:nvPr/>
        </p:nvSpPr>
        <p:spPr>
          <a:xfrm>
            <a:off x="-1" y="1472575"/>
            <a:ext cx="7584703" cy="1015663"/>
          </a:xfrm>
          <a:prstGeom prst="rect">
            <a:avLst/>
          </a:prstGeom>
          <a:noFill/>
        </p:spPr>
        <p:txBody>
          <a:bodyPr wrap="square">
            <a:spAutoFit/>
          </a:bodyPr>
          <a:lstStyle/>
          <a:p>
            <a:pPr lvl="0">
              <a:spcBef>
                <a:spcPts val="600"/>
              </a:spcBef>
              <a:defRPr/>
            </a:pPr>
            <a:r>
              <a:rPr lang="pap-029" sz="2000" b="1" dirty="0">
                <a:solidFill>
                  <a:prstClr val="black"/>
                </a:solidFill>
              </a:rPr>
              <a:t>Nos lo studia kon algun personahe bíbliko a reakshoná na diferente situashon adverso, i kon nan ehèmpel por yuda nos enfrentá kontingensianan similar.</a:t>
            </a:r>
            <a:endParaRPr kumimoji="0" lang="pap-029" sz="2000" b="1" i="0" u="none" strike="noStrike" kern="1200" cap="none" spc="0" normalizeH="0" baseline="0" dirty="0">
              <a:ln>
                <a:noFill/>
              </a:ln>
              <a:solidFill>
                <a:prstClr val="black"/>
              </a:solidFill>
              <a:effectLst/>
              <a:uLnTx/>
              <a:uFillTx/>
              <a:latin typeface="Aptos" panose="02110004020202020204"/>
            </a:endParaRPr>
          </a:p>
        </p:txBody>
      </p:sp>
      <p:sp>
        <p:nvSpPr>
          <p:cNvPr id="8" name="CuadroTexto 7">
            <a:extLst>
              <a:ext uri="{FF2B5EF4-FFF2-40B4-BE49-F238E27FC236}">
                <a16:creationId xmlns:a16="http://schemas.microsoft.com/office/drawing/2014/main" id="{2695ED24-6732-842C-A49D-EF203FFF943C}"/>
              </a:ext>
            </a:extLst>
          </p:cNvPr>
          <p:cNvSpPr txBox="1"/>
          <p:nvPr/>
        </p:nvSpPr>
        <p:spPr>
          <a:xfrm>
            <a:off x="0" y="1052399"/>
            <a:ext cx="7584703" cy="400110"/>
          </a:xfrm>
          <a:prstGeom prst="rect">
            <a:avLst/>
          </a:prstGeom>
          <a:noFill/>
        </p:spPr>
        <p:txBody>
          <a:bodyPr wrap="square">
            <a:spAutoFit/>
          </a:bodyPr>
          <a:lstStyle/>
          <a:p>
            <a:pPr lvl="0">
              <a:spcBef>
                <a:spcPts val="600"/>
              </a:spcBef>
              <a:defRPr/>
            </a:pPr>
            <a:r>
              <a:rPr lang="pt-BR" sz="2000" b="1" dirty="0">
                <a:solidFill>
                  <a:prstClr val="black"/>
                </a:solidFill>
              </a:rPr>
              <a:t>Kon nos ta reakshoná riba e kontratempu aki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416938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4">
                                            <p:graphicEl>
                                              <a:dgm id="{5D83E837-544B-4FAF-97D2-4E7E13D0A11A}"/>
                                            </p:graphicEl>
                                          </p:spTgt>
                                        </p:tgtEl>
                                        <p:attrNameLst>
                                          <p:attrName>style.visibility</p:attrName>
                                        </p:attrNameLst>
                                      </p:cBhvr>
                                      <p:to>
                                        <p:strVal val="visible"/>
                                      </p:to>
                                    </p:set>
                                    <p:anim calcmode="lin" valueType="num">
                                      <p:cBhvr>
                                        <p:cTn id="26" dur="500" fill="hold"/>
                                        <p:tgtEl>
                                          <p:spTgt spid="4">
                                            <p:graphicEl>
                                              <a:dgm id="{5D83E837-544B-4FAF-97D2-4E7E13D0A11A}"/>
                                            </p:graphicEl>
                                          </p:spTgt>
                                        </p:tgtEl>
                                        <p:attrNameLst>
                                          <p:attrName>ppt_w</p:attrName>
                                        </p:attrNameLst>
                                      </p:cBhvr>
                                      <p:tavLst>
                                        <p:tav tm="0">
                                          <p:val>
                                            <p:fltVal val="0"/>
                                          </p:val>
                                        </p:tav>
                                        <p:tav tm="100000">
                                          <p:val>
                                            <p:strVal val="#ppt_w"/>
                                          </p:val>
                                        </p:tav>
                                      </p:tavLst>
                                    </p:anim>
                                    <p:anim calcmode="lin" valueType="num">
                                      <p:cBhvr>
                                        <p:cTn id="27" dur="500" fill="hold"/>
                                        <p:tgtEl>
                                          <p:spTgt spid="4">
                                            <p:graphicEl>
                                              <a:dgm id="{5D83E837-544B-4FAF-97D2-4E7E13D0A11A}"/>
                                            </p:graphicEl>
                                          </p:spTgt>
                                        </p:tgtEl>
                                        <p:attrNameLst>
                                          <p:attrName>ppt_h</p:attrName>
                                        </p:attrNameLst>
                                      </p:cBhvr>
                                      <p:tavLst>
                                        <p:tav tm="0">
                                          <p:val>
                                            <p:fltVal val="0"/>
                                          </p:val>
                                        </p:tav>
                                        <p:tav tm="100000">
                                          <p:val>
                                            <p:strVal val="#ppt_h"/>
                                          </p:val>
                                        </p:tav>
                                      </p:tavLst>
                                    </p:anim>
                                    <p:animEffect transition="in" filter="fade">
                                      <p:cBhvr>
                                        <p:cTn id="28" dur="500"/>
                                        <p:tgtEl>
                                          <p:spTgt spid="4">
                                            <p:graphicEl>
                                              <a:dgm id="{5D83E837-544B-4FAF-97D2-4E7E13D0A11A}"/>
                                            </p:graphicEl>
                                          </p:spTgt>
                                        </p:tgtEl>
                                      </p:cBhvr>
                                    </p:animEffect>
                                    <p:anim calcmode="lin" valueType="num">
                                      <p:cBhvr>
                                        <p:cTn id="29" dur="500" fill="hold"/>
                                        <p:tgtEl>
                                          <p:spTgt spid="4">
                                            <p:graphicEl>
                                              <a:dgm id="{5D83E837-544B-4FAF-97D2-4E7E13D0A11A}"/>
                                            </p:graphicEl>
                                          </p:spTgt>
                                        </p:tgtEl>
                                        <p:attrNameLst>
                                          <p:attrName>ppt_x</p:attrName>
                                        </p:attrNameLst>
                                      </p:cBhvr>
                                      <p:tavLst>
                                        <p:tav tm="0">
                                          <p:val>
                                            <p:fltVal val="0.5"/>
                                          </p:val>
                                        </p:tav>
                                        <p:tav tm="100000">
                                          <p:val>
                                            <p:strVal val="#ppt_x"/>
                                          </p:val>
                                        </p:tav>
                                      </p:tavLst>
                                    </p:anim>
                                    <p:anim calcmode="lin" valueType="num">
                                      <p:cBhvr>
                                        <p:cTn id="30" dur="500" fill="hold"/>
                                        <p:tgtEl>
                                          <p:spTgt spid="4">
                                            <p:graphicEl>
                                              <a:dgm id="{5D83E837-544B-4FAF-97D2-4E7E13D0A11A}"/>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4">
                                            <p:graphicEl>
                                              <a:dgm id="{AE21968B-E7E2-4F65-95DD-3CB7CB1984B6}"/>
                                            </p:graphicEl>
                                          </p:spTgt>
                                        </p:tgtEl>
                                        <p:attrNameLst>
                                          <p:attrName>style.visibility</p:attrName>
                                        </p:attrNameLst>
                                      </p:cBhvr>
                                      <p:to>
                                        <p:strVal val="visible"/>
                                      </p:to>
                                    </p:set>
                                    <p:anim calcmode="lin" valueType="num">
                                      <p:cBhvr>
                                        <p:cTn id="33" dur="500" fill="hold"/>
                                        <p:tgtEl>
                                          <p:spTgt spid="4">
                                            <p:graphicEl>
                                              <a:dgm id="{AE21968B-E7E2-4F65-95DD-3CB7CB1984B6}"/>
                                            </p:graphicEl>
                                          </p:spTgt>
                                        </p:tgtEl>
                                        <p:attrNameLst>
                                          <p:attrName>ppt_w</p:attrName>
                                        </p:attrNameLst>
                                      </p:cBhvr>
                                      <p:tavLst>
                                        <p:tav tm="0">
                                          <p:val>
                                            <p:fltVal val="0"/>
                                          </p:val>
                                        </p:tav>
                                        <p:tav tm="100000">
                                          <p:val>
                                            <p:strVal val="#ppt_w"/>
                                          </p:val>
                                        </p:tav>
                                      </p:tavLst>
                                    </p:anim>
                                    <p:anim calcmode="lin" valueType="num">
                                      <p:cBhvr>
                                        <p:cTn id="34" dur="500" fill="hold"/>
                                        <p:tgtEl>
                                          <p:spTgt spid="4">
                                            <p:graphicEl>
                                              <a:dgm id="{AE21968B-E7E2-4F65-95DD-3CB7CB1984B6}"/>
                                            </p:graphicEl>
                                          </p:spTgt>
                                        </p:tgtEl>
                                        <p:attrNameLst>
                                          <p:attrName>ppt_h</p:attrName>
                                        </p:attrNameLst>
                                      </p:cBhvr>
                                      <p:tavLst>
                                        <p:tav tm="0">
                                          <p:val>
                                            <p:fltVal val="0"/>
                                          </p:val>
                                        </p:tav>
                                        <p:tav tm="100000">
                                          <p:val>
                                            <p:strVal val="#ppt_h"/>
                                          </p:val>
                                        </p:tav>
                                      </p:tavLst>
                                    </p:anim>
                                    <p:animEffect transition="in" filter="fade">
                                      <p:cBhvr>
                                        <p:cTn id="35" dur="500"/>
                                        <p:tgtEl>
                                          <p:spTgt spid="4">
                                            <p:graphicEl>
                                              <a:dgm id="{AE21968B-E7E2-4F65-95DD-3CB7CB1984B6}"/>
                                            </p:graphicEl>
                                          </p:spTgt>
                                        </p:tgtEl>
                                      </p:cBhvr>
                                    </p:animEffect>
                                    <p:anim calcmode="lin" valueType="num">
                                      <p:cBhvr>
                                        <p:cTn id="36" dur="500" fill="hold"/>
                                        <p:tgtEl>
                                          <p:spTgt spid="4">
                                            <p:graphicEl>
                                              <a:dgm id="{AE21968B-E7E2-4F65-95DD-3CB7CB1984B6}"/>
                                            </p:graphicEl>
                                          </p:spTgt>
                                        </p:tgtEl>
                                        <p:attrNameLst>
                                          <p:attrName>ppt_x</p:attrName>
                                        </p:attrNameLst>
                                      </p:cBhvr>
                                      <p:tavLst>
                                        <p:tav tm="0">
                                          <p:val>
                                            <p:fltVal val="0.5"/>
                                          </p:val>
                                        </p:tav>
                                        <p:tav tm="100000">
                                          <p:val>
                                            <p:strVal val="#ppt_x"/>
                                          </p:val>
                                        </p:tav>
                                      </p:tavLst>
                                    </p:anim>
                                    <p:anim calcmode="lin" valueType="num">
                                      <p:cBhvr>
                                        <p:cTn id="37" dur="500" fill="hold"/>
                                        <p:tgtEl>
                                          <p:spTgt spid="4">
                                            <p:graphicEl>
                                              <a:dgm id="{AE21968B-E7E2-4F65-95DD-3CB7CB1984B6}"/>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4">
                                            <p:graphicEl>
                                              <a:dgm id="{74DF89C7-CE1D-47BB-B46E-3D9BD26B7BC9}"/>
                                            </p:graphicEl>
                                          </p:spTgt>
                                        </p:tgtEl>
                                        <p:attrNameLst>
                                          <p:attrName>style.visibility</p:attrName>
                                        </p:attrNameLst>
                                      </p:cBhvr>
                                      <p:to>
                                        <p:strVal val="visible"/>
                                      </p:to>
                                    </p:set>
                                    <p:anim calcmode="lin" valueType="num">
                                      <p:cBhvr>
                                        <p:cTn id="42" dur="500" fill="hold"/>
                                        <p:tgtEl>
                                          <p:spTgt spid="4">
                                            <p:graphicEl>
                                              <a:dgm id="{74DF89C7-CE1D-47BB-B46E-3D9BD26B7BC9}"/>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74DF89C7-CE1D-47BB-B46E-3D9BD26B7BC9}"/>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74DF89C7-CE1D-47BB-B46E-3D9BD26B7BC9}"/>
                                            </p:graphicEl>
                                          </p:spTgt>
                                        </p:tgtEl>
                                      </p:cBhvr>
                                    </p:animEffect>
                                    <p:anim calcmode="lin" valueType="num">
                                      <p:cBhvr>
                                        <p:cTn id="45" dur="500" fill="hold"/>
                                        <p:tgtEl>
                                          <p:spTgt spid="4">
                                            <p:graphicEl>
                                              <a:dgm id="{74DF89C7-CE1D-47BB-B46E-3D9BD26B7BC9}"/>
                                            </p:graphicEl>
                                          </p:spTgt>
                                        </p:tgtEl>
                                        <p:attrNameLst>
                                          <p:attrName>ppt_x</p:attrName>
                                        </p:attrNameLst>
                                      </p:cBhvr>
                                      <p:tavLst>
                                        <p:tav tm="0">
                                          <p:val>
                                            <p:fltVal val="0.5"/>
                                          </p:val>
                                        </p:tav>
                                        <p:tav tm="100000">
                                          <p:val>
                                            <p:strVal val="#ppt_x"/>
                                          </p:val>
                                        </p:tav>
                                      </p:tavLst>
                                    </p:anim>
                                    <p:anim calcmode="lin" valueType="num">
                                      <p:cBhvr>
                                        <p:cTn id="46" dur="500" fill="hold"/>
                                        <p:tgtEl>
                                          <p:spTgt spid="4">
                                            <p:graphicEl>
                                              <a:dgm id="{74DF89C7-CE1D-47BB-B46E-3D9BD26B7BC9}"/>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4">
                                            <p:graphicEl>
                                              <a:dgm id="{527DF991-4433-4C28-A69B-9DF422B253F6}"/>
                                            </p:graphicEl>
                                          </p:spTgt>
                                        </p:tgtEl>
                                        <p:attrNameLst>
                                          <p:attrName>style.visibility</p:attrName>
                                        </p:attrNameLst>
                                      </p:cBhvr>
                                      <p:to>
                                        <p:strVal val="visible"/>
                                      </p:to>
                                    </p:set>
                                    <p:anim calcmode="lin" valueType="num">
                                      <p:cBhvr>
                                        <p:cTn id="49" dur="500" fill="hold"/>
                                        <p:tgtEl>
                                          <p:spTgt spid="4">
                                            <p:graphicEl>
                                              <a:dgm id="{527DF991-4433-4C28-A69B-9DF422B253F6}"/>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527DF991-4433-4C28-A69B-9DF422B253F6}"/>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527DF991-4433-4C28-A69B-9DF422B253F6}"/>
                                            </p:graphicEl>
                                          </p:spTgt>
                                        </p:tgtEl>
                                      </p:cBhvr>
                                    </p:animEffect>
                                    <p:anim calcmode="lin" valueType="num">
                                      <p:cBhvr>
                                        <p:cTn id="52" dur="500" fill="hold"/>
                                        <p:tgtEl>
                                          <p:spTgt spid="4">
                                            <p:graphicEl>
                                              <a:dgm id="{527DF991-4433-4C28-A69B-9DF422B253F6}"/>
                                            </p:graphicEl>
                                          </p:spTgt>
                                        </p:tgtEl>
                                        <p:attrNameLst>
                                          <p:attrName>ppt_x</p:attrName>
                                        </p:attrNameLst>
                                      </p:cBhvr>
                                      <p:tavLst>
                                        <p:tav tm="0">
                                          <p:val>
                                            <p:fltVal val="0.5"/>
                                          </p:val>
                                        </p:tav>
                                        <p:tav tm="100000">
                                          <p:val>
                                            <p:strVal val="#ppt_x"/>
                                          </p:val>
                                        </p:tav>
                                      </p:tavLst>
                                    </p:anim>
                                    <p:anim calcmode="lin" valueType="num">
                                      <p:cBhvr>
                                        <p:cTn id="53" dur="500" fill="hold"/>
                                        <p:tgtEl>
                                          <p:spTgt spid="4">
                                            <p:graphicEl>
                                              <a:dgm id="{527DF991-4433-4C28-A69B-9DF422B253F6}"/>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BBB6B9F3-4392-4863-8740-B0AAB4EBBB97}"/>
                                            </p:graphicEl>
                                          </p:spTgt>
                                        </p:tgtEl>
                                        <p:attrNameLst>
                                          <p:attrName>style.visibility</p:attrName>
                                        </p:attrNameLst>
                                      </p:cBhvr>
                                      <p:to>
                                        <p:strVal val="visible"/>
                                      </p:to>
                                    </p:set>
                                    <p:anim calcmode="lin" valueType="num">
                                      <p:cBhvr>
                                        <p:cTn id="58" dur="500" fill="hold"/>
                                        <p:tgtEl>
                                          <p:spTgt spid="4">
                                            <p:graphicEl>
                                              <a:dgm id="{BBB6B9F3-4392-4863-8740-B0AAB4EBBB97}"/>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BBB6B9F3-4392-4863-8740-B0AAB4EBBB97}"/>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BBB6B9F3-4392-4863-8740-B0AAB4EBBB97}"/>
                                            </p:graphicEl>
                                          </p:spTgt>
                                        </p:tgtEl>
                                      </p:cBhvr>
                                    </p:animEffect>
                                    <p:anim calcmode="lin" valueType="num">
                                      <p:cBhvr>
                                        <p:cTn id="61" dur="500" fill="hold"/>
                                        <p:tgtEl>
                                          <p:spTgt spid="4">
                                            <p:graphicEl>
                                              <a:dgm id="{BBB6B9F3-4392-4863-8740-B0AAB4EBBB97}"/>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BBB6B9F3-4392-4863-8740-B0AAB4EBBB97}"/>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5A5BFC6A-59BC-42DD-A33C-008232285B5C}"/>
                                            </p:graphicEl>
                                          </p:spTgt>
                                        </p:tgtEl>
                                        <p:attrNameLst>
                                          <p:attrName>style.visibility</p:attrName>
                                        </p:attrNameLst>
                                      </p:cBhvr>
                                      <p:to>
                                        <p:strVal val="visible"/>
                                      </p:to>
                                    </p:set>
                                    <p:anim calcmode="lin" valueType="num">
                                      <p:cBhvr>
                                        <p:cTn id="65" dur="500" fill="hold"/>
                                        <p:tgtEl>
                                          <p:spTgt spid="4">
                                            <p:graphicEl>
                                              <a:dgm id="{5A5BFC6A-59BC-42DD-A33C-008232285B5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A5BFC6A-59BC-42DD-A33C-008232285B5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A5BFC6A-59BC-42DD-A33C-008232285B5C}"/>
                                            </p:graphicEl>
                                          </p:spTgt>
                                        </p:tgtEl>
                                      </p:cBhvr>
                                    </p:animEffect>
                                    <p:anim calcmode="lin" valueType="num">
                                      <p:cBhvr>
                                        <p:cTn id="68" dur="500" fill="hold"/>
                                        <p:tgtEl>
                                          <p:spTgt spid="4">
                                            <p:graphicEl>
                                              <a:dgm id="{5A5BFC6A-59BC-42DD-A33C-008232285B5C}"/>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5A5BFC6A-59BC-42DD-A33C-008232285B5C}"/>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4">
                                            <p:graphicEl>
                                              <a:dgm id="{423910E7-9C61-4C54-A5FD-97A07CA59539}"/>
                                            </p:graphicEl>
                                          </p:spTgt>
                                        </p:tgtEl>
                                        <p:attrNameLst>
                                          <p:attrName>style.visibility</p:attrName>
                                        </p:attrNameLst>
                                      </p:cBhvr>
                                      <p:to>
                                        <p:strVal val="visible"/>
                                      </p:to>
                                    </p:set>
                                    <p:anim calcmode="lin" valueType="num">
                                      <p:cBhvr>
                                        <p:cTn id="74" dur="500" fill="hold"/>
                                        <p:tgtEl>
                                          <p:spTgt spid="4">
                                            <p:graphicEl>
                                              <a:dgm id="{423910E7-9C61-4C54-A5FD-97A07CA59539}"/>
                                            </p:graphicEl>
                                          </p:spTgt>
                                        </p:tgtEl>
                                        <p:attrNameLst>
                                          <p:attrName>ppt_w</p:attrName>
                                        </p:attrNameLst>
                                      </p:cBhvr>
                                      <p:tavLst>
                                        <p:tav tm="0">
                                          <p:val>
                                            <p:fltVal val="0"/>
                                          </p:val>
                                        </p:tav>
                                        <p:tav tm="100000">
                                          <p:val>
                                            <p:strVal val="#ppt_w"/>
                                          </p:val>
                                        </p:tav>
                                      </p:tavLst>
                                    </p:anim>
                                    <p:anim calcmode="lin" valueType="num">
                                      <p:cBhvr>
                                        <p:cTn id="75" dur="500" fill="hold"/>
                                        <p:tgtEl>
                                          <p:spTgt spid="4">
                                            <p:graphicEl>
                                              <a:dgm id="{423910E7-9C61-4C54-A5FD-97A07CA59539}"/>
                                            </p:graphicEl>
                                          </p:spTgt>
                                        </p:tgtEl>
                                        <p:attrNameLst>
                                          <p:attrName>ppt_h</p:attrName>
                                        </p:attrNameLst>
                                      </p:cBhvr>
                                      <p:tavLst>
                                        <p:tav tm="0">
                                          <p:val>
                                            <p:fltVal val="0"/>
                                          </p:val>
                                        </p:tav>
                                        <p:tav tm="100000">
                                          <p:val>
                                            <p:strVal val="#ppt_h"/>
                                          </p:val>
                                        </p:tav>
                                      </p:tavLst>
                                    </p:anim>
                                    <p:animEffect transition="in" filter="fade">
                                      <p:cBhvr>
                                        <p:cTn id="76" dur="500"/>
                                        <p:tgtEl>
                                          <p:spTgt spid="4">
                                            <p:graphicEl>
                                              <a:dgm id="{423910E7-9C61-4C54-A5FD-97A07CA59539}"/>
                                            </p:graphicEl>
                                          </p:spTgt>
                                        </p:tgtEl>
                                      </p:cBhvr>
                                    </p:animEffect>
                                    <p:anim calcmode="lin" valueType="num">
                                      <p:cBhvr>
                                        <p:cTn id="77" dur="500" fill="hold"/>
                                        <p:tgtEl>
                                          <p:spTgt spid="4">
                                            <p:graphicEl>
                                              <a:dgm id="{423910E7-9C61-4C54-A5FD-97A07CA59539}"/>
                                            </p:graphicEl>
                                          </p:spTgt>
                                        </p:tgtEl>
                                        <p:attrNameLst>
                                          <p:attrName>ppt_x</p:attrName>
                                        </p:attrNameLst>
                                      </p:cBhvr>
                                      <p:tavLst>
                                        <p:tav tm="0">
                                          <p:val>
                                            <p:fltVal val="0.5"/>
                                          </p:val>
                                        </p:tav>
                                        <p:tav tm="100000">
                                          <p:val>
                                            <p:strVal val="#ppt_x"/>
                                          </p:val>
                                        </p:tav>
                                      </p:tavLst>
                                    </p:anim>
                                    <p:anim calcmode="lin" valueType="num">
                                      <p:cBhvr>
                                        <p:cTn id="78" dur="500" fill="hold"/>
                                        <p:tgtEl>
                                          <p:spTgt spid="4">
                                            <p:graphicEl>
                                              <a:dgm id="{423910E7-9C61-4C54-A5FD-97A07CA59539}"/>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4">
                                            <p:graphicEl>
                                              <a:dgm id="{4488DD73-F913-463F-A9CC-57AED99CF418}"/>
                                            </p:graphicEl>
                                          </p:spTgt>
                                        </p:tgtEl>
                                        <p:attrNameLst>
                                          <p:attrName>style.visibility</p:attrName>
                                        </p:attrNameLst>
                                      </p:cBhvr>
                                      <p:to>
                                        <p:strVal val="visible"/>
                                      </p:to>
                                    </p:set>
                                    <p:anim calcmode="lin" valueType="num">
                                      <p:cBhvr>
                                        <p:cTn id="81" dur="500" fill="hold"/>
                                        <p:tgtEl>
                                          <p:spTgt spid="4">
                                            <p:graphicEl>
                                              <a:dgm id="{4488DD73-F913-463F-A9CC-57AED99CF418}"/>
                                            </p:graphicEl>
                                          </p:spTgt>
                                        </p:tgtEl>
                                        <p:attrNameLst>
                                          <p:attrName>ppt_w</p:attrName>
                                        </p:attrNameLst>
                                      </p:cBhvr>
                                      <p:tavLst>
                                        <p:tav tm="0">
                                          <p:val>
                                            <p:fltVal val="0"/>
                                          </p:val>
                                        </p:tav>
                                        <p:tav tm="100000">
                                          <p:val>
                                            <p:strVal val="#ppt_w"/>
                                          </p:val>
                                        </p:tav>
                                      </p:tavLst>
                                    </p:anim>
                                    <p:anim calcmode="lin" valueType="num">
                                      <p:cBhvr>
                                        <p:cTn id="82" dur="500" fill="hold"/>
                                        <p:tgtEl>
                                          <p:spTgt spid="4">
                                            <p:graphicEl>
                                              <a:dgm id="{4488DD73-F913-463F-A9CC-57AED99CF418}"/>
                                            </p:graphicEl>
                                          </p:spTgt>
                                        </p:tgtEl>
                                        <p:attrNameLst>
                                          <p:attrName>ppt_h</p:attrName>
                                        </p:attrNameLst>
                                      </p:cBhvr>
                                      <p:tavLst>
                                        <p:tav tm="0">
                                          <p:val>
                                            <p:fltVal val="0"/>
                                          </p:val>
                                        </p:tav>
                                        <p:tav tm="100000">
                                          <p:val>
                                            <p:strVal val="#ppt_h"/>
                                          </p:val>
                                        </p:tav>
                                      </p:tavLst>
                                    </p:anim>
                                    <p:animEffect transition="in" filter="fade">
                                      <p:cBhvr>
                                        <p:cTn id="83" dur="500"/>
                                        <p:tgtEl>
                                          <p:spTgt spid="4">
                                            <p:graphicEl>
                                              <a:dgm id="{4488DD73-F913-463F-A9CC-57AED99CF418}"/>
                                            </p:graphicEl>
                                          </p:spTgt>
                                        </p:tgtEl>
                                      </p:cBhvr>
                                    </p:animEffect>
                                    <p:anim calcmode="lin" valueType="num">
                                      <p:cBhvr>
                                        <p:cTn id="84" dur="500" fill="hold"/>
                                        <p:tgtEl>
                                          <p:spTgt spid="4">
                                            <p:graphicEl>
                                              <a:dgm id="{4488DD73-F913-463F-A9CC-57AED99CF418}"/>
                                            </p:graphicEl>
                                          </p:spTgt>
                                        </p:tgtEl>
                                        <p:attrNameLst>
                                          <p:attrName>ppt_x</p:attrName>
                                        </p:attrNameLst>
                                      </p:cBhvr>
                                      <p:tavLst>
                                        <p:tav tm="0">
                                          <p:val>
                                            <p:fltVal val="0.5"/>
                                          </p:val>
                                        </p:tav>
                                        <p:tav tm="100000">
                                          <p:val>
                                            <p:strVal val="#ppt_x"/>
                                          </p:val>
                                        </p:tav>
                                      </p:tavLst>
                                    </p:anim>
                                    <p:anim calcmode="lin" valueType="num">
                                      <p:cBhvr>
                                        <p:cTn id="85" dur="500" fill="hold"/>
                                        <p:tgtEl>
                                          <p:spTgt spid="4">
                                            <p:graphicEl>
                                              <a:dgm id="{4488DD73-F913-463F-A9CC-57AED99CF418}"/>
                                            </p:graphicEl>
                                          </p:spTgt>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4">
                                            <p:graphicEl>
                                              <a:dgm id="{AB00A01E-B34E-4F44-A7C6-7FAF9E71EE3A}"/>
                                            </p:graphicEl>
                                          </p:spTgt>
                                        </p:tgtEl>
                                        <p:attrNameLst>
                                          <p:attrName>style.visibility</p:attrName>
                                        </p:attrNameLst>
                                      </p:cBhvr>
                                      <p:to>
                                        <p:strVal val="visible"/>
                                      </p:to>
                                    </p:set>
                                    <p:anim calcmode="lin" valueType="num">
                                      <p:cBhvr>
                                        <p:cTn id="90" dur="500" fill="hold"/>
                                        <p:tgtEl>
                                          <p:spTgt spid="4">
                                            <p:graphicEl>
                                              <a:dgm id="{AB00A01E-B34E-4F44-A7C6-7FAF9E71EE3A}"/>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AB00A01E-B34E-4F44-A7C6-7FAF9E71EE3A}"/>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AB00A01E-B34E-4F44-A7C6-7FAF9E71EE3A}"/>
                                            </p:graphicEl>
                                          </p:spTgt>
                                        </p:tgtEl>
                                      </p:cBhvr>
                                    </p:animEffect>
                                    <p:anim calcmode="lin" valueType="num">
                                      <p:cBhvr>
                                        <p:cTn id="93" dur="500" fill="hold"/>
                                        <p:tgtEl>
                                          <p:spTgt spid="4">
                                            <p:graphicEl>
                                              <a:dgm id="{AB00A01E-B34E-4F44-A7C6-7FAF9E71EE3A}"/>
                                            </p:graphicEl>
                                          </p:spTgt>
                                        </p:tgtEl>
                                        <p:attrNameLst>
                                          <p:attrName>ppt_x</p:attrName>
                                        </p:attrNameLst>
                                      </p:cBhvr>
                                      <p:tavLst>
                                        <p:tav tm="0">
                                          <p:val>
                                            <p:fltVal val="0.5"/>
                                          </p:val>
                                        </p:tav>
                                        <p:tav tm="100000">
                                          <p:val>
                                            <p:strVal val="#ppt_x"/>
                                          </p:val>
                                        </p:tav>
                                      </p:tavLst>
                                    </p:anim>
                                    <p:anim calcmode="lin" valueType="num">
                                      <p:cBhvr>
                                        <p:cTn id="94" dur="500" fill="hold"/>
                                        <p:tgtEl>
                                          <p:spTgt spid="4">
                                            <p:graphicEl>
                                              <a:dgm id="{AB00A01E-B34E-4F44-A7C6-7FAF9E71EE3A}"/>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4">
                                            <p:graphicEl>
                                              <a:dgm id="{9799FF2E-FFC6-4537-AB69-67FF50E07621}"/>
                                            </p:graphicEl>
                                          </p:spTgt>
                                        </p:tgtEl>
                                        <p:attrNameLst>
                                          <p:attrName>style.visibility</p:attrName>
                                        </p:attrNameLst>
                                      </p:cBhvr>
                                      <p:to>
                                        <p:strVal val="visible"/>
                                      </p:to>
                                    </p:set>
                                    <p:anim calcmode="lin" valueType="num">
                                      <p:cBhvr>
                                        <p:cTn id="97" dur="500" fill="hold"/>
                                        <p:tgtEl>
                                          <p:spTgt spid="4">
                                            <p:graphicEl>
                                              <a:dgm id="{9799FF2E-FFC6-4537-AB69-67FF50E07621}"/>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9799FF2E-FFC6-4537-AB69-67FF50E07621}"/>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9799FF2E-FFC6-4537-AB69-67FF50E07621}"/>
                                            </p:graphicEl>
                                          </p:spTgt>
                                        </p:tgtEl>
                                      </p:cBhvr>
                                    </p:animEffect>
                                    <p:anim calcmode="lin" valueType="num">
                                      <p:cBhvr>
                                        <p:cTn id="100" dur="500" fill="hold"/>
                                        <p:tgtEl>
                                          <p:spTgt spid="4">
                                            <p:graphicEl>
                                              <a:dgm id="{9799FF2E-FFC6-4537-AB69-67FF50E07621}"/>
                                            </p:graphicEl>
                                          </p:spTgt>
                                        </p:tgtEl>
                                        <p:attrNameLst>
                                          <p:attrName>ppt_x</p:attrName>
                                        </p:attrNameLst>
                                      </p:cBhvr>
                                      <p:tavLst>
                                        <p:tav tm="0">
                                          <p:val>
                                            <p:fltVal val="0.5"/>
                                          </p:val>
                                        </p:tav>
                                        <p:tav tm="100000">
                                          <p:val>
                                            <p:strVal val="#ppt_x"/>
                                          </p:val>
                                        </p:tav>
                                      </p:tavLst>
                                    </p:anim>
                                    <p:anim calcmode="lin" valueType="num">
                                      <p:cBhvr>
                                        <p:cTn id="101" dur="500" fill="hold"/>
                                        <p:tgtEl>
                                          <p:spTgt spid="4">
                                            <p:graphicEl>
                                              <a:dgm id="{9799FF2E-FFC6-4537-AB69-67FF50E076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B988DD-D360-1745-9E60-ACD838F3B837}"/>
              </a:ext>
            </a:extLst>
          </p:cNvPr>
          <p:cNvSpPr txBox="1"/>
          <p:nvPr/>
        </p:nvSpPr>
        <p:spPr>
          <a:xfrm>
            <a:off x="3295648" y="0"/>
            <a:ext cx="8896351" cy="769441"/>
          </a:xfrm>
          <a:prstGeom prst="rect">
            <a:avLst/>
          </a:prstGeom>
          <a:noFill/>
        </p:spPr>
        <p:txBody>
          <a:bodyPr wrap="square">
            <a:spAutoFit/>
            <a:scene3d>
              <a:camera prst="orthographicFront"/>
              <a:lightRig rig="glow" dir="t"/>
            </a:scene3d>
            <a:sp3d extrusionH="57150" contourW="19050">
              <a:bevelT w="50800" h="38100" prst="riblet"/>
              <a:contourClr>
                <a:srgbClr val="FFFF00"/>
              </a:contourClr>
            </a:sp3d>
          </a:bodyPr>
          <a:lstStyle/>
          <a:p>
            <a:pPr algn="ctr"/>
            <a:r>
              <a:rPr lang="en-US" sz="4400" b="1" spc="300" dirty="0">
                <a:ln w="6600">
                  <a:noFill/>
                  <a:prstDash val="solid"/>
                </a:ln>
                <a:solidFill>
                  <a:srgbClr val="FDF8CB"/>
                </a:solidFill>
                <a:effectLst>
                  <a:outerShdw dist="50800" dir="2700000" algn="tl" rotWithShape="0">
                    <a:srgbClr val="654C0F"/>
                  </a:outerShdw>
                </a:effectLst>
              </a:rPr>
              <a:t>E TORMENTANAN DI BIDA</a:t>
            </a:r>
            <a:endParaRPr lang="en" sz="4400" b="1" spc="300" dirty="0">
              <a:ln w="6600">
                <a:noFill/>
                <a:prstDash val="solid"/>
              </a:ln>
              <a:solidFill>
                <a:srgbClr val="FDF8CB"/>
              </a:solidFill>
              <a:effectLst>
                <a:outerShdw dist="50800" dir="2700000" algn="tl" rotWithShape="0">
                  <a:srgbClr val="654C0F"/>
                </a:outerShdw>
              </a:effectLst>
            </a:endParaRPr>
          </a:p>
        </p:txBody>
      </p:sp>
      <p:sp>
        <p:nvSpPr>
          <p:cNvPr id="5" name="CuadroTexto 4">
            <a:extLst>
              <a:ext uri="{FF2B5EF4-FFF2-40B4-BE49-F238E27FC236}">
                <a16:creationId xmlns:a16="http://schemas.microsoft.com/office/drawing/2014/main" id="{B073A1E5-DB20-6E04-5D2A-28B517AECB0C}"/>
              </a:ext>
            </a:extLst>
          </p:cNvPr>
          <p:cNvSpPr txBox="1"/>
          <p:nvPr/>
        </p:nvSpPr>
        <p:spPr>
          <a:xfrm>
            <a:off x="3295648" y="722228"/>
            <a:ext cx="8896352" cy="646331"/>
          </a:xfrm>
          <a:prstGeom prst="rect">
            <a:avLst/>
          </a:prstGeom>
          <a:noFill/>
        </p:spPr>
        <p:txBody>
          <a:bodyPr wrap="square">
            <a:spAutoFit/>
          </a:bodyPr>
          <a:lstStyle/>
          <a:p>
            <a:pPr algn="ctr"/>
            <a:r>
              <a:rPr lang="en"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a:t>
            </a:r>
            <a:r>
              <a:rPr lang="it-IT"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I a lanta un tempestat di bientu fuerte, i e olanan tabata dal den e boto, di tal manera ku ya e boto a kuminsá yena.</a:t>
            </a:r>
            <a:r>
              <a:rPr lang="en"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 </a:t>
            </a:r>
            <a:r>
              <a:rPr lang="en" sz="1400" b="1" dirty="0">
                <a:solidFill>
                  <a:srgbClr val="931C14"/>
                </a:solidFill>
                <a:effectLst>
                  <a:glow rad="101600">
                    <a:schemeClr val="bg1"/>
                  </a:glow>
                  <a:outerShdw blurRad="38100" dist="38100" dir="2700000" algn="tl">
                    <a:srgbClr val="000000"/>
                  </a:outerShdw>
                </a:effectLst>
                <a:latin typeface="Comic Sans MS" panose="030F0702030302020204" pitchFamily="66" charset="0"/>
              </a:rPr>
              <a:t>(Marko 4:37)</a:t>
            </a:r>
          </a:p>
        </p:txBody>
      </p:sp>
      <p:sp>
        <p:nvSpPr>
          <p:cNvPr id="6" name="CuadroTexto 5">
            <a:extLst>
              <a:ext uri="{FF2B5EF4-FFF2-40B4-BE49-F238E27FC236}">
                <a16:creationId xmlns:a16="http://schemas.microsoft.com/office/drawing/2014/main" id="{4EF6B8EB-9470-26DC-DE84-92FFBA179109}"/>
              </a:ext>
            </a:extLst>
          </p:cNvPr>
          <p:cNvSpPr txBox="1"/>
          <p:nvPr/>
        </p:nvSpPr>
        <p:spPr>
          <a:xfrm>
            <a:off x="3395663" y="1404845"/>
            <a:ext cx="8796335" cy="707886"/>
          </a:xfrm>
          <a:prstGeom prst="rect">
            <a:avLst/>
          </a:prstGeom>
          <a:noFill/>
        </p:spPr>
        <p:txBody>
          <a:bodyPr wrap="square" rtlCol="0">
            <a:spAutoFit/>
          </a:bodyPr>
          <a:lstStyle/>
          <a:p>
            <a:pPr>
              <a:spcBef>
                <a:spcPts val="600"/>
              </a:spcBef>
            </a:pPr>
            <a:r>
              <a:rPr lang="pap-029" sz="2000" b="1" dirty="0"/>
              <a:t>Krusa Laman di Galilea meimei di anochi, asta meimei di un tormenta, no tabata algu nobo pa Pedro, Andres, Santiago i Juan, piskadónan eksperto</a:t>
            </a:r>
            <a:r>
              <a:rPr lang="en" sz="2000" b="1" dirty="0"/>
              <a:t>.</a:t>
            </a:r>
          </a:p>
        </p:txBody>
      </p:sp>
      <p:pic>
        <p:nvPicPr>
          <p:cNvPr id="4" name="Imagen 3">
            <a:extLst>
              <a:ext uri="{FF2B5EF4-FFF2-40B4-BE49-F238E27FC236}">
                <a16:creationId xmlns:a16="http://schemas.microsoft.com/office/drawing/2014/main" id="{5635C8B5-5B59-20E2-BDB5-C165511D4E7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38000"/>
                    </a14:imgEffect>
                  </a14:imgLayer>
                </a14:imgProps>
              </a:ext>
              <a:ext uri="{28A0092B-C50C-407E-A947-70E740481C1C}">
                <a14:useLocalDpi xmlns:a14="http://schemas.microsoft.com/office/drawing/2010/main"/>
              </a:ext>
            </a:extLst>
          </a:blip>
          <a:stretch>
            <a:fillRect/>
          </a:stretch>
        </p:blipFill>
        <p:spPr>
          <a:xfrm>
            <a:off x="142875" y="3566976"/>
            <a:ext cx="3152774" cy="3152774"/>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E5D5B126-BEDC-5C8B-FEF6-97DC1FFF41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38250"/>
            <a:ext cx="3152773" cy="3152773"/>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CuadroTexto 9">
            <a:extLst>
              <a:ext uri="{FF2B5EF4-FFF2-40B4-BE49-F238E27FC236}">
                <a16:creationId xmlns:a16="http://schemas.microsoft.com/office/drawing/2014/main" id="{36E66DD7-B2EA-BBCF-DFD6-0C26704DC4DD}"/>
              </a:ext>
            </a:extLst>
          </p:cNvPr>
          <p:cNvSpPr txBox="1"/>
          <p:nvPr/>
        </p:nvSpPr>
        <p:spPr>
          <a:xfrm>
            <a:off x="3395662" y="3556082"/>
            <a:ext cx="4805361" cy="1631216"/>
          </a:xfrm>
          <a:prstGeom prst="rect">
            <a:avLst/>
          </a:prstGeom>
          <a:noFill/>
        </p:spPr>
        <p:txBody>
          <a:bodyPr wrap="square">
            <a:spAutoFit/>
          </a:bodyPr>
          <a:lstStyle/>
          <a:p>
            <a:pPr>
              <a:spcBef>
                <a:spcPts val="600"/>
              </a:spcBef>
            </a:pPr>
            <a:r>
              <a:rPr lang="pap-029" sz="2000" b="1" dirty="0"/>
              <a:t>Den nos bida nos ta pasa dor di tormentanan. Nos ta pidi Hesus pa yudansa, pero ta parse komo si fuera E ta na soño. Nos no ta sinti Su presensia. Pero E tei.</a:t>
            </a:r>
          </a:p>
        </p:txBody>
      </p:sp>
      <p:pic>
        <p:nvPicPr>
          <p:cNvPr id="14" name="Imagen 13">
            <a:extLst>
              <a:ext uri="{FF2B5EF4-FFF2-40B4-BE49-F238E27FC236}">
                <a16:creationId xmlns:a16="http://schemas.microsoft.com/office/drawing/2014/main" id="{5E418206-E810-ECD8-5AB4-F3C2DBE17C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67702" y="3615099"/>
            <a:ext cx="3781424" cy="3025139"/>
          </a:xfrm>
          <a:prstGeom prst="roundRect">
            <a:avLst>
              <a:gd name="adj" fmla="val 15713"/>
            </a:avLst>
          </a:prstGeom>
          <a:ln w="57150">
            <a:solidFill>
              <a:srgbClr val="931C1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4A6BEA6F-5FAF-FF12-0401-84A5D88B658C}"/>
              </a:ext>
            </a:extLst>
          </p:cNvPr>
          <p:cNvSpPr txBox="1"/>
          <p:nvPr/>
        </p:nvSpPr>
        <p:spPr>
          <a:xfrm>
            <a:off x="3395664" y="2212792"/>
            <a:ext cx="8829674" cy="1323439"/>
          </a:xfrm>
          <a:prstGeom prst="rect">
            <a:avLst/>
          </a:prstGeom>
          <a:noFill/>
        </p:spPr>
        <p:txBody>
          <a:bodyPr wrap="square">
            <a:spAutoFit/>
          </a:bodyPr>
          <a:lstStyle/>
          <a:p>
            <a:pPr lvl="0">
              <a:spcBef>
                <a:spcPts val="600"/>
              </a:spcBef>
              <a:defRPr/>
            </a:pPr>
            <a:r>
              <a:rPr lang="pap-029" sz="2000" b="1" dirty="0">
                <a:solidFill>
                  <a:prstClr val="black"/>
                </a:solidFill>
              </a:rPr>
              <a:t>Sinembargo, e tormenta a abrumá nan. E bientu a lanta e olanan, inundando e boto i poniendo nan bida na peliger. Despues nan a realisá... Unda Hesus ta? E ta drumi? Dikon e no ta yudando nos? E no ta preokupá ku loke ta pasa ku nos</a:t>
            </a:r>
            <a:r>
              <a:rPr kumimoji="0" lang="pap-029" sz="2000" b="1" i="0" u="none" strike="noStrike" kern="1200" cap="none" spc="0" normalizeH="0" baseline="0" noProof="0" dirty="0">
                <a:ln>
                  <a:noFill/>
                </a:ln>
                <a:solidFill>
                  <a:prstClr val="black"/>
                </a:solidFill>
                <a:effectLst/>
                <a:uLnTx/>
                <a:uFillTx/>
                <a:latin typeface="Aptos" panose="02110004020202020204"/>
              </a:rPr>
              <a:t>? (Marko 4:35-38).</a:t>
            </a:r>
          </a:p>
        </p:txBody>
      </p:sp>
      <p:sp>
        <p:nvSpPr>
          <p:cNvPr id="11" name="CuadroTexto 10">
            <a:extLst>
              <a:ext uri="{FF2B5EF4-FFF2-40B4-BE49-F238E27FC236}">
                <a16:creationId xmlns:a16="http://schemas.microsoft.com/office/drawing/2014/main" id="{641693AD-D34C-20C1-D1A0-D71688CA050C}"/>
              </a:ext>
            </a:extLst>
          </p:cNvPr>
          <p:cNvSpPr txBox="1"/>
          <p:nvPr/>
        </p:nvSpPr>
        <p:spPr>
          <a:xfrm>
            <a:off x="3395664" y="5242139"/>
            <a:ext cx="4838700" cy="1631216"/>
          </a:xfrm>
          <a:prstGeom prst="rect">
            <a:avLst/>
          </a:prstGeom>
          <a:noFill/>
        </p:spPr>
        <p:txBody>
          <a:bodyPr wrap="square">
            <a:spAutoFit/>
          </a:bodyPr>
          <a:lstStyle/>
          <a:p>
            <a:pPr lvl="0">
              <a:spcBef>
                <a:spcPts val="600"/>
              </a:spcBef>
              <a:defRPr/>
            </a:pPr>
            <a:r>
              <a:rPr lang="pt-BR" sz="2000" b="1" dirty="0">
                <a:solidFill>
                  <a:prstClr val="black"/>
                </a:solidFill>
              </a:rPr>
              <a:t>Warda e momentu pa reprendé nos tormenta: “Pas, keda ketu” (Marko 4:39). E ta kuida nos (1 Pedro 5:7). E por kalma nos tormentanan. No lubidá di alabá E ora E hasié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(Marko 4:40-41).</a:t>
            </a:r>
          </a:p>
        </p:txBody>
      </p:sp>
    </p:spTree>
    <p:extLst>
      <p:ext uri="{BB962C8B-B14F-4D97-AF65-F5344CB8AC3E}">
        <p14:creationId xmlns:p14="http://schemas.microsoft.com/office/powerpoint/2010/main" val="9576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D65CF7-F7D1-41D7-3926-A60445E20E9E}"/>
              </a:ext>
            </a:extLst>
          </p:cNvPr>
          <p:cNvSpPr txBox="1"/>
          <p:nvPr/>
        </p:nvSpPr>
        <p:spPr>
          <a:xfrm>
            <a:off x="1" y="0"/>
            <a:ext cx="8889151" cy="769441"/>
          </a:xfrm>
          <a:prstGeom prst="rect">
            <a:avLst/>
          </a:prstGeom>
          <a:noFill/>
        </p:spPr>
        <p:txBody>
          <a:bodyPr wrap="square">
            <a:spAutoFit/>
          </a:bodyPr>
          <a:lstStyle/>
          <a:p>
            <a:pPr algn="ctr"/>
            <a:r>
              <a:rPr lang="en-U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MALESANAN</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ADE1C860-0AE9-FCB5-599E-59DB50474671}"/>
              </a:ext>
            </a:extLst>
          </p:cNvPr>
          <p:cNvSpPr txBox="1"/>
          <p:nvPr/>
        </p:nvSpPr>
        <p:spPr>
          <a:xfrm>
            <a:off x="1" y="629628"/>
            <a:ext cx="8852891" cy="584775"/>
          </a:xfrm>
          <a:prstGeom prst="rect">
            <a:avLst/>
          </a:prstGeom>
          <a:noFill/>
        </p:spPr>
        <p:txBody>
          <a:bodyPr wrap="square">
            <a:spAutoFit/>
          </a:bodyPr>
          <a:lstStyle/>
          <a:p>
            <a:pPr algn="ctr"/>
            <a:r>
              <a:rPr lang="pap-029"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“pasobra e tabata pensa, ‘Si mi djis mishi ku su paña, lo mi kura’ ”</a:t>
            </a:r>
            <a:br>
              <a:rPr lang="pap-029"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br>
            <a:r>
              <a:rPr lang="pap-029"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(Marko 5:28 </a:t>
            </a:r>
            <a:r>
              <a:rPr lang="pap-029" sz="11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NIV</a:t>
            </a:r>
            <a:r>
              <a:rPr lang="pap-029"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36CE7BB1-CDB7-FBE7-FC81-3455FA11036C}"/>
              </a:ext>
            </a:extLst>
          </p:cNvPr>
          <p:cNvSpPr txBox="1"/>
          <p:nvPr/>
        </p:nvSpPr>
        <p:spPr>
          <a:xfrm>
            <a:off x="0" y="1190225"/>
            <a:ext cx="8734424" cy="1015663"/>
          </a:xfrm>
          <a:prstGeom prst="rect">
            <a:avLst/>
          </a:prstGeom>
          <a:noFill/>
        </p:spPr>
        <p:txBody>
          <a:bodyPr wrap="square" rtlCol="0">
            <a:spAutoFit/>
          </a:bodyPr>
          <a:lstStyle/>
          <a:p>
            <a:pPr>
              <a:spcBef>
                <a:spcPts val="600"/>
              </a:spcBef>
            </a:pPr>
            <a:r>
              <a:rPr lang="pap-029" sz="2000" b="1" dirty="0"/>
              <a:t>Sufriendo di hemoragia pa diesdos aña sin haña un dòkter ku por a kur’é a laga e muhé desprovisto i sin speransa (Marko 5:25-26). Awendia, tin pais kaminda kobertura médiko grátis no ta eksistí, i e historia aki por ta un realidat ainda</a:t>
            </a:r>
            <a:r>
              <a:rPr lang="en" sz="2000" b="1" dirty="0"/>
              <a:t>.</a:t>
            </a:r>
          </a:p>
        </p:txBody>
      </p:sp>
      <p:pic>
        <p:nvPicPr>
          <p:cNvPr id="4" name="Imagen 3">
            <a:extLst>
              <a:ext uri="{FF2B5EF4-FFF2-40B4-BE49-F238E27FC236}">
                <a16:creationId xmlns:a16="http://schemas.microsoft.com/office/drawing/2014/main" id="{F3E85490-8672-FA9C-9697-A2ECB84729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759" y="2609914"/>
            <a:ext cx="3763225" cy="2809875"/>
          </a:xfrm>
          <a:prstGeom prst="rect">
            <a:avLst/>
          </a:prstGeom>
          <a:ln w="38100" cap="sq">
            <a:solidFill>
              <a:srgbClr val="F0B95E"/>
            </a:solidFill>
            <a:prstDash val="solid"/>
            <a:miter lim="800000"/>
          </a:ln>
          <a:effectLst>
            <a:outerShdw blurRad="63500" sx="102000" sy="102000" algn="ctr" rotWithShape="0">
              <a:prstClr val="black">
                <a:alpha val="40000"/>
              </a:prstClr>
            </a:outerShdw>
          </a:effectLst>
        </p:spPr>
      </p:pic>
      <p:pic>
        <p:nvPicPr>
          <p:cNvPr id="8" name="Imagen 7">
            <a:extLst>
              <a:ext uri="{FF2B5EF4-FFF2-40B4-BE49-F238E27FC236}">
                <a16:creationId xmlns:a16="http://schemas.microsoft.com/office/drawing/2014/main" id="{4753A289-1A7D-7501-F689-C0C7DACD80F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852891" y="152575"/>
            <a:ext cx="3181349" cy="2386012"/>
          </a:xfrm>
          <a:prstGeom prst="rect">
            <a:avLst/>
          </a:prstGeom>
          <a:ln w="38100" cap="sq">
            <a:gradFill flip="none" rotWithShape="1">
              <a:gsLst>
                <a:gs pos="0">
                  <a:schemeClr val="accent4">
                    <a:lumMod val="20000"/>
                    <a:lumOff val="80000"/>
                  </a:schemeClr>
                </a:gs>
                <a:gs pos="28000">
                  <a:schemeClr val="accent4">
                    <a:lumMod val="40000"/>
                    <a:lumOff val="60000"/>
                  </a:schemeClr>
                </a:gs>
                <a:gs pos="100000">
                  <a:schemeClr val="accent4">
                    <a:lumMod val="100000"/>
                  </a:schemeClr>
                </a:gs>
              </a:gsLst>
              <a:lin ang="5400000" scaled="1"/>
              <a:tileRect/>
            </a:gra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EA9978B5-75B2-63F9-5309-F771175044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4838" y="2724150"/>
            <a:ext cx="3079403" cy="398145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557529F8-088C-C085-1C63-A4DF71B1D975}"/>
              </a:ext>
            </a:extLst>
          </p:cNvPr>
          <p:cNvSpPr txBox="1"/>
          <p:nvPr/>
        </p:nvSpPr>
        <p:spPr>
          <a:xfrm>
            <a:off x="3986670" y="2642990"/>
            <a:ext cx="4931906" cy="1015663"/>
          </a:xfrm>
          <a:prstGeom prst="rect">
            <a:avLst/>
          </a:prstGeom>
          <a:noFill/>
        </p:spPr>
        <p:txBody>
          <a:bodyPr wrap="square">
            <a:spAutoFit/>
          </a:bodyPr>
          <a:lstStyle/>
          <a:p>
            <a:pPr>
              <a:spcBef>
                <a:spcPts val="600"/>
              </a:spcBef>
            </a:pPr>
            <a:r>
              <a:rPr lang="pap-029" sz="2000" b="1" dirty="0"/>
              <a:t>En todo kaso, nos tur por enfrentá situashonnan den kua malesa ta enkarselá i sofoká nos, sin haña alivio</a:t>
            </a:r>
            <a:r>
              <a:rPr lang="en" sz="2000" b="1" dirty="0"/>
              <a:t>.</a:t>
            </a:r>
          </a:p>
        </p:txBody>
      </p:sp>
      <p:pic>
        <p:nvPicPr>
          <p:cNvPr id="14" name="Imagen 13">
            <a:extLst>
              <a:ext uri="{FF2B5EF4-FFF2-40B4-BE49-F238E27FC236}">
                <a16:creationId xmlns:a16="http://schemas.microsoft.com/office/drawing/2014/main" id="{C729B12E-AC62-0987-8725-B3912366E6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7759" y="5584616"/>
            <a:ext cx="3763224" cy="12163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D8CADDC5-BDD4-CF07-B5D0-2A216CF2D4A0}"/>
              </a:ext>
            </a:extLst>
          </p:cNvPr>
          <p:cNvSpPr txBox="1"/>
          <p:nvPr/>
        </p:nvSpPr>
        <p:spPr>
          <a:xfrm>
            <a:off x="3953826" y="5770179"/>
            <a:ext cx="4899065" cy="1015663"/>
          </a:xfrm>
          <a:prstGeom prst="rect">
            <a:avLst/>
          </a:prstGeom>
          <a:noFill/>
        </p:spPr>
        <p:txBody>
          <a:bodyPr wrap="square">
            <a:spAutoFit/>
          </a:bodyPr>
          <a:lstStyle/>
          <a:p>
            <a:pPr lvl="0">
              <a:spcBef>
                <a:spcPts val="600"/>
              </a:spcBef>
              <a:defRPr/>
            </a:pPr>
            <a:r>
              <a:rPr lang="pap-029" sz="2000" b="1" dirty="0">
                <a:solidFill>
                  <a:prstClr val="black"/>
                </a:solidFill>
              </a:rPr>
              <a:t>En todo kaso, Hesus ta invitá nos pa laga tur nos karga i preokupashonnan riba djE</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(Mt. 11:28-30).</a:t>
            </a:r>
          </a:p>
        </p:txBody>
      </p:sp>
      <p:sp>
        <p:nvSpPr>
          <p:cNvPr id="11" name="CuadroTexto 10">
            <a:extLst>
              <a:ext uri="{FF2B5EF4-FFF2-40B4-BE49-F238E27FC236}">
                <a16:creationId xmlns:a16="http://schemas.microsoft.com/office/drawing/2014/main" id="{FBF30D1F-C47A-2D57-CBC7-CCCFF8A8392A}"/>
              </a:ext>
            </a:extLst>
          </p:cNvPr>
          <p:cNvSpPr txBox="1"/>
          <p:nvPr/>
        </p:nvSpPr>
        <p:spPr>
          <a:xfrm>
            <a:off x="3986669" y="4625191"/>
            <a:ext cx="4866222" cy="1015663"/>
          </a:xfrm>
          <a:prstGeom prst="rect">
            <a:avLst/>
          </a:prstGeom>
          <a:noFill/>
        </p:spPr>
        <p:txBody>
          <a:bodyPr wrap="square">
            <a:spAutoFit/>
          </a:bodyPr>
          <a:lstStyle/>
          <a:p>
            <a:pPr lvl="0">
              <a:spcBef>
                <a:spcPts val="600"/>
              </a:spcBef>
              <a:defRPr/>
            </a:pPr>
            <a:r>
              <a:rPr lang="pap-029" sz="2000" b="1" dirty="0">
                <a:solidFill>
                  <a:prstClr val="black"/>
                </a:solidFill>
              </a:rPr>
              <a:t>Nos mester konfia ku Hesus por usa dòkternan ábil pa kura nos, òf hasi un milager direkto den nos.</a:t>
            </a:r>
            <a:endParaRPr kumimoji="0" lang="pap-029" sz="2000" b="1" i="0" u="none" strike="noStrike" kern="1200" cap="none" spc="0" normalizeH="0" baseline="0" dirty="0">
              <a:ln>
                <a:noFill/>
              </a:ln>
              <a:solidFill>
                <a:prstClr val="black"/>
              </a:solidFill>
              <a:effectLst/>
              <a:uLnTx/>
              <a:uFillTx/>
              <a:latin typeface="Aptos" panose="02110004020202020204"/>
              <a:ea typeface="+mn-ea"/>
              <a:cs typeface="+mn-cs"/>
            </a:endParaRPr>
          </a:p>
        </p:txBody>
      </p:sp>
      <p:sp>
        <p:nvSpPr>
          <p:cNvPr id="15" name="CuadroTexto 14">
            <a:extLst>
              <a:ext uri="{FF2B5EF4-FFF2-40B4-BE49-F238E27FC236}">
                <a16:creationId xmlns:a16="http://schemas.microsoft.com/office/drawing/2014/main" id="{1062BB1C-3E74-C52E-CBB8-C98726C494EB}"/>
              </a:ext>
            </a:extLst>
          </p:cNvPr>
          <p:cNvSpPr txBox="1"/>
          <p:nvPr/>
        </p:nvSpPr>
        <p:spPr>
          <a:xfrm>
            <a:off x="3986669" y="3787979"/>
            <a:ext cx="4866222" cy="707886"/>
          </a:xfrm>
          <a:prstGeom prst="rect">
            <a:avLst/>
          </a:prstGeom>
          <a:noFill/>
        </p:spPr>
        <p:txBody>
          <a:bodyPr wrap="square">
            <a:spAutoFit/>
          </a:bodyPr>
          <a:lstStyle/>
          <a:p>
            <a:pPr lvl="0">
              <a:spcBef>
                <a:spcPts val="600"/>
              </a:spcBef>
              <a:defRPr/>
            </a:pPr>
            <a:r>
              <a:rPr lang="pap-029" sz="2000" b="1" dirty="0">
                <a:solidFill>
                  <a:prstClr val="black"/>
                </a:solidFill>
              </a:rPr>
              <a:t>E muhé a mira den Hesus e solushon, i su fe a salb’é (Marko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5:27-29).</a:t>
            </a:r>
          </a:p>
        </p:txBody>
      </p:sp>
    </p:spTree>
    <p:extLst>
      <p:ext uri="{BB962C8B-B14F-4D97-AF65-F5344CB8AC3E}">
        <p14:creationId xmlns:p14="http://schemas.microsoft.com/office/powerpoint/2010/main" val="63659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 calcmode="lin" valueType="num">
                                      <p:cBhvr>
                                        <p:cTn id="36" dur="500" fill="hold"/>
                                        <p:tgtEl>
                                          <p:spTgt spid="4"/>
                                        </p:tgtEl>
                                        <p:attrNameLst>
                                          <p:attrName>style.rotation</p:attrName>
                                        </p:attrNameLst>
                                      </p:cBhvr>
                                      <p:tavLst>
                                        <p:tav tm="0">
                                          <p:val>
                                            <p:fltVal val="360"/>
                                          </p:val>
                                        </p:tav>
                                        <p:tav tm="100000">
                                          <p:val>
                                            <p:fltVal val="0"/>
                                          </p:val>
                                        </p:tav>
                                      </p:tavLst>
                                    </p:anim>
                                    <p:animEffect transition="in" filter="fade">
                                      <p:cBhvr>
                                        <p:cTn id="37" dur="500"/>
                                        <p:tgtEl>
                                          <p:spTgt spid="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0-#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933E688-3F00-F4C6-8CF5-F376EA603E0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0022BB0-6573-C736-A492-4925BB7EDFAD}"/>
              </a:ext>
            </a:extLst>
          </p:cNvPr>
          <p:cNvSpPr txBox="1"/>
          <p:nvPr/>
        </p:nvSpPr>
        <p:spPr>
          <a:xfrm>
            <a:off x="0" y="-48125"/>
            <a:ext cx="7262361" cy="769441"/>
          </a:xfrm>
          <a:prstGeom prst="rect">
            <a:avLst/>
          </a:prstGeom>
          <a:noFill/>
        </p:spPr>
        <p:txBody>
          <a:bodyPr wrap="square">
            <a:spAutoFit/>
          </a:bodyPr>
          <a:lstStyle/>
          <a:p>
            <a:pPr algn="ctr"/>
            <a:r>
              <a:rPr lang="en-US"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DESASTERNAN</a:t>
            </a:r>
            <a:endPar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C617FD0C-1440-CE56-FFC5-A85C3D326643}"/>
              </a:ext>
            </a:extLst>
          </p:cNvPr>
          <p:cNvSpPr txBox="1"/>
          <p:nvPr/>
        </p:nvSpPr>
        <p:spPr>
          <a:xfrm>
            <a:off x="647349" y="583695"/>
            <a:ext cx="5967663" cy="646331"/>
          </a:xfrm>
          <a:prstGeom prst="rect">
            <a:avLst/>
          </a:prstGeom>
          <a:noFill/>
        </p:spPr>
        <p:txBody>
          <a:bodyPr wrap="square">
            <a:spAutoFit/>
          </a:bodyPr>
          <a:lstStyle/>
          <a:p>
            <a:pPr algn="ctr"/>
            <a:r>
              <a:rPr lang="pap-029" b="1" dirty="0">
                <a:solidFill>
                  <a:srgbClr val="D8BEFF"/>
                </a:solidFill>
                <a:effectLst>
                  <a:outerShdw blurRad="38100" dist="38100" dir="2700000" algn="tl">
                    <a:srgbClr val="000000"/>
                  </a:outerShdw>
                </a:effectLst>
                <a:latin typeface="Comic Sans MS" panose="030F0702030302020204" pitchFamily="66" charset="0"/>
              </a:rPr>
              <a:t>“I despues ku mi kueru a wòrdu destruí,</a:t>
            </a:r>
          </a:p>
          <a:p>
            <a:pPr algn="ctr"/>
            <a:r>
              <a:rPr lang="pap-029" b="1" dirty="0">
                <a:solidFill>
                  <a:srgbClr val="D8BEFF"/>
                </a:solidFill>
                <a:effectLst>
                  <a:outerShdw blurRad="38100" dist="38100" dir="2700000" algn="tl">
                    <a:srgbClr val="000000"/>
                  </a:outerShdw>
                </a:effectLst>
                <a:latin typeface="Comic Sans MS" panose="030F0702030302020204" pitchFamily="66" charset="0"/>
              </a:rPr>
              <a:t>    tòg den mi karni lo mi mira Dios.” </a:t>
            </a:r>
            <a:r>
              <a:rPr lang="en" sz="1400" b="1" dirty="0">
                <a:solidFill>
                  <a:srgbClr val="D8BEFF"/>
                </a:solidFill>
                <a:effectLst>
                  <a:outerShdw blurRad="38100" dist="38100" dir="2700000" algn="tl">
                    <a:srgbClr val="000000"/>
                  </a:outerShdw>
                </a:effectLst>
                <a:latin typeface="Comic Sans MS" panose="030F0702030302020204" pitchFamily="66" charset="0"/>
              </a:rPr>
              <a:t>(Job 19:26)</a:t>
            </a:r>
          </a:p>
        </p:txBody>
      </p:sp>
      <p:sp>
        <p:nvSpPr>
          <p:cNvPr id="6" name="CuadroTexto 5">
            <a:extLst>
              <a:ext uri="{FF2B5EF4-FFF2-40B4-BE49-F238E27FC236}">
                <a16:creationId xmlns:a16="http://schemas.microsoft.com/office/drawing/2014/main" id="{4134276C-FCD3-CC3E-BD85-72C4D4030589}"/>
              </a:ext>
            </a:extLst>
          </p:cNvPr>
          <p:cNvSpPr txBox="1"/>
          <p:nvPr/>
        </p:nvSpPr>
        <p:spPr>
          <a:xfrm>
            <a:off x="187964" y="1230026"/>
            <a:ext cx="7002108" cy="1323439"/>
          </a:xfrm>
          <a:prstGeom prst="rect">
            <a:avLst/>
          </a:prstGeom>
          <a:noFill/>
        </p:spPr>
        <p:txBody>
          <a:bodyPr wrap="square" rtlCol="0">
            <a:spAutoFit/>
          </a:bodyPr>
          <a:lstStyle/>
          <a:p>
            <a:pPr>
              <a:spcBef>
                <a:spcPts val="600"/>
              </a:spcBef>
            </a:pPr>
            <a:r>
              <a:rPr lang="pap-029" sz="2000" b="1" dirty="0"/>
              <a:t>Guera, violensia i desasternan natural a transformá Job su bida radikalmente (Job 1:13-19). Nos tur ta eksponé na desasternan, sea natural òf kousa pa e maldat ku ta reina den e mundu aki.</a:t>
            </a:r>
          </a:p>
        </p:txBody>
      </p:sp>
      <p:graphicFrame>
        <p:nvGraphicFramePr>
          <p:cNvPr id="2" name="Diagrama 1">
            <a:extLst>
              <a:ext uri="{FF2B5EF4-FFF2-40B4-BE49-F238E27FC236}">
                <a16:creationId xmlns:a16="http://schemas.microsoft.com/office/drawing/2014/main" id="{3413B12F-125B-D18A-7A00-2CBD4B4C62B1}"/>
              </a:ext>
            </a:extLst>
          </p:cNvPr>
          <p:cNvGraphicFramePr/>
          <p:nvPr>
            <p:extLst>
              <p:ext uri="{D42A27DB-BD31-4B8C-83A1-F6EECF244321}">
                <p14:modId xmlns:p14="http://schemas.microsoft.com/office/powerpoint/2010/main" val="3947018900"/>
              </p:ext>
            </p:extLst>
          </p:nvPr>
        </p:nvGraphicFramePr>
        <p:xfrm>
          <a:off x="169844" y="2950308"/>
          <a:ext cx="6352167" cy="3831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2F48EAD-1A01-112B-22AD-555397CC1A78}"/>
              </a:ext>
            </a:extLst>
          </p:cNvPr>
          <p:cNvSpPr txBox="1"/>
          <p:nvPr/>
        </p:nvSpPr>
        <p:spPr>
          <a:xfrm>
            <a:off x="6612556" y="3860928"/>
            <a:ext cx="5579444" cy="1938992"/>
          </a:xfrm>
          <a:prstGeom prst="rect">
            <a:avLst/>
          </a:prstGeom>
          <a:noFill/>
        </p:spPr>
        <p:txBody>
          <a:bodyPr wrap="square" rtlCol="0">
            <a:spAutoFit/>
          </a:bodyPr>
          <a:lstStyle/>
          <a:p>
            <a:pPr>
              <a:spcBef>
                <a:spcPts val="600"/>
              </a:spcBef>
            </a:pPr>
            <a:r>
              <a:rPr lang="pap-029" sz="2000" b="1" dirty="0"/>
              <a:t>Si nos no pèrdè kurashi, nos lo mira ku asta den nos pruebanan di mas duru, Dios semper tei. E ta stima nos i ta fortalesé nos pa saka fortalesa for di debilidat, kurashi for di desanimashon i speransa for di desaster</a:t>
            </a:r>
            <a:br>
              <a:rPr lang="pap-029" sz="2000" b="1" dirty="0"/>
            </a:br>
            <a:r>
              <a:rPr lang="pap-029" sz="2000" b="1" dirty="0"/>
              <a:t>(Joel 3:10; Rom. 5:3-5).</a:t>
            </a:r>
          </a:p>
        </p:txBody>
      </p:sp>
      <p:pic>
        <p:nvPicPr>
          <p:cNvPr id="4" name="Imagen 3">
            <a:extLst>
              <a:ext uri="{FF2B5EF4-FFF2-40B4-BE49-F238E27FC236}">
                <a16:creationId xmlns:a16="http://schemas.microsoft.com/office/drawing/2014/main" id="{2784963C-A590-27B9-C4D1-A38E1DB2C86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62361" y="129051"/>
            <a:ext cx="2325568" cy="1744176"/>
          </a:xfrm>
          <a:prstGeom prst="round2DiagRect">
            <a:avLst>
              <a:gd name="adj1" fmla="val 0"/>
              <a:gd name="adj2" fmla="val 17659"/>
            </a:avLst>
          </a:prstGeom>
          <a:ln w="28575" cap="sq">
            <a:solidFill>
              <a:schemeClr val="bg2">
                <a:lumMod val="40000"/>
                <a:lumOff val="60000"/>
              </a:schemeClr>
            </a:solidFill>
            <a:miter lim="800000"/>
          </a:ln>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F681A092-2654-E727-0AD7-FB5233FBFAE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78471" y="157052"/>
            <a:ext cx="2325565" cy="1739991"/>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18900000" algn="bl" rotWithShape="0">
              <a:prstClr val="black">
                <a:alpha val="40000"/>
              </a:prstClr>
            </a:outerShdw>
          </a:effectLst>
        </p:spPr>
      </p:pic>
      <p:pic>
        <p:nvPicPr>
          <p:cNvPr id="12" name="Imagen 11">
            <a:extLst>
              <a:ext uri="{FF2B5EF4-FFF2-40B4-BE49-F238E27FC236}">
                <a16:creationId xmlns:a16="http://schemas.microsoft.com/office/drawing/2014/main" id="{5FF60B33-2511-3FE5-878D-B54FFECB5DE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62361" y="1975874"/>
            <a:ext cx="2325566" cy="1744175"/>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247E1862-B816-2B47-2EDF-AC782758637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678471" y="1975874"/>
            <a:ext cx="2325566" cy="1744175"/>
          </a:xfrm>
          <a:prstGeom prst="round2DiagRect">
            <a:avLst>
              <a:gd name="adj1" fmla="val 0"/>
              <a:gd name="adj2" fmla="val 16556"/>
            </a:avLst>
          </a:prstGeom>
          <a:ln w="28575" cap="sq">
            <a:solidFill>
              <a:schemeClr val="bg2">
                <a:lumMod val="40000"/>
                <a:lumOff val="60000"/>
              </a:schemeClr>
            </a:solidFill>
            <a:miter lim="800000"/>
          </a:ln>
          <a:effectLst>
            <a:outerShdw blurRad="50800" dist="38100" dir="2700000" algn="tl" rotWithShape="0">
              <a:prstClr val="black">
                <a:alpha val="40000"/>
              </a:prstClr>
            </a:outerShdw>
          </a:effectLst>
        </p:spPr>
      </p:pic>
      <p:sp>
        <p:nvSpPr>
          <p:cNvPr id="11" name="Estrella: 4 puntas 10">
            <a:extLst>
              <a:ext uri="{FF2B5EF4-FFF2-40B4-BE49-F238E27FC236}">
                <a16:creationId xmlns:a16="http://schemas.microsoft.com/office/drawing/2014/main" id="{C38680B9-F205-BCD0-58BF-DBC1C4DF6BE3}"/>
              </a:ext>
            </a:extLst>
          </p:cNvPr>
          <p:cNvSpPr/>
          <p:nvPr/>
        </p:nvSpPr>
        <p:spPr>
          <a:xfrm>
            <a:off x="9255854" y="1545720"/>
            <a:ext cx="741146" cy="741146"/>
          </a:xfrm>
          <a:prstGeom prst="star4">
            <a:avLst/>
          </a:prstGeom>
          <a:solidFill>
            <a:schemeClr val="bg2">
              <a:lumMod val="40000"/>
              <a:lumOff val="60000"/>
            </a:schemeClr>
          </a:solidFill>
          <a:ln>
            <a:solidFill>
              <a:schemeClr val="bg2">
                <a:lumMod val="50000"/>
              </a:schemeClr>
            </a:solidFill>
          </a:ln>
          <a:scene3d>
            <a:camera prst="orthographicFront"/>
            <a:lightRig rig="sof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0E03292B-4E8F-5F1A-0901-818926C5D81A}"/>
              </a:ext>
            </a:extLst>
          </p:cNvPr>
          <p:cNvSpPr txBox="1"/>
          <p:nvPr/>
        </p:nvSpPr>
        <p:spPr>
          <a:xfrm>
            <a:off x="169844" y="2479626"/>
            <a:ext cx="7001973" cy="400110"/>
          </a:xfrm>
          <a:prstGeom prst="rect">
            <a:avLst/>
          </a:prstGeom>
          <a:noFill/>
        </p:spPr>
        <p:txBody>
          <a:bodyPr wrap="square">
            <a:spAutoFit/>
          </a:bodyPr>
          <a:lstStyle/>
          <a:p>
            <a:pPr lvl="0">
              <a:spcBef>
                <a:spcPts val="600"/>
              </a:spcBef>
              <a:defRPr/>
            </a:pPr>
            <a:r>
              <a:rPr lang="pap-029" sz="2000" b="1" dirty="0">
                <a:solidFill>
                  <a:prstClr val="black"/>
                </a:solidFill>
              </a:rPr>
              <a:t>Kon nos lo reakshoná? Kon Jòb a reakshoná</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5" name="CuadroTexto 14">
            <a:extLst>
              <a:ext uri="{FF2B5EF4-FFF2-40B4-BE49-F238E27FC236}">
                <a16:creationId xmlns:a16="http://schemas.microsoft.com/office/drawing/2014/main" id="{53592571-A0A9-B1FA-F306-AD385A848832}"/>
              </a:ext>
            </a:extLst>
          </p:cNvPr>
          <p:cNvSpPr txBox="1"/>
          <p:nvPr/>
        </p:nvSpPr>
        <p:spPr>
          <a:xfrm>
            <a:off x="6612556" y="5824740"/>
            <a:ext cx="5579444" cy="1015663"/>
          </a:xfrm>
          <a:prstGeom prst="rect">
            <a:avLst/>
          </a:prstGeom>
          <a:noFill/>
        </p:spPr>
        <p:txBody>
          <a:bodyPr wrap="square">
            <a:spAutoFit/>
          </a:bodyPr>
          <a:lstStyle/>
          <a:p>
            <a:pPr lvl="0">
              <a:spcBef>
                <a:spcPts val="600"/>
              </a:spcBef>
              <a:defRPr/>
            </a:pPr>
            <a:r>
              <a:rPr lang="pap-029" sz="2000" b="1" dirty="0">
                <a:solidFill>
                  <a:prstClr val="black"/>
                </a:solidFill>
              </a:rPr>
              <a:t>Si bo ta pasando den tempu difísil, reflehá riba e echo ku Dios Su amor i kuido pa bo ta e kos di mas sigur i stabil den bo bida</a:t>
            </a:r>
            <a:r>
              <a:rPr kumimoji="0" lang="pap-029" sz="2000" b="1" i="0" u="none" strike="noStrike" kern="1200" cap="none" spc="0" normalizeH="0" baseline="0" noProof="0" dirty="0">
                <a:ln>
                  <a:noFill/>
                </a:ln>
                <a:solidFill>
                  <a:prstClr val="black"/>
                </a:solidFill>
                <a:effectLst/>
                <a:uLnTx/>
                <a:uFillTx/>
                <a:latin typeface="Aptos" panose="02110004020202020204"/>
              </a:rPr>
              <a:t>.</a:t>
            </a:r>
          </a:p>
        </p:txBody>
      </p:sp>
    </p:spTree>
    <p:extLst>
      <p:ext uri="{BB962C8B-B14F-4D97-AF65-F5344CB8AC3E}">
        <p14:creationId xmlns:p14="http://schemas.microsoft.com/office/powerpoint/2010/main" val="32740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500"/>
                            </p:stCondLst>
                            <p:childTnLst>
                              <p:par>
                                <p:cTn id="29" presetID="18" presetClass="entr" presetSubtype="9"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upLeft)">
                                      <p:cBhvr>
                                        <p:cTn id="31" dur="500"/>
                                        <p:tgtEl>
                                          <p:spTgt spid="4"/>
                                        </p:tgtEl>
                                      </p:cBhvr>
                                    </p:animEffect>
                                  </p:childTnLst>
                                </p:cTn>
                              </p:par>
                            </p:childTnLst>
                          </p:cTn>
                        </p:par>
                        <p:par>
                          <p:cTn id="32" fill="hold">
                            <p:stCondLst>
                              <p:cond delay="1000"/>
                            </p:stCondLst>
                            <p:childTnLst>
                              <p:par>
                                <p:cTn id="33" presetID="18" presetClass="entr" presetSubtype="3"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upRight)">
                                      <p:cBhvr>
                                        <p:cTn id="35" dur="500"/>
                                        <p:tgtEl>
                                          <p:spTgt spid="10"/>
                                        </p:tgtEl>
                                      </p:cBhvr>
                                    </p:animEffect>
                                  </p:childTnLst>
                                </p:cTn>
                              </p:par>
                            </p:childTnLst>
                          </p:cTn>
                        </p:par>
                        <p:par>
                          <p:cTn id="36" fill="hold">
                            <p:stCondLst>
                              <p:cond delay="1500"/>
                            </p:stCondLst>
                            <p:childTnLst>
                              <p:par>
                                <p:cTn id="37" presetID="18" presetClass="entr" presetSubtype="1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500"/>
                                        <p:tgtEl>
                                          <p:spTgt spid="12"/>
                                        </p:tgtEl>
                                      </p:cBhvr>
                                    </p:animEffect>
                                  </p:childTnLst>
                                </p:cTn>
                              </p:par>
                            </p:childTnLst>
                          </p:cTn>
                        </p:par>
                        <p:par>
                          <p:cTn id="40" fill="hold">
                            <p:stCondLst>
                              <p:cond delay="2000"/>
                            </p:stCondLst>
                            <p:childTnLst>
                              <p:par>
                                <p:cTn id="41" presetID="18" presetClass="entr" presetSubtype="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Right)">
                                      <p:cBhvr>
                                        <p:cTn id="43" dur="500"/>
                                        <p:tgtEl>
                                          <p:spTgt spid="14"/>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
                                            <p:graphicEl>
                                              <a:dgm id="{DD6B5D9A-EE7F-4075-ACA5-9989D4DC1F82}"/>
                                            </p:graphicEl>
                                          </p:spTgt>
                                        </p:tgtEl>
                                        <p:attrNameLst>
                                          <p:attrName>style.visibility</p:attrName>
                                        </p:attrNameLst>
                                      </p:cBhvr>
                                      <p:to>
                                        <p:strVal val="visible"/>
                                      </p:to>
                                    </p:set>
                                    <p:anim calcmode="lin" valueType="num">
                                      <p:cBhvr>
                                        <p:cTn id="57" dur="500" decel="50000" fill="hold">
                                          <p:stCondLst>
                                            <p:cond delay="0"/>
                                          </p:stCondLst>
                                        </p:cTn>
                                        <p:tgtEl>
                                          <p:spTgt spid="2">
                                            <p:graphicEl>
                                              <a:dgm id="{DD6B5D9A-EE7F-4075-ACA5-9989D4DC1F82}"/>
                                            </p:graphic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
                                            <p:graphicEl>
                                              <a:dgm id="{DD6B5D9A-EE7F-4075-ACA5-9989D4DC1F82}"/>
                                            </p:graphic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
                                            <p:graphicEl>
                                              <a:dgm id="{DD6B5D9A-EE7F-4075-ACA5-9989D4DC1F82}"/>
                                            </p:graphicEl>
                                          </p:spTgt>
                                        </p:tgtEl>
                                        <p:attrNameLst>
                                          <p:attrName>ppt_w</p:attrName>
                                        </p:attrNameLst>
                                      </p:cBhvr>
                                      <p:tavLst>
                                        <p:tav tm="0">
                                          <p:val>
                                            <p:strVal val="#ppt_w*.05"/>
                                          </p:val>
                                        </p:tav>
                                        <p:tav tm="100000">
                                          <p:val>
                                            <p:strVal val="#ppt_w"/>
                                          </p:val>
                                        </p:tav>
                                      </p:tavLst>
                                    </p:anim>
                                    <p:anim calcmode="lin" valueType="num">
                                      <p:cBhvr>
                                        <p:cTn id="60" dur="1000" fill="hold"/>
                                        <p:tgtEl>
                                          <p:spTgt spid="2">
                                            <p:graphicEl>
                                              <a:dgm id="{DD6B5D9A-EE7F-4075-ACA5-9989D4DC1F82}"/>
                                            </p:graphic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
                                            <p:graphicEl>
                                              <a:dgm id="{DD6B5D9A-EE7F-4075-ACA5-9989D4DC1F82}"/>
                                            </p:graphic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
                                            <p:graphicEl>
                                              <a:dgm id="{DD6B5D9A-EE7F-4075-ACA5-9989D4DC1F82}"/>
                                            </p:graphic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
                                            <p:graphicEl>
                                              <a:dgm id="{DD6B5D9A-EE7F-4075-ACA5-9989D4DC1F82}"/>
                                            </p:graphic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
                                            <p:graphicEl>
                                              <a:dgm id="{DD6B5D9A-EE7F-4075-ACA5-9989D4DC1F82}"/>
                                            </p:graphicEl>
                                          </p:spTgt>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
                                            <p:graphicEl>
                                              <a:dgm id="{471FFA32-C466-417C-837F-CEB43B4BC9CF}"/>
                                            </p:graphicEl>
                                          </p:spTgt>
                                        </p:tgtEl>
                                        <p:attrNameLst>
                                          <p:attrName>style.visibility</p:attrName>
                                        </p:attrNameLst>
                                      </p:cBhvr>
                                      <p:to>
                                        <p:strVal val="visible"/>
                                      </p:to>
                                    </p:set>
                                    <p:animEffect transition="in" filter="wipe(left)">
                                      <p:cBhvr>
                                        <p:cTn id="68" dur="500"/>
                                        <p:tgtEl>
                                          <p:spTgt spid="2">
                                            <p:graphicEl>
                                              <a:dgm id="{471FFA32-C466-417C-837F-CEB43B4BC9CF}"/>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EFC1C032-BB6B-4327-8FB3-AC78A76506B7}"/>
                                            </p:graphicEl>
                                          </p:spTgt>
                                        </p:tgtEl>
                                        <p:attrNameLst>
                                          <p:attrName>style.visibility</p:attrName>
                                        </p:attrNameLst>
                                      </p:cBhvr>
                                      <p:to>
                                        <p:strVal val="visible"/>
                                      </p:to>
                                    </p:set>
                                    <p:animEffect transition="in" filter="wipe(left)">
                                      <p:cBhvr>
                                        <p:cTn id="73" dur="500"/>
                                        <p:tgtEl>
                                          <p:spTgt spid="2">
                                            <p:graphicEl>
                                              <a:dgm id="{EFC1C032-BB6B-4327-8FB3-AC78A76506B7}"/>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
                                            <p:graphicEl>
                                              <a:dgm id="{DB2C26DC-721C-414F-A725-5108771EFECA}"/>
                                            </p:graphicEl>
                                          </p:spTgt>
                                        </p:tgtEl>
                                        <p:attrNameLst>
                                          <p:attrName>style.visibility</p:attrName>
                                        </p:attrNameLst>
                                      </p:cBhvr>
                                      <p:to>
                                        <p:strVal val="visible"/>
                                      </p:to>
                                    </p:set>
                                    <p:animEffect transition="in" filter="wipe(left)">
                                      <p:cBhvr>
                                        <p:cTn id="78" dur="500"/>
                                        <p:tgtEl>
                                          <p:spTgt spid="2">
                                            <p:graphicEl>
                                              <a:dgm id="{DB2C26DC-721C-414F-A725-5108771EFECA}"/>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AA62A8A3-BC74-4365-A875-94B5527A3CAC}"/>
                                            </p:graphicEl>
                                          </p:spTgt>
                                        </p:tgtEl>
                                        <p:attrNameLst>
                                          <p:attrName>style.visibility</p:attrName>
                                        </p:attrNameLst>
                                      </p:cBhvr>
                                      <p:to>
                                        <p:strVal val="visible"/>
                                      </p:to>
                                    </p:set>
                                    <p:animEffect transition="in" filter="wipe(left)">
                                      <p:cBhvr>
                                        <p:cTn id="83" dur="500"/>
                                        <p:tgtEl>
                                          <p:spTgt spid="2">
                                            <p:graphicEl>
                                              <a:dgm id="{AA62A8A3-BC74-4365-A875-94B5527A3C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1" grpId="0" animBg="1"/>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F12303F-E746-910E-AE69-916B72D6330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CF5B85-5B0E-AF8C-7A4E-00403DC25EBA}"/>
              </a:ext>
            </a:extLst>
          </p:cNvPr>
          <p:cNvSpPr txBox="1"/>
          <p:nvPr/>
        </p:nvSpPr>
        <p:spPr>
          <a:xfrm>
            <a:off x="0" y="0"/>
            <a:ext cx="12191999" cy="769441"/>
          </a:xfrm>
          <a:prstGeom prst="rect">
            <a:avLst/>
          </a:prstGeom>
          <a:noFill/>
        </p:spPr>
        <p:txBody>
          <a:bodyPr wrap="square">
            <a:spAutoFit/>
          </a:bodyPr>
          <a:lstStyle/>
          <a:p>
            <a:pPr algn="ctr"/>
            <a:r>
              <a:rPr lang="en-US"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rPr>
              <a:t>DESEPSHONNAN</a:t>
            </a:r>
            <a:endParaRPr lang="en"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61A8816F-1B72-577C-C18E-79274B0D3F1C}"/>
              </a:ext>
            </a:extLst>
          </p:cNvPr>
          <p:cNvSpPr txBox="1"/>
          <p:nvPr/>
        </p:nvSpPr>
        <p:spPr>
          <a:xfrm>
            <a:off x="800099" y="647997"/>
            <a:ext cx="10591799" cy="369332"/>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r>
              <a:rPr lang="pap-029" dirty="0">
                <a:solidFill>
                  <a:schemeClr val="accent3">
                    <a:lumMod val="75000"/>
                  </a:schemeClr>
                </a:solidFill>
                <a:effectLst>
                  <a:glow rad="101600">
                    <a:schemeClr val="bg2">
                      <a:lumMod val="20000"/>
                      <a:lumOff val="80000"/>
                    </a:schemeClr>
                  </a:glow>
                  <a:outerShdw blurRad="38100" dist="38100" dir="2700000" algn="tl">
                    <a:srgbClr val="000000"/>
                  </a:outerShdw>
                </a:effectLst>
              </a:rPr>
              <a:t>“Pero nos tabata spera ku e tabata esun ku tabata bai redimí Israel…” (Lukas </a:t>
            </a:r>
            <a:r>
              <a:rPr lang="en" dirty="0">
                <a:solidFill>
                  <a:schemeClr val="accent3">
                    <a:lumMod val="75000"/>
                  </a:schemeClr>
                </a:solidFill>
                <a:effectLst>
                  <a:glow rad="101600">
                    <a:schemeClr val="bg2">
                      <a:lumMod val="20000"/>
                      <a:lumOff val="80000"/>
                    </a:schemeClr>
                  </a:glow>
                  <a:outerShdw blurRad="38100" dist="38100" dir="2700000" algn="tl">
                    <a:srgbClr val="000000"/>
                  </a:outerShdw>
                </a:effectLst>
              </a:rPr>
              <a:t>24:21a)</a:t>
            </a:r>
          </a:p>
        </p:txBody>
      </p:sp>
      <p:sp>
        <p:nvSpPr>
          <p:cNvPr id="6" name="CuadroTexto 5">
            <a:extLst>
              <a:ext uri="{FF2B5EF4-FFF2-40B4-BE49-F238E27FC236}">
                <a16:creationId xmlns:a16="http://schemas.microsoft.com/office/drawing/2014/main" id="{604EE60B-747A-FDD5-9D91-05DF246118FA}"/>
              </a:ext>
            </a:extLst>
          </p:cNvPr>
          <p:cNvSpPr txBox="1"/>
          <p:nvPr/>
        </p:nvSpPr>
        <p:spPr>
          <a:xfrm>
            <a:off x="4215865" y="1156504"/>
            <a:ext cx="7976134" cy="707886"/>
          </a:xfrm>
          <a:prstGeom prst="rect">
            <a:avLst/>
          </a:prstGeom>
          <a:noFill/>
        </p:spPr>
        <p:txBody>
          <a:bodyPr wrap="square" rtlCol="0">
            <a:spAutoFit/>
          </a:bodyPr>
          <a:lstStyle/>
          <a:p>
            <a:pPr>
              <a:spcBef>
                <a:spcPts val="600"/>
              </a:spcBef>
            </a:pPr>
            <a:r>
              <a:rPr lang="pap-029" sz="2000" b="1" dirty="0"/>
              <a:t>E perspektiva: Hesus ta e Mesias ku lo redimí Israel. E realidat: El a muri (Lukas 24:18-21).</a:t>
            </a:r>
          </a:p>
        </p:txBody>
      </p:sp>
      <p:graphicFrame>
        <p:nvGraphicFramePr>
          <p:cNvPr id="2" name="Diagrama 1">
            <a:extLst>
              <a:ext uri="{FF2B5EF4-FFF2-40B4-BE49-F238E27FC236}">
                <a16:creationId xmlns:a16="http://schemas.microsoft.com/office/drawing/2014/main" id="{DE88D585-0D3C-4F45-F7FE-1B209035849A}"/>
              </a:ext>
            </a:extLst>
          </p:cNvPr>
          <p:cNvGraphicFramePr/>
          <p:nvPr>
            <p:extLst>
              <p:ext uri="{D42A27DB-BD31-4B8C-83A1-F6EECF244321}">
                <p14:modId xmlns:p14="http://schemas.microsoft.com/office/powerpoint/2010/main" val="2171442775"/>
              </p:ext>
            </p:extLst>
          </p:nvPr>
        </p:nvGraphicFramePr>
        <p:xfrm>
          <a:off x="6144125" y="4126405"/>
          <a:ext cx="5932962"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B5723698-4C0E-D2BF-0E73-E6B995F49D0E}"/>
              </a:ext>
            </a:extLst>
          </p:cNvPr>
          <p:cNvPicPr>
            <a:picLocks noChangeAspect="1"/>
          </p:cNvPicPr>
          <p:nvPr/>
        </p:nvPicPr>
        <p:blipFill>
          <a:blip r:embed="rId9" cstate="email">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a:ext>
            </a:extLst>
          </a:blip>
          <a:srcRect/>
          <a:stretch/>
        </p:blipFill>
        <p:spPr>
          <a:xfrm>
            <a:off x="163040" y="4126402"/>
            <a:ext cx="1974506" cy="2592349"/>
          </a:xfrm>
          <a:prstGeom prst="snip2DiagRect">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2757F347-C611-400A-96B9-598A4858A6C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52713" y="4126402"/>
            <a:ext cx="1733550" cy="2600325"/>
          </a:xfrm>
          <a:prstGeom prst="snip2DiagRect">
            <a:avLst>
              <a:gd name="adj1" fmla="val 18323"/>
              <a:gd name="adj2" fmla="val 16667"/>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04452A9-3B75-7FFD-2DB0-1BAE0EF9B10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01430" y="4126402"/>
            <a:ext cx="1941109" cy="2588954"/>
          </a:xfrm>
          <a:prstGeom prst="snip2DiagRect">
            <a:avLst>
              <a:gd name="adj1" fmla="val 13388"/>
              <a:gd name="adj2" fmla="val 0"/>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E090523-84F2-6D32-CEB0-F1D1C29F7A33}"/>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63040" y="1327560"/>
            <a:ext cx="1974506" cy="2588953"/>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488B3382-6AB3-BAE7-05D2-305861A30E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52713" y="1327559"/>
            <a:ext cx="1725970" cy="2588955"/>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38ED4DDD-0647-025D-9ADB-23283231B031}"/>
              </a:ext>
            </a:extLst>
          </p:cNvPr>
          <p:cNvSpPr txBox="1"/>
          <p:nvPr/>
        </p:nvSpPr>
        <p:spPr>
          <a:xfrm>
            <a:off x="4215865" y="2778268"/>
            <a:ext cx="7976134" cy="1323439"/>
          </a:xfrm>
          <a:prstGeom prst="rect">
            <a:avLst/>
          </a:prstGeom>
          <a:noFill/>
        </p:spPr>
        <p:txBody>
          <a:bodyPr wrap="square">
            <a:spAutoFit/>
          </a:bodyPr>
          <a:lstStyle/>
          <a:p>
            <a:pPr lvl="0">
              <a:spcBef>
                <a:spcPts val="600"/>
              </a:spcBef>
              <a:defRPr/>
            </a:pPr>
            <a:r>
              <a:rPr lang="pap-029" sz="2000" b="1" dirty="0">
                <a:solidFill>
                  <a:prstClr val="black"/>
                </a:solidFill>
              </a:rPr>
              <a:t>Ku pasenshi, Hesus a yuda nan rekobrá nan speransa. Finalmente, “nan wowonan a habri” (Lukas 24:31 NIV) , i nan a kore bai enkurashá esnan ku tabata desepshoná ainda (Lukas 24:32–35; 2 Korintionan 1:4). Kiko nos por siña for di nan eksperensia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4" name="CuadroTexto 13">
            <a:extLst>
              <a:ext uri="{FF2B5EF4-FFF2-40B4-BE49-F238E27FC236}">
                <a16:creationId xmlns:a16="http://schemas.microsoft.com/office/drawing/2014/main" id="{50447BE2-2ACA-1101-CF3C-1A6C35F22F9B}"/>
              </a:ext>
            </a:extLst>
          </p:cNvPr>
          <p:cNvSpPr txBox="1"/>
          <p:nvPr/>
        </p:nvSpPr>
        <p:spPr>
          <a:xfrm>
            <a:off x="4215865" y="1813497"/>
            <a:ext cx="7976134" cy="1015663"/>
          </a:xfrm>
          <a:prstGeom prst="rect">
            <a:avLst/>
          </a:prstGeom>
          <a:noFill/>
        </p:spPr>
        <p:txBody>
          <a:bodyPr wrap="square">
            <a:spAutoFit/>
          </a:bodyPr>
          <a:lstStyle/>
          <a:p>
            <a:pPr lvl="0">
              <a:spcBef>
                <a:spcPts val="600"/>
              </a:spcBef>
              <a:defRPr/>
            </a:pPr>
            <a:r>
              <a:rPr lang="pap-029" sz="2000" b="1" dirty="0">
                <a:solidFill>
                  <a:prstClr val="black"/>
                </a:solidFill>
              </a:rPr>
              <a:t>Nan desepshon tabata asina grandi ku esei no a permití nan aseptá ni sikiera e evidensia di mas kla di Hesus su resurekshon</a:t>
            </a:r>
            <a:br>
              <a:rPr kumimoji="0" lang="pap-029" sz="2000" b="1" i="0" u="none" strike="noStrike" kern="1200" cap="none" spc="0" normalizeH="0" baseline="0" noProof="0" dirty="0">
                <a:ln>
                  <a:noFill/>
                </a:ln>
                <a:solidFill>
                  <a:prstClr val="black"/>
                </a:solidFill>
                <a:effectLst/>
                <a:uLnTx/>
                <a:uFillTx/>
                <a:latin typeface="Aptos" panose="02110004020202020204"/>
              </a:rPr>
            </a:br>
            <a:r>
              <a:rPr kumimoji="0" lang="pap-029" sz="2000" b="1" i="0" u="none" strike="noStrike" kern="1200" cap="none" spc="0" normalizeH="0" baseline="0" noProof="0" dirty="0">
                <a:ln>
                  <a:noFill/>
                </a:ln>
                <a:solidFill>
                  <a:prstClr val="black"/>
                </a:solidFill>
                <a:effectLst/>
                <a:uLnTx/>
                <a:uFillTx/>
                <a:latin typeface="Aptos" panose="02110004020202020204"/>
              </a:rPr>
              <a:t>(Lukas 24:22-24</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40787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outVertical)">
                                      <p:cBhvr>
                                        <p:cTn id="47" dur="500"/>
                                        <p:tgtEl>
                                          <p:spTgt spid="10"/>
                                        </p:tgtEl>
                                      </p:cBhvr>
                                    </p:animEffect>
                                  </p:childTnLst>
                                </p:cTn>
                              </p:par>
                            </p:childTnLst>
                          </p:cTn>
                        </p:par>
                        <p:par>
                          <p:cTn id="48" fill="hold">
                            <p:stCondLst>
                              <p:cond delay="500"/>
                            </p:stCondLst>
                            <p:childTnLst>
                              <p:par>
                                <p:cTn id="49" presetID="22" presetClass="entr" presetSubtype="2"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right)">
                                      <p:cBhvr>
                                        <p:cTn id="51" dur="50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graphicEl>
                                              <a:dgm id="{CFBE8CF2-21ED-4925-8847-C3F74C036E4B}"/>
                                            </p:graphicEl>
                                          </p:spTgt>
                                        </p:tgtEl>
                                        <p:attrNameLst>
                                          <p:attrName>style.visibility</p:attrName>
                                        </p:attrNameLst>
                                      </p:cBhvr>
                                      <p:to>
                                        <p:strVal val="visible"/>
                                      </p:to>
                                    </p:set>
                                    <p:animEffect transition="in" filter="wipe(left)">
                                      <p:cBhvr>
                                        <p:cTn id="63" dur="500"/>
                                        <p:tgtEl>
                                          <p:spTgt spid="2">
                                            <p:graphicEl>
                                              <a:dgm id="{CFBE8CF2-21ED-4925-8847-C3F74C036E4B}"/>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FF9425AC-05DF-490E-9695-C17AEF767999}"/>
                                            </p:graphicEl>
                                          </p:spTgt>
                                        </p:tgtEl>
                                        <p:attrNameLst>
                                          <p:attrName>style.visibility</p:attrName>
                                        </p:attrNameLst>
                                      </p:cBhvr>
                                      <p:to>
                                        <p:strVal val="visible"/>
                                      </p:to>
                                    </p:set>
                                    <p:animEffect transition="in" filter="wipe(left)">
                                      <p:cBhvr>
                                        <p:cTn id="67" dur="500"/>
                                        <p:tgtEl>
                                          <p:spTgt spid="2">
                                            <p:graphicEl>
                                              <a:dgm id="{FF9425AC-05DF-490E-9695-C17AEF767999}"/>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6CD59F4B-73AC-418D-8BBE-BD46978D41F2}"/>
                                            </p:graphicEl>
                                          </p:spTgt>
                                        </p:tgtEl>
                                        <p:attrNameLst>
                                          <p:attrName>style.visibility</p:attrName>
                                        </p:attrNameLst>
                                      </p:cBhvr>
                                      <p:to>
                                        <p:strVal val="visible"/>
                                      </p:to>
                                    </p:set>
                                    <p:animEffect transition="in" filter="wipe(left)">
                                      <p:cBhvr>
                                        <p:cTn id="72" dur="500"/>
                                        <p:tgtEl>
                                          <p:spTgt spid="2">
                                            <p:graphicEl>
                                              <a:dgm id="{6CD59F4B-73AC-418D-8BBE-BD46978D41F2}"/>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graphicEl>
                                              <a:dgm id="{4C4F7140-0CDC-4A53-B3C0-91163AC1C41F}"/>
                                            </p:graphicEl>
                                          </p:spTgt>
                                        </p:tgtEl>
                                        <p:attrNameLst>
                                          <p:attrName>style.visibility</p:attrName>
                                        </p:attrNameLst>
                                      </p:cBhvr>
                                      <p:to>
                                        <p:strVal val="visible"/>
                                      </p:to>
                                    </p:set>
                                    <p:animEffect transition="in" filter="wipe(left)">
                                      <p:cBhvr>
                                        <p:cTn id="76" dur="500"/>
                                        <p:tgtEl>
                                          <p:spTgt spid="2">
                                            <p:graphicEl>
                                              <a:dgm id="{4C4F7140-0CDC-4A53-B3C0-91163AC1C41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4379F12-C4FA-4063-8596-A6026C0A3BE2}"/>
                                            </p:graphicEl>
                                          </p:spTgt>
                                        </p:tgtEl>
                                        <p:attrNameLst>
                                          <p:attrName>style.visibility</p:attrName>
                                        </p:attrNameLst>
                                      </p:cBhvr>
                                      <p:to>
                                        <p:strVal val="visible"/>
                                      </p:to>
                                    </p:set>
                                    <p:animEffect transition="in" filter="wipe(left)">
                                      <p:cBhvr>
                                        <p:cTn id="81" dur="500"/>
                                        <p:tgtEl>
                                          <p:spTgt spid="2">
                                            <p:graphicEl>
                                              <a:dgm id="{04379F12-C4FA-4063-8596-A6026C0A3BE2}"/>
                                            </p:graphicEl>
                                          </p:spTgt>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31D11208-1789-4700-BBF0-1C92430BC7F6}"/>
                                            </p:graphicEl>
                                          </p:spTgt>
                                        </p:tgtEl>
                                        <p:attrNameLst>
                                          <p:attrName>style.visibility</p:attrName>
                                        </p:attrNameLst>
                                      </p:cBhvr>
                                      <p:to>
                                        <p:strVal val="visible"/>
                                      </p:to>
                                    </p:set>
                                    <p:animEffect transition="in" filter="wipe(left)">
                                      <p:cBhvr>
                                        <p:cTn id="85" dur="500"/>
                                        <p:tgtEl>
                                          <p:spTgt spid="2">
                                            <p:graphicEl>
                                              <a:dgm id="{31D11208-1789-4700-BBF0-1C92430BC7F6}"/>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graphicEl>
                                              <a:dgm id="{7225EFE8-DE64-4B82-99D0-278C52B0E479}"/>
                                            </p:graphicEl>
                                          </p:spTgt>
                                        </p:tgtEl>
                                        <p:attrNameLst>
                                          <p:attrName>style.visibility</p:attrName>
                                        </p:attrNameLst>
                                      </p:cBhvr>
                                      <p:to>
                                        <p:strVal val="visible"/>
                                      </p:to>
                                    </p:set>
                                    <p:animEffect transition="in" filter="wipe(left)">
                                      <p:cBhvr>
                                        <p:cTn id="90" dur="500"/>
                                        <p:tgtEl>
                                          <p:spTgt spid="2">
                                            <p:graphicEl>
                                              <a:dgm id="{7225EFE8-DE64-4B82-99D0-278C52B0E479}"/>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BF170935-0F63-45F7-BDA8-C654BBEC5DD9}"/>
                                            </p:graphicEl>
                                          </p:spTgt>
                                        </p:tgtEl>
                                        <p:attrNameLst>
                                          <p:attrName>style.visibility</p:attrName>
                                        </p:attrNameLst>
                                      </p:cBhvr>
                                      <p:to>
                                        <p:strVal val="visible"/>
                                      </p:to>
                                    </p:set>
                                    <p:animEffect transition="in" filter="wipe(left)">
                                      <p:cBhvr>
                                        <p:cTn id="94" dur="500"/>
                                        <p:tgtEl>
                                          <p:spTgt spid="2">
                                            <p:graphicEl>
                                              <a:dgm id="{BF170935-0F63-45F7-BDA8-C654BBEC5D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372B91-1B53-51BC-DD17-E0FC7330EA2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30D92EF-5232-ABDD-86BD-02462B4AE1B9}"/>
              </a:ext>
            </a:extLst>
          </p:cNvPr>
          <p:cNvSpPr txBox="1"/>
          <p:nvPr/>
        </p:nvSpPr>
        <p:spPr>
          <a:xfrm>
            <a:off x="0" y="0"/>
            <a:ext cx="12191999" cy="830997"/>
          </a:xfrm>
          <a:prstGeom prst="rect">
            <a:avLst/>
          </a:prstGeom>
          <a:noFill/>
        </p:spPr>
        <p:txBody>
          <a:bodyPr wrap="square">
            <a:spAutoFit/>
          </a:bodyPr>
          <a:lstStyle/>
          <a:p>
            <a:pPr algn="ctr"/>
            <a:r>
              <a:rPr lang="en-US" sz="4800" b="1" spc="600" dirty="0">
                <a:ln w="6600">
                  <a:solidFill>
                    <a:schemeClr val="accent2"/>
                  </a:solidFill>
                  <a:prstDash val="solid"/>
                </a:ln>
                <a:solidFill>
                  <a:srgbClr val="FFFFFF"/>
                </a:solidFill>
                <a:effectLst>
                  <a:outerShdw dist="38100" dir="2700000" algn="tl" rotWithShape="0">
                    <a:schemeClr val="accent2"/>
                  </a:outerShdw>
                </a:effectLst>
              </a:rPr>
              <a:t>MIRA HESUS</a:t>
            </a:r>
            <a:endParaRPr lang="en" sz="4800" b="1" spc="6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0AB7CEA8-64EA-E021-495C-97BBA76A50D6}"/>
              </a:ext>
            </a:extLst>
          </p:cNvPr>
          <p:cNvSpPr txBox="1"/>
          <p:nvPr/>
        </p:nvSpPr>
        <p:spPr>
          <a:xfrm>
            <a:off x="800099" y="676872"/>
            <a:ext cx="10591799" cy="646331"/>
          </a:xfrm>
          <a:prstGeom prst="rect">
            <a:avLst/>
          </a:prstGeom>
          <a:noFill/>
        </p:spPr>
        <p:txBody>
          <a:bodyPr wrap="square">
            <a:spAutoFit/>
          </a:bodyPr>
          <a:lstStyle/>
          <a:p>
            <a:pPr algn="ctr"/>
            <a:r>
              <a:rPr lang="en"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a:t>
            </a:r>
            <a:r>
              <a:rPr lang="pap-029"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Mi ta konsiderá ku nos sufrimentunan aktual no ta bale la pena pa kompará ku e gloria ku lo wòrdu revelá den nos</a:t>
            </a:r>
            <a:r>
              <a:rPr lang="en-US"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a:t>
            </a:r>
            <a:r>
              <a:rPr lang="en"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(Romanonan 8:18)</a:t>
            </a:r>
            <a:endParaRPr lang="es-ES"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04201F29-8EC7-F540-7DC7-5219AD752E3D}"/>
              </a:ext>
            </a:extLst>
          </p:cNvPr>
          <p:cNvSpPr txBox="1"/>
          <p:nvPr/>
        </p:nvSpPr>
        <p:spPr>
          <a:xfrm>
            <a:off x="220124" y="1447255"/>
            <a:ext cx="3590225" cy="1323439"/>
          </a:xfrm>
          <a:prstGeom prst="rect">
            <a:avLst/>
          </a:prstGeom>
          <a:noFill/>
        </p:spPr>
        <p:txBody>
          <a:bodyPr wrap="square" rtlCol="0">
            <a:spAutoFit/>
          </a:bodyPr>
          <a:lstStyle/>
          <a:p>
            <a:pPr>
              <a:spcBef>
                <a:spcPts val="600"/>
              </a:spcBef>
            </a:pPr>
            <a:r>
              <a:rPr lang="pap-029" sz="2000" b="1" dirty="0"/>
              <a:t>Ora Ellen G. White tabata den desesperashon abjekto, e tabatin un vishon den kua el a mira Hesus</a:t>
            </a:r>
            <a:r>
              <a:rPr lang="en" sz="2000" b="1" dirty="0"/>
              <a:t>.</a:t>
            </a:r>
          </a:p>
        </p:txBody>
      </p:sp>
      <p:pic>
        <p:nvPicPr>
          <p:cNvPr id="11" name="Imagen 10">
            <a:extLst>
              <a:ext uri="{FF2B5EF4-FFF2-40B4-BE49-F238E27FC236}">
                <a16:creationId xmlns:a16="http://schemas.microsoft.com/office/drawing/2014/main" id="{79ACF09F-5D02-4EE5-841F-7AB93624E6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3975234" y="1455466"/>
            <a:ext cx="8075595" cy="5298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FB3ED2D4-D1C7-9EEE-D667-92311BD57473}"/>
              </a:ext>
            </a:extLst>
          </p:cNvPr>
          <p:cNvSpPr txBox="1"/>
          <p:nvPr/>
        </p:nvSpPr>
        <p:spPr>
          <a:xfrm>
            <a:off x="220124" y="5800451"/>
            <a:ext cx="3755110" cy="1015663"/>
          </a:xfrm>
          <a:prstGeom prst="rect">
            <a:avLst/>
          </a:prstGeom>
          <a:noFill/>
        </p:spPr>
        <p:txBody>
          <a:bodyPr wrap="square">
            <a:spAutoFit/>
          </a:bodyPr>
          <a:lstStyle/>
          <a:p>
            <a:pPr lvl="0">
              <a:spcBef>
                <a:spcPts val="600"/>
              </a:spcBef>
              <a:defRPr/>
            </a:pPr>
            <a:r>
              <a:rPr lang="pap-029" sz="2000" b="1" dirty="0">
                <a:solidFill>
                  <a:prstClr val="black"/>
                </a:solidFill>
              </a:rPr>
              <a:t>E soño aki a dun’é speransa i fe, i e siguridat ku e por a konfia den Dios</a:t>
            </a:r>
            <a:r>
              <a:rPr kumimoji="0" lang="pap-029" sz="2000" b="1" i="0" u="none" strike="noStrike" kern="1200" cap="none" spc="0" normalizeH="0" baseline="0" noProof="0" dirty="0">
                <a:ln>
                  <a:noFill/>
                </a:ln>
                <a:solidFill>
                  <a:prstClr val="black"/>
                </a:solidFill>
                <a:effectLst/>
                <a:uLnTx/>
                <a:uFillTx/>
                <a:latin typeface="Aptos" panose="02110004020202020204"/>
              </a:rPr>
              <a:t>.</a:t>
            </a:r>
          </a:p>
        </p:txBody>
      </p:sp>
      <p:sp>
        <p:nvSpPr>
          <p:cNvPr id="8" name="CuadroTexto 7">
            <a:extLst>
              <a:ext uri="{FF2B5EF4-FFF2-40B4-BE49-F238E27FC236}">
                <a16:creationId xmlns:a16="http://schemas.microsoft.com/office/drawing/2014/main" id="{E8512112-DE5A-B94A-DCBC-028A2D546707}"/>
              </a:ext>
            </a:extLst>
          </p:cNvPr>
          <p:cNvSpPr txBox="1"/>
          <p:nvPr/>
        </p:nvSpPr>
        <p:spPr>
          <a:xfrm>
            <a:off x="220124" y="4712230"/>
            <a:ext cx="3755110" cy="1015663"/>
          </a:xfrm>
          <a:prstGeom prst="rect">
            <a:avLst/>
          </a:prstGeom>
          <a:noFill/>
        </p:spPr>
        <p:txBody>
          <a:bodyPr wrap="square">
            <a:spAutoFit/>
          </a:bodyPr>
          <a:lstStyle/>
          <a:p>
            <a:pPr lvl="0">
              <a:spcBef>
                <a:spcPts val="600"/>
              </a:spcBef>
              <a:defRPr/>
            </a:pPr>
            <a:r>
              <a:rPr lang="pap-029" sz="2000" b="1" dirty="0">
                <a:solidFill>
                  <a:prstClr val="black"/>
                </a:solidFill>
              </a:rPr>
              <a:t>El’a mira esenanan glorioso, i tabata parse ku el’a alkansá e siguridat i pas di shelu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0" name="CuadroTexto 9">
            <a:extLst>
              <a:ext uri="{FF2B5EF4-FFF2-40B4-BE49-F238E27FC236}">
                <a16:creationId xmlns:a16="http://schemas.microsoft.com/office/drawing/2014/main" id="{95081AAA-5FC2-1490-440D-C73E94D3697C}"/>
              </a:ext>
            </a:extLst>
          </p:cNvPr>
          <p:cNvSpPr txBox="1"/>
          <p:nvPr/>
        </p:nvSpPr>
        <p:spPr>
          <a:xfrm>
            <a:off x="220124" y="2693136"/>
            <a:ext cx="3755110" cy="1938992"/>
          </a:xfrm>
          <a:prstGeom prst="rect">
            <a:avLst/>
          </a:prstGeom>
          <a:noFill/>
        </p:spPr>
        <p:txBody>
          <a:bodyPr wrap="square">
            <a:spAutoFit/>
          </a:bodyPr>
          <a:lstStyle/>
          <a:p>
            <a:pPr lvl="0">
              <a:spcBef>
                <a:spcPts val="600"/>
              </a:spcBef>
              <a:defRPr/>
            </a:pPr>
            <a:r>
              <a:rPr lang="pap-029" sz="2000" b="1" dirty="0">
                <a:solidFill>
                  <a:prstClr val="black"/>
                </a:solidFill>
              </a:rPr>
              <a:t>E tabata komprondé ku E tabata komprondé tur loke e tabata pasando aden. Na un dado momentu, poniendo Su man riba su kabes, Hesus a bis’é, “No tene miedu.”</a:t>
            </a:r>
            <a:endParaRPr kumimoji="0" lang="pap-029" sz="2000" b="1" i="0" u="none" strike="noStrike" kern="1200" cap="none" spc="0" normalizeH="0" baseline="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2736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6"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AA1DDB89-8DF8-7804-1040-93ECAB09D9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74055" y="2411164"/>
            <a:ext cx="5271038" cy="2924819"/>
          </a:xfrm>
          <a:custGeom>
            <a:avLst/>
            <a:gdLst>
              <a:gd name="csX0" fmla="*/ 0 w 5271038"/>
              <a:gd name="csY0" fmla="*/ 0 h 2924819"/>
              <a:gd name="csX1" fmla="*/ 585671 w 5271038"/>
              <a:gd name="csY1" fmla="*/ 0 h 2924819"/>
              <a:gd name="csX2" fmla="*/ 1065921 w 5271038"/>
              <a:gd name="csY2" fmla="*/ 0 h 2924819"/>
              <a:gd name="csX3" fmla="*/ 1757013 w 5271038"/>
              <a:gd name="csY3" fmla="*/ 0 h 2924819"/>
              <a:gd name="csX4" fmla="*/ 2237263 w 5271038"/>
              <a:gd name="csY4" fmla="*/ 0 h 2924819"/>
              <a:gd name="csX5" fmla="*/ 2717513 w 5271038"/>
              <a:gd name="csY5" fmla="*/ 0 h 2924819"/>
              <a:gd name="csX6" fmla="*/ 3355894 w 5271038"/>
              <a:gd name="csY6" fmla="*/ 0 h 2924819"/>
              <a:gd name="csX7" fmla="*/ 3783434 w 5271038"/>
              <a:gd name="csY7" fmla="*/ 0 h 2924819"/>
              <a:gd name="csX8" fmla="*/ 4210974 w 5271038"/>
              <a:gd name="csY8" fmla="*/ 0 h 2924819"/>
              <a:gd name="csX9" fmla="*/ 5271038 w 5271038"/>
              <a:gd name="csY9" fmla="*/ 0 h 2924819"/>
              <a:gd name="csX10" fmla="*/ 5271038 w 5271038"/>
              <a:gd name="csY10" fmla="*/ 614212 h 2924819"/>
              <a:gd name="csX11" fmla="*/ 5271038 w 5271038"/>
              <a:gd name="csY11" fmla="*/ 1257672 h 2924819"/>
              <a:gd name="csX12" fmla="*/ 5271038 w 5271038"/>
              <a:gd name="csY12" fmla="*/ 1813388 h 2924819"/>
              <a:gd name="csX13" fmla="*/ 5271038 w 5271038"/>
              <a:gd name="csY13" fmla="*/ 2339855 h 2924819"/>
              <a:gd name="csX14" fmla="*/ 5271038 w 5271038"/>
              <a:gd name="csY14" fmla="*/ 2924819 h 2924819"/>
              <a:gd name="csX15" fmla="*/ 4843498 w 5271038"/>
              <a:gd name="csY15" fmla="*/ 2924819 h 2924819"/>
              <a:gd name="csX16" fmla="*/ 4310538 w 5271038"/>
              <a:gd name="csY16" fmla="*/ 2924819 h 2924819"/>
              <a:gd name="csX17" fmla="*/ 3672156 w 5271038"/>
              <a:gd name="csY17" fmla="*/ 2924819 h 2924819"/>
              <a:gd name="csX18" fmla="*/ 2981065 w 5271038"/>
              <a:gd name="csY18" fmla="*/ 2924819 h 2924819"/>
              <a:gd name="csX19" fmla="*/ 2342684 w 5271038"/>
              <a:gd name="csY19" fmla="*/ 2924819 h 2924819"/>
              <a:gd name="csX20" fmla="*/ 1809723 w 5271038"/>
              <a:gd name="csY20" fmla="*/ 2924819 h 2924819"/>
              <a:gd name="csX21" fmla="*/ 1224052 w 5271038"/>
              <a:gd name="csY21" fmla="*/ 2924819 h 2924819"/>
              <a:gd name="csX22" fmla="*/ 532961 w 5271038"/>
              <a:gd name="csY22" fmla="*/ 2924819 h 2924819"/>
              <a:gd name="csX23" fmla="*/ 0 w 5271038"/>
              <a:gd name="csY23" fmla="*/ 2924819 h 2924819"/>
              <a:gd name="csX24" fmla="*/ 0 w 5271038"/>
              <a:gd name="csY24" fmla="*/ 2281359 h 2924819"/>
              <a:gd name="csX25" fmla="*/ 0 w 5271038"/>
              <a:gd name="csY25" fmla="*/ 1725643 h 2924819"/>
              <a:gd name="csX26" fmla="*/ 0 w 5271038"/>
              <a:gd name="csY26" fmla="*/ 1228424 h 2924819"/>
              <a:gd name="csX27" fmla="*/ 0 w 5271038"/>
              <a:gd name="csY27" fmla="*/ 731205 h 2924819"/>
              <a:gd name="csX28" fmla="*/ 0 w 5271038"/>
              <a:gd name="csY28" fmla="*/ 0 h 2924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271038" h="2924819" fill="none" extrusionOk="0">
                <a:moveTo>
                  <a:pt x="0" y="0"/>
                </a:moveTo>
                <a:cubicBezTo>
                  <a:pt x="289337" y="-5976"/>
                  <a:pt x="326865" y="41722"/>
                  <a:pt x="585671" y="0"/>
                </a:cubicBezTo>
                <a:cubicBezTo>
                  <a:pt x="844477" y="-41722"/>
                  <a:pt x="968789" y="44136"/>
                  <a:pt x="1065921" y="0"/>
                </a:cubicBezTo>
                <a:cubicBezTo>
                  <a:pt x="1163053" y="-44136"/>
                  <a:pt x="1561879" y="44005"/>
                  <a:pt x="1757013" y="0"/>
                </a:cubicBezTo>
                <a:cubicBezTo>
                  <a:pt x="1952147" y="-44005"/>
                  <a:pt x="2006422" y="17724"/>
                  <a:pt x="2237263" y="0"/>
                </a:cubicBezTo>
                <a:cubicBezTo>
                  <a:pt x="2468104" y="-17724"/>
                  <a:pt x="2498941" y="45737"/>
                  <a:pt x="2717513" y="0"/>
                </a:cubicBezTo>
                <a:cubicBezTo>
                  <a:pt x="2936085" y="-45737"/>
                  <a:pt x="3185716" y="75534"/>
                  <a:pt x="3355894" y="0"/>
                </a:cubicBezTo>
                <a:cubicBezTo>
                  <a:pt x="3526072" y="-75534"/>
                  <a:pt x="3577820" y="50461"/>
                  <a:pt x="3783434" y="0"/>
                </a:cubicBezTo>
                <a:cubicBezTo>
                  <a:pt x="3989048" y="-50461"/>
                  <a:pt x="4043325" y="5770"/>
                  <a:pt x="4210974" y="0"/>
                </a:cubicBezTo>
                <a:cubicBezTo>
                  <a:pt x="4378623" y="-5770"/>
                  <a:pt x="4878917" y="1383"/>
                  <a:pt x="5271038" y="0"/>
                </a:cubicBezTo>
                <a:cubicBezTo>
                  <a:pt x="5275517" y="196434"/>
                  <a:pt x="5262566" y="397233"/>
                  <a:pt x="5271038" y="614212"/>
                </a:cubicBezTo>
                <a:cubicBezTo>
                  <a:pt x="5279510" y="831191"/>
                  <a:pt x="5231858" y="988262"/>
                  <a:pt x="5271038" y="1257672"/>
                </a:cubicBezTo>
                <a:cubicBezTo>
                  <a:pt x="5310218" y="1527082"/>
                  <a:pt x="5239107" y="1543753"/>
                  <a:pt x="5271038" y="1813388"/>
                </a:cubicBezTo>
                <a:cubicBezTo>
                  <a:pt x="5302969" y="2083023"/>
                  <a:pt x="5243289" y="2139091"/>
                  <a:pt x="5271038" y="2339855"/>
                </a:cubicBezTo>
                <a:cubicBezTo>
                  <a:pt x="5298787" y="2540619"/>
                  <a:pt x="5231965" y="2636100"/>
                  <a:pt x="5271038" y="2924819"/>
                </a:cubicBezTo>
                <a:cubicBezTo>
                  <a:pt x="5075741" y="2949416"/>
                  <a:pt x="5037757" y="2880577"/>
                  <a:pt x="4843498" y="2924819"/>
                </a:cubicBezTo>
                <a:cubicBezTo>
                  <a:pt x="4649239" y="2969061"/>
                  <a:pt x="4540395" y="2903281"/>
                  <a:pt x="4310538" y="2924819"/>
                </a:cubicBezTo>
                <a:cubicBezTo>
                  <a:pt x="4080681" y="2946357"/>
                  <a:pt x="3880710" y="2914415"/>
                  <a:pt x="3672156" y="2924819"/>
                </a:cubicBezTo>
                <a:cubicBezTo>
                  <a:pt x="3463602" y="2935223"/>
                  <a:pt x="3237490" y="2849839"/>
                  <a:pt x="2981065" y="2924819"/>
                </a:cubicBezTo>
                <a:cubicBezTo>
                  <a:pt x="2724640" y="2999799"/>
                  <a:pt x="2604042" y="2859174"/>
                  <a:pt x="2342684" y="2924819"/>
                </a:cubicBezTo>
                <a:cubicBezTo>
                  <a:pt x="2081326" y="2990464"/>
                  <a:pt x="1998436" y="2866503"/>
                  <a:pt x="1809723" y="2924819"/>
                </a:cubicBezTo>
                <a:cubicBezTo>
                  <a:pt x="1621010" y="2983135"/>
                  <a:pt x="1513658" y="2886949"/>
                  <a:pt x="1224052" y="2924819"/>
                </a:cubicBezTo>
                <a:cubicBezTo>
                  <a:pt x="934446" y="2962689"/>
                  <a:pt x="723128" y="2912142"/>
                  <a:pt x="532961" y="2924819"/>
                </a:cubicBezTo>
                <a:cubicBezTo>
                  <a:pt x="342794" y="2937496"/>
                  <a:pt x="115009" y="2919012"/>
                  <a:pt x="0" y="2924819"/>
                </a:cubicBezTo>
                <a:cubicBezTo>
                  <a:pt x="-60254" y="2695908"/>
                  <a:pt x="11738" y="2543850"/>
                  <a:pt x="0" y="2281359"/>
                </a:cubicBezTo>
                <a:cubicBezTo>
                  <a:pt x="-11738" y="2018868"/>
                  <a:pt x="13253" y="1948786"/>
                  <a:pt x="0" y="1725643"/>
                </a:cubicBezTo>
                <a:cubicBezTo>
                  <a:pt x="-13253" y="1502500"/>
                  <a:pt x="8946" y="1399414"/>
                  <a:pt x="0" y="1228424"/>
                </a:cubicBezTo>
                <a:cubicBezTo>
                  <a:pt x="-8946" y="1057434"/>
                  <a:pt x="46478" y="923574"/>
                  <a:pt x="0" y="731205"/>
                </a:cubicBezTo>
                <a:cubicBezTo>
                  <a:pt x="-46478" y="538836"/>
                  <a:pt x="36668" y="173105"/>
                  <a:pt x="0" y="0"/>
                </a:cubicBezTo>
                <a:close/>
              </a:path>
              <a:path w="5271038" h="2924819" stroke="0" extrusionOk="0">
                <a:moveTo>
                  <a:pt x="0" y="0"/>
                </a:moveTo>
                <a:cubicBezTo>
                  <a:pt x="267638" y="-51005"/>
                  <a:pt x="416678" y="70062"/>
                  <a:pt x="585671" y="0"/>
                </a:cubicBezTo>
                <a:cubicBezTo>
                  <a:pt x="754664" y="-70062"/>
                  <a:pt x="858944" y="54508"/>
                  <a:pt x="1065921" y="0"/>
                </a:cubicBezTo>
                <a:cubicBezTo>
                  <a:pt x="1272898" y="-54508"/>
                  <a:pt x="1460061" y="5231"/>
                  <a:pt x="1598882" y="0"/>
                </a:cubicBezTo>
                <a:cubicBezTo>
                  <a:pt x="1737703" y="-5231"/>
                  <a:pt x="1975967" y="56530"/>
                  <a:pt x="2131842" y="0"/>
                </a:cubicBezTo>
                <a:cubicBezTo>
                  <a:pt x="2287717" y="-56530"/>
                  <a:pt x="2508068" y="8613"/>
                  <a:pt x="2770223" y="0"/>
                </a:cubicBezTo>
                <a:cubicBezTo>
                  <a:pt x="3032378" y="-8613"/>
                  <a:pt x="3110811" y="7078"/>
                  <a:pt x="3197763" y="0"/>
                </a:cubicBezTo>
                <a:cubicBezTo>
                  <a:pt x="3284715" y="-7078"/>
                  <a:pt x="3569577" y="11997"/>
                  <a:pt x="3783434" y="0"/>
                </a:cubicBezTo>
                <a:cubicBezTo>
                  <a:pt x="3997291" y="-11997"/>
                  <a:pt x="4083217" y="42772"/>
                  <a:pt x="4316394" y="0"/>
                </a:cubicBezTo>
                <a:cubicBezTo>
                  <a:pt x="4549571" y="-42772"/>
                  <a:pt x="5056447" y="73513"/>
                  <a:pt x="5271038" y="0"/>
                </a:cubicBezTo>
                <a:cubicBezTo>
                  <a:pt x="5308254" y="192210"/>
                  <a:pt x="5224266" y="274612"/>
                  <a:pt x="5271038" y="497219"/>
                </a:cubicBezTo>
                <a:cubicBezTo>
                  <a:pt x="5317810" y="719826"/>
                  <a:pt x="5264940" y="799864"/>
                  <a:pt x="5271038" y="1023687"/>
                </a:cubicBezTo>
                <a:cubicBezTo>
                  <a:pt x="5277136" y="1247510"/>
                  <a:pt x="5230912" y="1345858"/>
                  <a:pt x="5271038" y="1579402"/>
                </a:cubicBezTo>
                <a:cubicBezTo>
                  <a:pt x="5311164" y="1812946"/>
                  <a:pt x="5251885" y="2013891"/>
                  <a:pt x="5271038" y="2164366"/>
                </a:cubicBezTo>
                <a:cubicBezTo>
                  <a:pt x="5290191" y="2314841"/>
                  <a:pt x="5200352" y="2631652"/>
                  <a:pt x="5271038" y="2924819"/>
                </a:cubicBezTo>
                <a:cubicBezTo>
                  <a:pt x="5107914" y="2947747"/>
                  <a:pt x="4806529" y="2892118"/>
                  <a:pt x="4685367" y="2924819"/>
                </a:cubicBezTo>
                <a:cubicBezTo>
                  <a:pt x="4564205" y="2957520"/>
                  <a:pt x="4427617" y="2894886"/>
                  <a:pt x="4205117" y="2924819"/>
                </a:cubicBezTo>
                <a:cubicBezTo>
                  <a:pt x="3982617" y="2954752"/>
                  <a:pt x="3860015" y="2904861"/>
                  <a:pt x="3672156" y="2924819"/>
                </a:cubicBezTo>
                <a:cubicBezTo>
                  <a:pt x="3484297" y="2944777"/>
                  <a:pt x="3240249" y="2906645"/>
                  <a:pt x="3033775" y="2924819"/>
                </a:cubicBezTo>
                <a:cubicBezTo>
                  <a:pt x="2827301" y="2942993"/>
                  <a:pt x="2681902" y="2882488"/>
                  <a:pt x="2342684" y="2924819"/>
                </a:cubicBezTo>
                <a:cubicBezTo>
                  <a:pt x="2003466" y="2967150"/>
                  <a:pt x="2097579" y="2898062"/>
                  <a:pt x="1915144" y="2924819"/>
                </a:cubicBezTo>
                <a:cubicBezTo>
                  <a:pt x="1732709" y="2951576"/>
                  <a:pt x="1362287" y="2844252"/>
                  <a:pt x="1224052" y="2924819"/>
                </a:cubicBezTo>
                <a:cubicBezTo>
                  <a:pt x="1085817" y="3005386"/>
                  <a:pt x="713375" y="2915803"/>
                  <a:pt x="532961" y="2924819"/>
                </a:cubicBezTo>
                <a:cubicBezTo>
                  <a:pt x="352547" y="2933835"/>
                  <a:pt x="244843" y="2877864"/>
                  <a:pt x="0" y="2924819"/>
                </a:cubicBezTo>
                <a:cubicBezTo>
                  <a:pt x="-65194" y="2657320"/>
                  <a:pt x="37177" y="2613621"/>
                  <a:pt x="0" y="2310607"/>
                </a:cubicBezTo>
                <a:cubicBezTo>
                  <a:pt x="-37177" y="2007593"/>
                  <a:pt x="5883" y="1918682"/>
                  <a:pt x="0" y="1754891"/>
                </a:cubicBezTo>
                <a:cubicBezTo>
                  <a:pt x="-5883" y="1591100"/>
                  <a:pt x="20466" y="1410533"/>
                  <a:pt x="0" y="1228424"/>
                </a:cubicBezTo>
                <a:cubicBezTo>
                  <a:pt x="-20466" y="1046315"/>
                  <a:pt x="31437" y="848536"/>
                  <a:pt x="0" y="584964"/>
                </a:cubicBezTo>
                <a:cubicBezTo>
                  <a:pt x="-31437" y="321392"/>
                  <a:pt x="51988" y="145410"/>
                  <a:pt x="0" y="0"/>
                </a:cubicBezTo>
                <a:close/>
              </a:path>
            </a:pathLst>
          </a:custGeom>
          <a:ln w="57150">
            <a:solidFill>
              <a:schemeClr val="accent2">
                <a:lumMod val="60000"/>
                <a:lumOff val="40000"/>
              </a:schemeClr>
            </a:solidFill>
            <a:extLst>
              <a:ext uri="{C807C97D-BFC1-408E-A445-0C87EB9F89A2}">
                <ask:lineSketchStyleProps xmlns:ask="http://schemas.microsoft.com/office/drawing/2018/sketchyshapes" sd="1647863092">
                  <a:prstGeom prst="rect">
                    <a:avLst/>
                  </a:prstGeom>
                  <ask:type>
                    <ask:lineSketchScribble/>
                  </ask:type>
                </ask:lineSketchStyleProps>
              </a:ext>
            </a:extLst>
          </a:ln>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2B96D1CB-B027-685C-768C-938EB54D2272}"/>
              </a:ext>
            </a:extLst>
          </p:cNvPr>
          <p:cNvSpPr txBox="1"/>
          <p:nvPr/>
        </p:nvSpPr>
        <p:spPr>
          <a:xfrm>
            <a:off x="711065" y="216045"/>
            <a:ext cx="3669633" cy="1938992"/>
          </a:xfrm>
          <a:custGeom>
            <a:avLst/>
            <a:gdLst>
              <a:gd name="csX0" fmla="*/ 0 w 3669633"/>
              <a:gd name="csY0" fmla="*/ 0 h 1938992"/>
              <a:gd name="csX1" fmla="*/ 597626 w 3669633"/>
              <a:gd name="csY1" fmla="*/ 0 h 1938992"/>
              <a:gd name="csX2" fmla="*/ 1195252 w 3669633"/>
              <a:gd name="csY2" fmla="*/ 0 h 1938992"/>
              <a:gd name="csX3" fmla="*/ 1682789 w 3669633"/>
              <a:gd name="csY3" fmla="*/ 0 h 1938992"/>
              <a:gd name="csX4" fmla="*/ 2243718 w 3669633"/>
              <a:gd name="csY4" fmla="*/ 0 h 1938992"/>
              <a:gd name="csX5" fmla="*/ 2841344 w 3669633"/>
              <a:gd name="csY5" fmla="*/ 0 h 1938992"/>
              <a:gd name="csX6" fmla="*/ 3669633 w 3669633"/>
              <a:gd name="csY6" fmla="*/ 0 h 1938992"/>
              <a:gd name="csX7" fmla="*/ 3669633 w 3669633"/>
              <a:gd name="csY7" fmla="*/ 484748 h 1938992"/>
              <a:gd name="csX8" fmla="*/ 3669633 w 3669633"/>
              <a:gd name="csY8" fmla="*/ 950106 h 1938992"/>
              <a:gd name="csX9" fmla="*/ 3669633 w 3669633"/>
              <a:gd name="csY9" fmla="*/ 1396074 h 1938992"/>
              <a:gd name="csX10" fmla="*/ 3669633 w 3669633"/>
              <a:gd name="csY10" fmla="*/ 1938992 h 1938992"/>
              <a:gd name="csX11" fmla="*/ 3072007 w 3669633"/>
              <a:gd name="csY11" fmla="*/ 1938992 h 1938992"/>
              <a:gd name="csX12" fmla="*/ 2584470 w 3669633"/>
              <a:gd name="csY12" fmla="*/ 1938992 h 1938992"/>
              <a:gd name="csX13" fmla="*/ 1986844 w 3669633"/>
              <a:gd name="csY13" fmla="*/ 1938992 h 1938992"/>
              <a:gd name="csX14" fmla="*/ 1425915 w 3669633"/>
              <a:gd name="csY14" fmla="*/ 1938992 h 1938992"/>
              <a:gd name="csX15" fmla="*/ 938378 w 3669633"/>
              <a:gd name="csY15" fmla="*/ 1938992 h 1938992"/>
              <a:gd name="csX16" fmla="*/ 0 w 3669633"/>
              <a:gd name="csY16" fmla="*/ 1938992 h 1938992"/>
              <a:gd name="csX17" fmla="*/ 0 w 3669633"/>
              <a:gd name="csY17" fmla="*/ 1512414 h 1938992"/>
              <a:gd name="csX18" fmla="*/ 0 w 3669633"/>
              <a:gd name="csY18" fmla="*/ 988886 h 1938992"/>
              <a:gd name="csX19" fmla="*/ 0 w 3669633"/>
              <a:gd name="csY19" fmla="*/ 484748 h 1938992"/>
              <a:gd name="csX20" fmla="*/ 0 w 3669633"/>
              <a:gd name="csY20" fmla="*/ 0 h 19389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3669633" h="1938992" extrusionOk="0">
                <a:moveTo>
                  <a:pt x="0" y="0"/>
                </a:moveTo>
                <a:cubicBezTo>
                  <a:pt x="215540" y="-62811"/>
                  <a:pt x="398623" y="60077"/>
                  <a:pt x="597626" y="0"/>
                </a:cubicBezTo>
                <a:cubicBezTo>
                  <a:pt x="796629" y="-60077"/>
                  <a:pt x="1030512" y="377"/>
                  <a:pt x="1195252" y="0"/>
                </a:cubicBezTo>
                <a:cubicBezTo>
                  <a:pt x="1359992" y="-377"/>
                  <a:pt x="1536195" y="50466"/>
                  <a:pt x="1682789" y="0"/>
                </a:cubicBezTo>
                <a:cubicBezTo>
                  <a:pt x="1829383" y="-50466"/>
                  <a:pt x="2029958" y="54193"/>
                  <a:pt x="2243718" y="0"/>
                </a:cubicBezTo>
                <a:cubicBezTo>
                  <a:pt x="2457478" y="-54193"/>
                  <a:pt x="2658784" y="20073"/>
                  <a:pt x="2841344" y="0"/>
                </a:cubicBezTo>
                <a:cubicBezTo>
                  <a:pt x="3023904" y="-20073"/>
                  <a:pt x="3442722" y="13109"/>
                  <a:pt x="3669633" y="0"/>
                </a:cubicBezTo>
                <a:cubicBezTo>
                  <a:pt x="3672227" y="120617"/>
                  <a:pt x="3649723" y="243182"/>
                  <a:pt x="3669633" y="484748"/>
                </a:cubicBezTo>
                <a:cubicBezTo>
                  <a:pt x="3689543" y="726314"/>
                  <a:pt x="3628729" y="758557"/>
                  <a:pt x="3669633" y="950106"/>
                </a:cubicBezTo>
                <a:cubicBezTo>
                  <a:pt x="3710537" y="1141655"/>
                  <a:pt x="3620322" y="1242854"/>
                  <a:pt x="3669633" y="1396074"/>
                </a:cubicBezTo>
                <a:cubicBezTo>
                  <a:pt x="3718944" y="1549294"/>
                  <a:pt x="3621858" y="1787770"/>
                  <a:pt x="3669633" y="1938992"/>
                </a:cubicBezTo>
                <a:cubicBezTo>
                  <a:pt x="3525461" y="1956150"/>
                  <a:pt x="3250740" y="1885577"/>
                  <a:pt x="3072007" y="1938992"/>
                </a:cubicBezTo>
                <a:cubicBezTo>
                  <a:pt x="2893274" y="1992407"/>
                  <a:pt x="2685870" y="1902655"/>
                  <a:pt x="2584470" y="1938992"/>
                </a:cubicBezTo>
                <a:cubicBezTo>
                  <a:pt x="2483070" y="1975329"/>
                  <a:pt x="2209502" y="1875820"/>
                  <a:pt x="1986844" y="1938992"/>
                </a:cubicBezTo>
                <a:cubicBezTo>
                  <a:pt x="1764186" y="2002164"/>
                  <a:pt x="1591448" y="1912760"/>
                  <a:pt x="1425915" y="1938992"/>
                </a:cubicBezTo>
                <a:cubicBezTo>
                  <a:pt x="1260382" y="1965224"/>
                  <a:pt x="1178498" y="1906233"/>
                  <a:pt x="938378" y="1938992"/>
                </a:cubicBezTo>
                <a:cubicBezTo>
                  <a:pt x="698258" y="1971751"/>
                  <a:pt x="392851" y="1840809"/>
                  <a:pt x="0" y="1938992"/>
                </a:cubicBezTo>
                <a:cubicBezTo>
                  <a:pt x="-20187" y="1846724"/>
                  <a:pt x="39357" y="1662515"/>
                  <a:pt x="0" y="1512414"/>
                </a:cubicBezTo>
                <a:cubicBezTo>
                  <a:pt x="-39357" y="1362313"/>
                  <a:pt x="62100" y="1230680"/>
                  <a:pt x="0" y="988886"/>
                </a:cubicBezTo>
                <a:cubicBezTo>
                  <a:pt x="-62100" y="747092"/>
                  <a:pt x="38812" y="709518"/>
                  <a:pt x="0" y="484748"/>
                </a:cubicBezTo>
                <a:cubicBezTo>
                  <a:pt x="-38812" y="259978"/>
                  <a:pt x="39665" y="112200"/>
                  <a:pt x="0" y="0"/>
                </a:cubicBezTo>
                <a:close/>
              </a:path>
            </a:pathLst>
          </a:custGeom>
          <a:noFill/>
          <a:ln w="38100">
            <a:solidFill>
              <a:schemeClr val="accent3">
                <a:lumMod val="50000"/>
              </a:schemeClr>
            </a:solidFill>
            <a:extLst>
              <a:ext uri="{C807C97D-BFC1-408E-A445-0C87EB9F89A2}">
                <ask:lineSketchStyleProps xmlns:ask="http://schemas.microsoft.com/office/drawing/2018/sketchyshapes" sd="306356822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pap-029" sz="2000" b="1" dirty="0">
                <a:solidFill>
                  <a:schemeClr val="accent3">
                    <a:lumMod val="75000"/>
                  </a:schemeClr>
                </a:solidFill>
                <a:latin typeface="Comic Sans MS" panose="030F0702030302020204" pitchFamily="66" charset="0"/>
              </a:rPr>
              <a:t>“I nos sa ku den tur kos Dios ta traha na bienestar di esnan ku ta stim’É, esnan ku a wòrdu yamá segun su propósito.”</a:t>
            </a:r>
          </a:p>
          <a:p>
            <a:pPr algn="ctr"/>
            <a:r>
              <a:rPr lang="pap-029" sz="2000" b="1" dirty="0">
                <a:solidFill>
                  <a:schemeClr val="accent3">
                    <a:lumMod val="75000"/>
                  </a:schemeClr>
                </a:solidFill>
                <a:latin typeface="Comic Sans MS" panose="030F0702030302020204" pitchFamily="66" charset="0"/>
              </a:rPr>
              <a:t> </a:t>
            </a:r>
            <a:r>
              <a:rPr lang="pap-029" sz="1600" b="1" dirty="0">
                <a:solidFill>
                  <a:schemeClr val="accent3">
                    <a:lumMod val="75000"/>
                  </a:schemeClr>
                </a:solidFill>
                <a:latin typeface="Comic Sans MS" panose="030F0702030302020204" pitchFamily="66" charset="0"/>
              </a:rPr>
              <a:t>(Romanonan 8:28)</a:t>
            </a:r>
          </a:p>
        </p:txBody>
      </p:sp>
      <p:sp>
        <p:nvSpPr>
          <p:cNvPr id="5" name="CuadroTexto 4">
            <a:extLst>
              <a:ext uri="{FF2B5EF4-FFF2-40B4-BE49-F238E27FC236}">
                <a16:creationId xmlns:a16="http://schemas.microsoft.com/office/drawing/2014/main" id="{7F165EDB-F3CA-A73E-5458-160ADF9F271E}"/>
              </a:ext>
            </a:extLst>
          </p:cNvPr>
          <p:cNvSpPr txBox="1"/>
          <p:nvPr/>
        </p:nvSpPr>
        <p:spPr>
          <a:xfrm>
            <a:off x="4699534" y="339155"/>
            <a:ext cx="7222559" cy="1631216"/>
          </a:xfrm>
          <a:custGeom>
            <a:avLst/>
            <a:gdLst>
              <a:gd name="csX0" fmla="*/ 0 w 7222559"/>
              <a:gd name="csY0" fmla="*/ 0 h 1631216"/>
              <a:gd name="csX1" fmla="*/ 627807 w 7222559"/>
              <a:gd name="csY1" fmla="*/ 0 h 1631216"/>
              <a:gd name="csX2" fmla="*/ 1111163 w 7222559"/>
              <a:gd name="csY2" fmla="*/ 0 h 1631216"/>
              <a:gd name="csX3" fmla="*/ 1450068 w 7222559"/>
              <a:gd name="csY3" fmla="*/ 0 h 1631216"/>
              <a:gd name="csX4" fmla="*/ 1788972 w 7222559"/>
              <a:gd name="csY4" fmla="*/ 0 h 1631216"/>
              <a:gd name="csX5" fmla="*/ 2489005 w 7222559"/>
              <a:gd name="csY5" fmla="*/ 0 h 1631216"/>
              <a:gd name="csX6" fmla="*/ 3116812 w 7222559"/>
              <a:gd name="csY6" fmla="*/ 0 h 1631216"/>
              <a:gd name="csX7" fmla="*/ 3600168 w 7222559"/>
              <a:gd name="csY7" fmla="*/ 0 h 1631216"/>
              <a:gd name="csX8" fmla="*/ 4300201 w 7222559"/>
              <a:gd name="csY8" fmla="*/ 0 h 1631216"/>
              <a:gd name="csX9" fmla="*/ 5000233 w 7222559"/>
              <a:gd name="csY9" fmla="*/ 0 h 1631216"/>
              <a:gd name="csX10" fmla="*/ 5483589 w 7222559"/>
              <a:gd name="csY10" fmla="*/ 0 h 1631216"/>
              <a:gd name="csX11" fmla="*/ 6039170 w 7222559"/>
              <a:gd name="csY11" fmla="*/ 0 h 1631216"/>
              <a:gd name="csX12" fmla="*/ 6739203 w 7222559"/>
              <a:gd name="csY12" fmla="*/ 0 h 1631216"/>
              <a:gd name="csX13" fmla="*/ 7222559 w 7222559"/>
              <a:gd name="csY13" fmla="*/ 0 h 1631216"/>
              <a:gd name="csX14" fmla="*/ 7222559 w 7222559"/>
              <a:gd name="csY14" fmla="*/ 576363 h 1631216"/>
              <a:gd name="csX15" fmla="*/ 7222559 w 7222559"/>
              <a:gd name="csY15" fmla="*/ 1071165 h 1631216"/>
              <a:gd name="csX16" fmla="*/ 7222559 w 7222559"/>
              <a:gd name="csY16" fmla="*/ 1631216 h 1631216"/>
              <a:gd name="csX17" fmla="*/ 6594752 w 7222559"/>
              <a:gd name="csY17" fmla="*/ 1631216 h 1631216"/>
              <a:gd name="csX18" fmla="*/ 6183622 w 7222559"/>
              <a:gd name="csY18" fmla="*/ 1631216 h 1631216"/>
              <a:gd name="csX19" fmla="*/ 5628040 w 7222559"/>
              <a:gd name="csY19" fmla="*/ 1631216 h 1631216"/>
              <a:gd name="csX20" fmla="*/ 5144684 w 7222559"/>
              <a:gd name="csY20" fmla="*/ 1631216 h 1631216"/>
              <a:gd name="csX21" fmla="*/ 4589103 w 7222559"/>
              <a:gd name="csY21" fmla="*/ 1631216 h 1631216"/>
              <a:gd name="csX22" fmla="*/ 3889070 w 7222559"/>
              <a:gd name="csY22" fmla="*/ 1631216 h 1631216"/>
              <a:gd name="csX23" fmla="*/ 3477940 w 7222559"/>
              <a:gd name="csY23" fmla="*/ 1631216 h 1631216"/>
              <a:gd name="csX24" fmla="*/ 2777907 w 7222559"/>
              <a:gd name="csY24" fmla="*/ 1631216 h 1631216"/>
              <a:gd name="csX25" fmla="*/ 2222326 w 7222559"/>
              <a:gd name="csY25" fmla="*/ 1631216 h 1631216"/>
              <a:gd name="csX26" fmla="*/ 1883421 w 7222559"/>
              <a:gd name="csY26" fmla="*/ 1631216 h 1631216"/>
              <a:gd name="csX27" fmla="*/ 1183389 w 7222559"/>
              <a:gd name="csY27" fmla="*/ 1631216 h 1631216"/>
              <a:gd name="csX28" fmla="*/ 555581 w 7222559"/>
              <a:gd name="csY28" fmla="*/ 1631216 h 1631216"/>
              <a:gd name="csX29" fmla="*/ 0 w 7222559"/>
              <a:gd name="csY29" fmla="*/ 1631216 h 1631216"/>
              <a:gd name="csX30" fmla="*/ 0 w 7222559"/>
              <a:gd name="csY30" fmla="*/ 1120102 h 1631216"/>
              <a:gd name="csX31" fmla="*/ 0 w 7222559"/>
              <a:gd name="csY31" fmla="*/ 576363 h 1631216"/>
              <a:gd name="csX32" fmla="*/ 0 w 7222559"/>
              <a:gd name="csY32" fmla="*/ 0 h 16312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7222559" h="1631216" extrusionOk="0">
                <a:moveTo>
                  <a:pt x="0" y="0"/>
                </a:moveTo>
                <a:cubicBezTo>
                  <a:pt x="126871" y="-65764"/>
                  <a:pt x="381223" y="8166"/>
                  <a:pt x="627807" y="0"/>
                </a:cubicBezTo>
                <a:cubicBezTo>
                  <a:pt x="874391" y="-8166"/>
                  <a:pt x="984102" y="49923"/>
                  <a:pt x="1111163" y="0"/>
                </a:cubicBezTo>
                <a:cubicBezTo>
                  <a:pt x="1238224" y="-49923"/>
                  <a:pt x="1323889" y="18850"/>
                  <a:pt x="1450068" y="0"/>
                </a:cubicBezTo>
                <a:cubicBezTo>
                  <a:pt x="1576248" y="-18850"/>
                  <a:pt x="1642717" y="1592"/>
                  <a:pt x="1788972" y="0"/>
                </a:cubicBezTo>
                <a:cubicBezTo>
                  <a:pt x="1935227" y="-1592"/>
                  <a:pt x="2281442" y="74252"/>
                  <a:pt x="2489005" y="0"/>
                </a:cubicBezTo>
                <a:cubicBezTo>
                  <a:pt x="2696568" y="-74252"/>
                  <a:pt x="2990528" y="21116"/>
                  <a:pt x="3116812" y="0"/>
                </a:cubicBezTo>
                <a:cubicBezTo>
                  <a:pt x="3243096" y="-21116"/>
                  <a:pt x="3365849" y="8493"/>
                  <a:pt x="3600168" y="0"/>
                </a:cubicBezTo>
                <a:cubicBezTo>
                  <a:pt x="3834487" y="-8493"/>
                  <a:pt x="4106085" y="75460"/>
                  <a:pt x="4300201" y="0"/>
                </a:cubicBezTo>
                <a:cubicBezTo>
                  <a:pt x="4494317" y="-75460"/>
                  <a:pt x="4852256" y="61515"/>
                  <a:pt x="5000233" y="0"/>
                </a:cubicBezTo>
                <a:cubicBezTo>
                  <a:pt x="5148210" y="-61515"/>
                  <a:pt x="5370684" y="11868"/>
                  <a:pt x="5483589" y="0"/>
                </a:cubicBezTo>
                <a:cubicBezTo>
                  <a:pt x="5596494" y="-11868"/>
                  <a:pt x="5813006" y="62670"/>
                  <a:pt x="6039170" y="0"/>
                </a:cubicBezTo>
                <a:cubicBezTo>
                  <a:pt x="6265334" y="-62670"/>
                  <a:pt x="6558813" y="47426"/>
                  <a:pt x="6739203" y="0"/>
                </a:cubicBezTo>
                <a:cubicBezTo>
                  <a:pt x="6919593" y="-47426"/>
                  <a:pt x="7018293" y="35270"/>
                  <a:pt x="7222559" y="0"/>
                </a:cubicBezTo>
                <a:cubicBezTo>
                  <a:pt x="7229745" y="143282"/>
                  <a:pt x="7166194" y="391859"/>
                  <a:pt x="7222559" y="576363"/>
                </a:cubicBezTo>
                <a:cubicBezTo>
                  <a:pt x="7278924" y="760867"/>
                  <a:pt x="7194591" y="924095"/>
                  <a:pt x="7222559" y="1071165"/>
                </a:cubicBezTo>
                <a:cubicBezTo>
                  <a:pt x="7250527" y="1218235"/>
                  <a:pt x="7220624" y="1445737"/>
                  <a:pt x="7222559" y="1631216"/>
                </a:cubicBezTo>
                <a:cubicBezTo>
                  <a:pt x="7076907" y="1651574"/>
                  <a:pt x="6846805" y="1623486"/>
                  <a:pt x="6594752" y="1631216"/>
                </a:cubicBezTo>
                <a:cubicBezTo>
                  <a:pt x="6342699" y="1638946"/>
                  <a:pt x="6381844" y="1605799"/>
                  <a:pt x="6183622" y="1631216"/>
                </a:cubicBezTo>
                <a:cubicBezTo>
                  <a:pt x="5985400" y="1656633"/>
                  <a:pt x="5848981" y="1604687"/>
                  <a:pt x="5628040" y="1631216"/>
                </a:cubicBezTo>
                <a:cubicBezTo>
                  <a:pt x="5407099" y="1657745"/>
                  <a:pt x="5351632" y="1573882"/>
                  <a:pt x="5144684" y="1631216"/>
                </a:cubicBezTo>
                <a:cubicBezTo>
                  <a:pt x="4937736" y="1688550"/>
                  <a:pt x="4744923" y="1577204"/>
                  <a:pt x="4589103" y="1631216"/>
                </a:cubicBezTo>
                <a:cubicBezTo>
                  <a:pt x="4433283" y="1685228"/>
                  <a:pt x="4211713" y="1583838"/>
                  <a:pt x="3889070" y="1631216"/>
                </a:cubicBezTo>
                <a:cubicBezTo>
                  <a:pt x="3566427" y="1678594"/>
                  <a:pt x="3626488" y="1625106"/>
                  <a:pt x="3477940" y="1631216"/>
                </a:cubicBezTo>
                <a:cubicBezTo>
                  <a:pt x="3329392" y="1637326"/>
                  <a:pt x="3047881" y="1573187"/>
                  <a:pt x="2777907" y="1631216"/>
                </a:cubicBezTo>
                <a:cubicBezTo>
                  <a:pt x="2507933" y="1689245"/>
                  <a:pt x="2488251" y="1590365"/>
                  <a:pt x="2222326" y="1631216"/>
                </a:cubicBezTo>
                <a:cubicBezTo>
                  <a:pt x="1956401" y="1672067"/>
                  <a:pt x="2046062" y="1612716"/>
                  <a:pt x="1883421" y="1631216"/>
                </a:cubicBezTo>
                <a:cubicBezTo>
                  <a:pt x="1720780" y="1649716"/>
                  <a:pt x="1504397" y="1574752"/>
                  <a:pt x="1183389" y="1631216"/>
                </a:cubicBezTo>
                <a:cubicBezTo>
                  <a:pt x="862381" y="1687680"/>
                  <a:pt x="689699" y="1621492"/>
                  <a:pt x="555581" y="1631216"/>
                </a:cubicBezTo>
                <a:cubicBezTo>
                  <a:pt x="421463" y="1640940"/>
                  <a:pt x="157157" y="1581966"/>
                  <a:pt x="0" y="1631216"/>
                </a:cubicBezTo>
                <a:cubicBezTo>
                  <a:pt x="-18508" y="1491514"/>
                  <a:pt x="8693" y="1299778"/>
                  <a:pt x="0" y="1120102"/>
                </a:cubicBezTo>
                <a:cubicBezTo>
                  <a:pt x="-8693" y="940426"/>
                  <a:pt x="14394" y="841494"/>
                  <a:pt x="0" y="576363"/>
                </a:cubicBezTo>
                <a:cubicBezTo>
                  <a:pt x="-14394" y="311232"/>
                  <a:pt x="44132" y="169427"/>
                  <a:pt x="0" y="0"/>
                </a:cubicBezTo>
                <a:close/>
              </a:path>
            </a:pathLst>
          </a:custGeom>
          <a:noFill/>
          <a:ln w="38100">
            <a:solidFill>
              <a:schemeClr val="accent1">
                <a:lumMod val="50000"/>
              </a:schemeClr>
            </a:solidFill>
            <a:extLst>
              <a:ext uri="{C807C97D-BFC1-408E-A445-0C87EB9F89A2}">
                <ask:lineSketchStyleProps xmlns:ask="http://schemas.microsoft.com/office/drawing/2018/sketchyshapes" sd="34544535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pap-029" sz="2000" b="1" dirty="0">
                <a:solidFill>
                  <a:schemeClr val="accent1">
                    <a:lumMod val="50000"/>
                  </a:schemeClr>
                </a:solidFill>
                <a:latin typeface="Comic Sans MS" panose="030F0702030302020204" pitchFamily="66" charset="0"/>
              </a:rPr>
              <a:t>“o preokupá pa nada, ma den tur situashon, pa medio di orashon i petishon, ku gradisimentu, presentá boso petishonnan na Dios. I e pas di Dios, ku ta surpasá tur komprondementu, lo protehá boso kurason i boso mente den Kristu Hesus.” (Filipensenan </a:t>
            </a:r>
            <a:r>
              <a:rPr lang="pap-029" sz="1600" b="1" dirty="0">
                <a:solidFill>
                  <a:schemeClr val="accent1">
                    <a:lumMod val="50000"/>
                  </a:schemeClr>
                </a:solidFill>
                <a:latin typeface="Comic Sans MS" panose="030F0702030302020204" pitchFamily="66" charset="0"/>
              </a:rPr>
              <a:t>4:6-7</a:t>
            </a:r>
            <a:r>
              <a:rPr lang="en" sz="1600" b="1" dirty="0">
                <a:solidFill>
                  <a:schemeClr val="accent1">
                    <a:lumMod val="50000"/>
                  </a:schemeClr>
                </a:solidFill>
                <a:latin typeface="Comic Sans MS" panose="030F0702030302020204" pitchFamily="66" charset="0"/>
              </a:rPr>
              <a:t>)</a:t>
            </a:r>
          </a:p>
        </p:txBody>
      </p:sp>
      <p:sp>
        <p:nvSpPr>
          <p:cNvPr id="7" name="CuadroTexto 6">
            <a:extLst>
              <a:ext uri="{FF2B5EF4-FFF2-40B4-BE49-F238E27FC236}">
                <a16:creationId xmlns:a16="http://schemas.microsoft.com/office/drawing/2014/main" id="{67C6E267-BDDA-7A57-3083-9FEF84E6B07D}"/>
              </a:ext>
            </a:extLst>
          </p:cNvPr>
          <p:cNvSpPr txBox="1"/>
          <p:nvPr/>
        </p:nvSpPr>
        <p:spPr>
          <a:xfrm>
            <a:off x="269907" y="2288524"/>
            <a:ext cx="5901491" cy="3170099"/>
          </a:xfrm>
          <a:custGeom>
            <a:avLst/>
            <a:gdLst>
              <a:gd name="csX0" fmla="*/ 0 w 5901491"/>
              <a:gd name="csY0" fmla="*/ 0 h 3170099"/>
              <a:gd name="csX1" fmla="*/ 590149 w 5901491"/>
              <a:gd name="csY1" fmla="*/ 0 h 3170099"/>
              <a:gd name="csX2" fmla="*/ 1121283 w 5901491"/>
              <a:gd name="csY2" fmla="*/ 0 h 3170099"/>
              <a:gd name="csX3" fmla="*/ 1711432 w 5901491"/>
              <a:gd name="csY3" fmla="*/ 0 h 3170099"/>
              <a:gd name="csX4" fmla="*/ 2419611 w 5901491"/>
              <a:gd name="csY4" fmla="*/ 0 h 3170099"/>
              <a:gd name="csX5" fmla="*/ 3068775 w 5901491"/>
              <a:gd name="csY5" fmla="*/ 0 h 3170099"/>
              <a:gd name="csX6" fmla="*/ 3658924 w 5901491"/>
              <a:gd name="csY6" fmla="*/ 0 h 3170099"/>
              <a:gd name="csX7" fmla="*/ 4072029 w 5901491"/>
              <a:gd name="csY7" fmla="*/ 0 h 3170099"/>
              <a:gd name="csX8" fmla="*/ 4544148 w 5901491"/>
              <a:gd name="csY8" fmla="*/ 0 h 3170099"/>
              <a:gd name="csX9" fmla="*/ 5016267 w 5901491"/>
              <a:gd name="csY9" fmla="*/ 0 h 3170099"/>
              <a:gd name="csX10" fmla="*/ 5901491 w 5901491"/>
              <a:gd name="csY10" fmla="*/ 0 h 3170099"/>
              <a:gd name="csX11" fmla="*/ 5901491 w 5901491"/>
              <a:gd name="csY11" fmla="*/ 433247 h 3170099"/>
              <a:gd name="csX12" fmla="*/ 5901491 w 5901491"/>
              <a:gd name="csY12" fmla="*/ 961597 h 3170099"/>
              <a:gd name="csX13" fmla="*/ 5901491 w 5901491"/>
              <a:gd name="csY13" fmla="*/ 1553349 h 3170099"/>
              <a:gd name="csX14" fmla="*/ 5901491 w 5901491"/>
              <a:gd name="csY14" fmla="*/ 2049997 h 3170099"/>
              <a:gd name="csX15" fmla="*/ 5901491 w 5901491"/>
              <a:gd name="csY15" fmla="*/ 2641749 h 3170099"/>
              <a:gd name="csX16" fmla="*/ 5901491 w 5901491"/>
              <a:gd name="csY16" fmla="*/ 3170099 h 3170099"/>
              <a:gd name="csX17" fmla="*/ 5488387 w 5901491"/>
              <a:gd name="csY17" fmla="*/ 3170099 h 3170099"/>
              <a:gd name="csX18" fmla="*/ 4780208 w 5901491"/>
              <a:gd name="csY18" fmla="*/ 3170099 h 3170099"/>
              <a:gd name="csX19" fmla="*/ 4308088 w 5901491"/>
              <a:gd name="csY19" fmla="*/ 3170099 h 3170099"/>
              <a:gd name="csX20" fmla="*/ 3658924 w 5901491"/>
              <a:gd name="csY20" fmla="*/ 3170099 h 3170099"/>
              <a:gd name="csX21" fmla="*/ 3245820 w 5901491"/>
              <a:gd name="csY21" fmla="*/ 3170099 h 3170099"/>
              <a:gd name="csX22" fmla="*/ 2596656 w 5901491"/>
              <a:gd name="csY22" fmla="*/ 3170099 h 3170099"/>
              <a:gd name="csX23" fmla="*/ 2124537 w 5901491"/>
              <a:gd name="csY23" fmla="*/ 3170099 h 3170099"/>
              <a:gd name="csX24" fmla="*/ 1416358 w 5901491"/>
              <a:gd name="csY24" fmla="*/ 3170099 h 3170099"/>
              <a:gd name="csX25" fmla="*/ 944239 w 5901491"/>
              <a:gd name="csY25" fmla="*/ 3170099 h 3170099"/>
              <a:gd name="csX26" fmla="*/ 531134 w 5901491"/>
              <a:gd name="csY26" fmla="*/ 3170099 h 3170099"/>
              <a:gd name="csX27" fmla="*/ 0 w 5901491"/>
              <a:gd name="csY27" fmla="*/ 3170099 h 3170099"/>
              <a:gd name="csX28" fmla="*/ 0 w 5901491"/>
              <a:gd name="csY28" fmla="*/ 2641749 h 3170099"/>
              <a:gd name="csX29" fmla="*/ 0 w 5901491"/>
              <a:gd name="csY29" fmla="*/ 2208502 h 3170099"/>
              <a:gd name="csX30" fmla="*/ 0 w 5901491"/>
              <a:gd name="csY30" fmla="*/ 1743554 h 3170099"/>
              <a:gd name="csX31" fmla="*/ 0 w 5901491"/>
              <a:gd name="csY31" fmla="*/ 1215205 h 3170099"/>
              <a:gd name="csX32" fmla="*/ 0 w 5901491"/>
              <a:gd name="csY32" fmla="*/ 623453 h 3170099"/>
              <a:gd name="csX33" fmla="*/ 0 w 5901491"/>
              <a:gd name="csY33" fmla="*/ 0 h 31700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5901491" h="3170099" extrusionOk="0">
                <a:moveTo>
                  <a:pt x="0" y="0"/>
                </a:moveTo>
                <a:cubicBezTo>
                  <a:pt x="257968" y="-50425"/>
                  <a:pt x="451462" y="27800"/>
                  <a:pt x="590149" y="0"/>
                </a:cubicBezTo>
                <a:cubicBezTo>
                  <a:pt x="728836" y="-27800"/>
                  <a:pt x="914850" y="46322"/>
                  <a:pt x="1121283" y="0"/>
                </a:cubicBezTo>
                <a:cubicBezTo>
                  <a:pt x="1327716" y="-46322"/>
                  <a:pt x="1584483" y="17824"/>
                  <a:pt x="1711432" y="0"/>
                </a:cubicBezTo>
                <a:cubicBezTo>
                  <a:pt x="1838381" y="-17824"/>
                  <a:pt x="2116327" y="30751"/>
                  <a:pt x="2419611" y="0"/>
                </a:cubicBezTo>
                <a:cubicBezTo>
                  <a:pt x="2722895" y="-30751"/>
                  <a:pt x="2839798" y="73337"/>
                  <a:pt x="3068775" y="0"/>
                </a:cubicBezTo>
                <a:cubicBezTo>
                  <a:pt x="3297752" y="-73337"/>
                  <a:pt x="3523430" y="12610"/>
                  <a:pt x="3658924" y="0"/>
                </a:cubicBezTo>
                <a:cubicBezTo>
                  <a:pt x="3794418" y="-12610"/>
                  <a:pt x="3928021" y="20156"/>
                  <a:pt x="4072029" y="0"/>
                </a:cubicBezTo>
                <a:cubicBezTo>
                  <a:pt x="4216038" y="-20156"/>
                  <a:pt x="4335991" y="49422"/>
                  <a:pt x="4544148" y="0"/>
                </a:cubicBezTo>
                <a:cubicBezTo>
                  <a:pt x="4752305" y="-49422"/>
                  <a:pt x="4789286" y="43596"/>
                  <a:pt x="5016267" y="0"/>
                </a:cubicBezTo>
                <a:cubicBezTo>
                  <a:pt x="5243248" y="-43596"/>
                  <a:pt x="5529984" y="67640"/>
                  <a:pt x="5901491" y="0"/>
                </a:cubicBezTo>
                <a:cubicBezTo>
                  <a:pt x="5947153" y="191082"/>
                  <a:pt x="5890483" y="273481"/>
                  <a:pt x="5901491" y="433247"/>
                </a:cubicBezTo>
                <a:cubicBezTo>
                  <a:pt x="5912499" y="593013"/>
                  <a:pt x="5883341" y="839015"/>
                  <a:pt x="5901491" y="961597"/>
                </a:cubicBezTo>
                <a:cubicBezTo>
                  <a:pt x="5919641" y="1084179"/>
                  <a:pt x="5886628" y="1323186"/>
                  <a:pt x="5901491" y="1553349"/>
                </a:cubicBezTo>
                <a:cubicBezTo>
                  <a:pt x="5916354" y="1783512"/>
                  <a:pt x="5865925" y="1923348"/>
                  <a:pt x="5901491" y="2049997"/>
                </a:cubicBezTo>
                <a:cubicBezTo>
                  <a:pt x="5937057" y="2176646"/>
                  <a:pt x="5864572" y="2451168"/>
                  <a:pt x="5901491" y="2641749"/>
                </a:cubicBezTo>
                <a:cubicBezTo>
                  <a:pt x="5938410" y="2832330"/>
                  <a:pt x="5863348" y="2932750"/>
                  <a:pt x="5901491" y="3170099"/>
                </a:cubicBezTo>
                <a:cubicBezTo>
                  <a:pt x="5789826" y="3201500"/>
                  <a:pt x="5693177" y="3129523"/>
                  <a:pt x="5488387" y="3170099"/>
                </a:cubicBezTo>
                <a:cubicBezTo>
                  <a:pt x="5283597" y="3210675"/>
                  <a:pt x="5006241" y="3098042"/>
                  <a:pt x="4780208" y="3170099"/>
                </a:cubicBezTo>
                <a:cubicBezTo>
                  <a:pt x="4554175" y="3242156"/>
                  <a:pt x="4513618" y="3125511"/>
                  <a:pt x="4308088" y="3170099"/>
                </a:cubicBezTo>
                <a:cubicBezTo>
                  <a:pt x="4102558" y="3214687"/>
                  <a:pt x="3913034" y="3167975"/>
                  <a:pt x="3658924" y="3170099"/>
                </a:cubicBezTo>
                <a:cubicBezTo>
                  <a:pt x="3404814" y="3172223"/>
                  <a:pt x="3447347" y="3134365"/>
                  <a:pt x="3245820" y="3170099"/>
                </a:cubicBezTo>
                <a:cubicBezTo>
                  <a:pt x="3044293" y="3205833"/>
                  <a:pt x="2873716" y="3097126"/>
                  <a:pt x="2596656" y="3170099"/>
                </a:cubicBezTo>
                <a:cubicBezTo>
                  <a:pt x="2319596" y="3243072"/>
                  <a:pt x="2321981" y="3133066"/>
                  <a:pt x="2124537" y="3170099"/>
                </a:cubicBezTo>
                <a:cubicBezTo>
                  <a:pt x="1927093" y="3207132"/>
                  <a:pt x="1614415" y="3131448"/>
                  <a:pt x="1416358" y="3170099"/>
                </a:cubicBezTo>
                <a:cubicBezTo>
                  <a:pt x="1218301" y="3208750"/>
                  <a:pt x="1127108" y="3157819"/>
                  <a:pt x="944239" y="3170099"/>
                </a:cubicBezTo>
                <a:cubicBezTo>
                  <a:pt x="761370" y="3182379"/>
                  <a:pt x="676390" y="3148246"/>
                  <a:pt x="531134" y="3170099"/>
                </a:cubicBezTo>
                <a:cubicBezTo>
                  <a:pt x="385878" y="3191952"/>
                  <a:pt x="199639" y="3151120"/>
                  <a:pt x="0" y="3170099"/>
                </a:cubicBezTo>
                <a:cubicBezTo>
                  <a:pt x="-23250" y="3006070"/>
                  <a:pt x="936" y="2753318"/>
                  <a:pt x="0" y="2641749"/>
                </a:cubicBezTo>
                <a:cubicBezTo>
                  <a:pt x="-936" y="2530180"/>
                  <a:pt x="24200" y="2350213"/>
                  <a:pt x="0" y="2208502"/>
                </a:cubicBezTo>
                <a:cubicBezTo>
                  <a:pt x="-24200" y="2066791"/>
                  <a:pt x="12276" y="1884464"/>
                  <a:pt x="0" y="1743554"/>
                </a:cubicBezTo>
                <a:cubicBezTo>
                  <a:pt x="-12276" y="1602644"/>
                  <a:pt x="8039" y="1342708"/>
                  <a:pt x="0" y="1215205"/>
                </a:cubicBezTo>
                <a:cubicBezTo>
                  <a:pt x="-8039" y="1087702"/>
                  <a:pt x="50245" y="813166"/>
                  <a:pt x="0" y="623453"/>
                </a:cubicBezTo>
                <a:cubicBezTo>
                  <a:pt x="-50245" y="433740"/>
                  <a:pt x="6427" y="211404"/>
                  <a:pt x="0" y="0"/>
                </a:cubicBezTo>
                <a:close/>
              </a:path>
            </a:pathLst>
          </a:custGeom>
          <a:noFill/>
          <a:ln w="38100">
            <a:solidFill>
              <a:schemeClr val="accent5">
                <a:lumMod val="50000"/>
              </a:schemeClr>
            </a:solidFill>
            <a:extLst>
              <a:ext uri="{C807C97D-BFC1-408E-A445-0C87EB9F89A2}">
                <ask:lineSketchStyleProps xmlns:ask="http://schemas.microsoft.com/office/drawing/2018/sketchyshapes" sd="235189299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pap-029" sz="2000" b="1" dirty="0">
                <a:ln>
                  <a:solidFill>
                    <a:srgbClr val="9F4E4B"/>
                  </a:solidFill>
                </a:ln>
                <a:solidFill>
                  <a:srgbClr val="9F4E4B"/>
                </a:solidFill>
                <a:latin typeface="Comic Sans MS" panose="030F0702030302020204" pitchFamily="66" charset="0"/>
              </a:rPr>
              <a:t>“Mi rumannan, konsiderá esaki un goso puru ora boso haña boso ku pruebanan di diferente sorto, pasobra boso sa ku prueba di boso fe ta produsí perseveransia. Laga perseveransia terminá su trabou pa boso por ta madurá i kompleto, sin falta di nada. […] Felis ta esun ku ta perseverá bou di prueba pasobra, despues di a wanta e prueba, e persona ei lo risibí e korona di bida ku Señor a primintí esnan ku ta stim’é.” (Santiago</a:t>
            </a:r>
            <a:r>
              <a:rPr lang="pap-029" sz="1600" b="1" dirty="0">
                <a:ln>
                  <a:solidFill>
                    <a:srgbClr val="9F4E4B"/>
                  </a:solidFill>
                </a:ln>
                <a:solidFill>
                  <a:srgbClr val="9F4E4B"/>
                </a:solidFill>
                <a:latin typeface="Comic Sans MS" panose="030F0702030302020204" pitchFamily="66" charset="0"/>
              </a:rPr>
              <a:t> 1:2-4</a:t>
            </a:r>
            <a:r>
              <a:rPr lang="en" sz="1600" b="1" dirty="0">
                <a:ln>
                  <a:solidFill>
                    <a:srgbClr val="9F4E4B"/>
                  </a:solidFill>
                </a:ln>
                <a:solidFill>
                  <a:srgbClr val="9F4E4B"/>
                </a:solidFill>
                <a:latin typeface="Comic Sans MS" panose="030F0702030302020204" pitchFamily="66" charset="0"/>
              </a:rPr>
              <a:t>, 12)</a:t>
            </a:r>
          </a:p>
        </p:txBody>
      </p:sp>
      <p:sp>
        <p:nvSpPr>
          <p:cNvPr id="9" name="CuadroTexto 8">
            <a:extLst>
              <a:ext uri="{FF2B5EF4-FFF2-40B4-BE49-F238E27FC236}">
                <a16:creationId xmlns:a16="http://schemas.microsoft.com/office/drawing/2014/main" id="{C2244281-3F2B-1DAF-9FAE-E5B13B7C0A42}"/>
              </a:ext>
            </a:extLst>
          </p:cNvPr>
          <p:cNvSpPr txBox="1"/>
          <p:nvPr/>
        </p:nvSpPr>
        <p:spPr>
          <a:xfrm>
            <a:off x="269907" y="5674417"/>
            <a:ext cx="11652186" cy="1015663"/>
          </a:xfrm>
          <a:custGeom>
            <a:avLst/>
            <a:gdLst>
              <a:gd name="csX0" fmla="*/ 0 w 11652186"/>
              <a:gd name="csY0" fmla="*/ 0 h 1015663"/>
              <a:gd name="csX1" fmla="*/ 699131 w 11652186"/>
              <a:gd name="csY1" fmla="*/ 0 h 1015663"/>
              <a:gd name="csX2" fmla="*/ 1398262 w 11652186"/>
              <a:gd name="csY2" fmla="*/ 0 h 1015663"/>
              <a:gd name="csX3" fmla="*/ 1747828 w 11652186"/>
              <a:gd name="csY3" fmla="*/ 0 h 1015663"/>
              <a:gd name="csX4" fmla="*/ 1980872 w 11652186"/>
              <a:gd name="csY4" fmla="*/ 0 h 1015663"/>
              <a:gd name="csX5" fmla="*/ 2680003 w 11652186"/>
              <a:gd name="csY5" fmla="*/ 0 h 1015663"/>
              <a:gd name="csX6" fmla="*/ 3146090 w 11652186"/>
              <a:gd name="csY6" fmla="*/ 0 h 1015663"/>
              <a:gd name="csX7" fmla="*/ 3495656 w 11652186"/>
              <a:gd name="csY7" fmla="*/ 0 h 1015663"/>
              <a:gd name="csX8" fmla="*/ 4078265 w 11652186"/>
              <a:gd name="csY8" fmla="*/ 0 h 1015663"/>
              <a:gd name="csX9" fmla="*/ 4427831 w 11652186"/>
              <a:gd name="csY9" fmla="*/ 0 h 1015663"/>
              <a:gd name="csX10" fmla="*/ 5126962 w 11652186"/>
              <a:gd name="csY10" fmla="*/ 0 h 1015663"/>
              <a:gd name="csX11" fmla="*/ 5476527 w 11652186"/>
              <a:gd name="csY11" fmla="*/ 0 h 1015663"/>
              <a:gd name="csX12" fmla="*/ 6059137 w 11652186"/>
              <a:gd name="csY12" fmla="*/ 0 h 1015663"/>
              <a:gd name="csX13" fmla="*/ 6758268 w 11652186"/>
              <a:gd name="csY13" fmla="*/ 0 h 1015663"/>
              <a:gd name="csX14" fmla="*/ 7340877 w 11652186"/>
              <a:gd name="csY14" fmla="*/ 0 h 1015663"/>
              <a:gd name="csX15" fmla="*/ 7806965 w 11652186"/>
              <a:gd name="csY15" fmla="*/ 0 h 1015663"/>
              <a:gd name="csX16" fmla="*/ 8506096 w 11652186"/>
              <a:gd name="csY16" fmla="*/ 0 h 1015663"/>
              <a:gd name="csX17" fmla="*/ 9088705 w 11652186"/>
              <a:gd name="csY17" fmla="*/ 0 h 1015663"/>
              <a:gd name="csX18" fmla="*/ 9671314 w 11652186"/>
              <a:gd name="csY18" fmla="*/ 0 h 1015663"/>
              <a:gd name="csX19" fmla="*/ 10137402 w 11652186"/>
              <a:gd name="csY19" fmla="*/ 0 h 1015663"/>
              <a:gd name="csX20" fmla="*/ 10370446 w 11652186"/>
              <a:gd name="csY20" fmla="*/ 0 h 1015663"/>
              <a:gd name="csX21" fmla="*/ 11652186 w 11652186"/>
              <a:gd name="csY21" fmla="*/ 0 h 1015663"/>
              <a:gd name="csX22" fmla="*/ 11652186 w 11652186"/>
              <a:gd name="csY22" fmla="*/ 507832 h 1015663"/>
              <a:gd name="csX23" fmla="*/ 11652186 w 11652186"/>
              <a:gd name="csY23" fmla="*/ 1015663 h 1015663"/>
              <a:gd name="csX24" fmla="*/ 10836533 w 11652186"/>
              <a:gd name="csY24" fmla="*/ 1015663 h 1015663"/>
              <a:gd name="csX25" fmla="*/ 10253924 w 11652186"/>
              <a:gd name="csY25" fmla="*/ 1015663 h 1015663"/>
              <a:gd name="csX26" fmla="*/ 9671314 w 11652186"/>
              <a:gd name="csY26" fmla="*/ 1015663 h 1015663"/>
              <a:gd name="csX27" fmla="*/ 9088705 w 11652186"/>
              <a:gd name="csY27" fmla="*/ 1015663 h 1015663"/>
              <a:gd name="csX28" fmla="*/ 8389574 w 11652186"/>
              <a:gd name="csY28" fmla="*/ 1015663 h 1015663"/>
              <a:gd name="csX29" fmla="*/ 8040008 w 11652186"/>
              <a:gd name="csY29" fmla="*/ 1015663 h 1015663"/>
              <a:gd name="csX30" fmla="*/ 7690443 w 11652186"/>
              <a:gd name="csY30" fmla="*/ 1015663 h 1015663"/>
              <a:gd name="csX31" fmla="*/ 6991312 w 11652186"/>
              <a:gd name="csY31" fmla="*/ 1015663 h 1015663"/>
              <a:gd name="csX32" fmla="*/ 6408702 w 11652186"/>
              <a:gd name="csY32" fmla="*/ 1015663 h 1015663"/>
              <a:gd name="csX33" fmla="*/ 6059137 w 11652186"/>
              <a:gd name="csY33" fmla="*/ 1015663 h 1015663"/>
              <a:gd name="csX34" fmla="*/ 5360006 w 11652186"/>
              <a:gd name="csY34" fmla="*/ 1015663 h 1015663"/>
              <a:gd name="csX35" fmla="*/ 5010440 w 11652186"/>
              <a:gd name="csY35" fmla="*/ 1015663 h 1015663"/>
              <a:gd name="csX36" fmla="*/ 4660874 w 11652186"/>
              <a:gd name="csY36" fmla="*/ 1015663 h 1015663"/>
              <a:gd name="csX37" fmla="*/ 3961743 w 11652186"/>
              <a:gd name="csY37" fmla="*/ 1015663 h 1015663"/>
              <a:gd name="csX38" fmla="*/ 3379134 w 11652186"/>
              <a:gd name="csY38" fmla="*/ 1015663 h 1015663"/>
              <a:gd name="csX39" fmla="*/ 3029568 w 11652186"/>
              <a:gd name="csY39" fmla="*/ 1015663 h 1015663"/>
              <a:gd name="csX40" fmla="*/ 2330437 w 11652186"/>
              <a:gd name="csY40" fmla="*/ 1015663 h 1015663"/>
              <a:gd name="csX41" fmla="*/ 2097393 w 11652186"/>
              <a:gd name="csY41" fmla="*/ 1015663 h 1015663"/>
              <a:gd name="csX42" fmla="*/ 1864350 w 11652186"/>
              <a:gd name="csY42" fmla="*/ 1015663 h 1015663"/>
              <a:gd name="csX43" fmla="*/ 1048697 w 11652186"/>
              <a:gd name="csY43" fmla="*/ 1015663 h 1015663"/>
              <a:gd name="csX44" fmla="*/ 0 w 11652186"/>
              <a:gd name="csY44" fmla="*/ 1015663 h 1015663"/>
              <a:gd name="csX45" fmla="*/ 0 w 11652186"/>
              <a:gd name="csY45" fmla="*/ 528145 h 1015663"/>
              <a:gd name="csX46" fmla="*/ 0 w 11652186"/>
              <a:gd name="csY46"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11652186" h="1015663" extrusionOk="0">
                <a:moveTo>
                  <a:pt x="0" y="0"/>
                </a:moveTo>
                <a:cubicBezTo>
                  <a:pt x="342517" y="-68796"/>
                  <a:pt x="482352" y="70906"/>
                  <a:pt x="699131" y="0"/>
                </a:cubicBezTo>
                <a:cubicBezTo>
                  <a:pt x="915910" y="-70906"/>
                  <a:pt x="1060634" y="51353"/>
                  <a:pt x="1398262" y="0"/>
                </a:cubicBezTo>
                <a:cubicBezTo>
                  <a:pt x="1735890" y="-51353"/>
                  <a:pt x="1653902" y="23040"/>
                  <a:pt x="1747828" y="0"/>
                </a:cubicBezTo>
                <a:cubicBezTo>
                  <a:pt x="1841754" y="-23040"/>
                  <a:pt x="1900927" y="18148"/>
                  <a:pt x="1980872" y="0"/>
                </a:cubicBezTo>
                <a:cubicBezTo>
                  <a:pt x="2060817" y="-18148"/>
                  <a:pt x="2340968" y="2320"/>
                  <a:pt x="2680003" y="0"/>
                </a:cubicBezTo>
                <a:cubicBezTo>
                  <a:pt x="3019038" y="-2320"/>
                  <a:pt x="2961469" y="32541"/>
                  <a:pt x="3146090" y="0"/>
                </a:cubicBezTo>
                <a:cubicBezTo>
                  <a:pt x="3330711" y="-32541"/>
                  <a:pt x="3393828" y="2245"/>
                  <a:pt x="3495656" y="0"/>
                </a:cubicBezTo>
                <a:cubicBezTo>
                  <a:pt x="3597484" y="-2245"/>
                  <a:pt x="3925329" y="32266"/>
                  <a:pt x="4078265" y="0"/>
                </a:cubicBezTo>
                <a:cubicBezTo>
                  <a:pt x="4231201" y="-32266"/>
                  <a:pt x="4313593" y="17275"/>
                  <a:pt x="4427831" y="0"/>
                </a:cubicBezTo>
                <a:cubicBezTo>
                  <a:pt x="4542069" y="-17275"/>
                  <a:pt x="4796784" y="63591"/>
                  <a:pt x="5126962" y="0"/>
                </a:cubicBezTo>
                <a:cubicBezTo>
                  <a:pt x="5457140" y="-63591"/>
                  <a:pt x="5324043" y="29965"/>
                  <a:pt x="5476527" y="0"/>
                </a:cubicBezTo>
                <a:cubicBezTo>
                  <a:pt x="5629012" y="-29965"/>
                  <a:pt x="5803331" y="69475"/>
                  <a:pt x="6059137" y="0"/>
                </a:cubicBezTo>
                <a:cubicBezTo>
                  <a:pt x="6314943" y="-69475"/>
                  <a:pt x="6540025" y="68994"/>
                  <a:pt x="6758268" y="0"/>
                </a:cubicBezTo>
                <a:cubicBezTo>
                  <a:pt x="6976511" y="-68994"/>
                  <a:pt x="7071821" y="61105"/>
                  <a:pt x="7340877" y="0"/>
                </a:cubicBezTo>
                <a:cubicBezTo>
                  <a:pt x="7609933" y="-61105"/>
                  <a:pt x="7647681" y="24158"/>
                  <a:pt x="7806965" y="0"/>
                </a:cubicBezTo>
                <a:cubicBezTo>
                  <a:pt x="7966249" y="-24158"/>
                  <a:pt x="8309847" y="1221"/>
                  <a:pt x="8506096" y="0"/>
                </a:cubicBezTo>
                <a:cubicBezTo>
                  <a:pt x="8702345" y="-1221"/>
                  <a:pt x="8967517" y="51895"/>
                  <a:pt x="9088705" y="0"/>
                </a:cubicBezTo>
                <a:cubicBezTo>
                  <a:pt x="9209893" y="-51895"/>
                  <a:pt x="9457248" y="27050"/>
                  <a:pt x="9671314" y="0"/>
                </a:cubicBezTo>
                <a:cubicBezTo>
                  <a:pt x="9885380" y="-27050"/>
                  <a:pt x="9940178" y="16062"/>
                  <a:pt x="10137402" y="0"/>
                </a:cubicBezTo>
                <a:cubicBezTo>
                  <a:pt x="10334626" y="-16062"/>
                  <a:pt x="10299587" y="2558"/>
                  <a:pt x="10370446" y="0"/>
                </a:cubicBezTo>
                <a:cubicBezTo>
                  <a:pt x="10441305" y="-2558"/>
                  <a:pt x="11321749" y="45511"/>
                  <a:pt x="11652186" y="0"/>
                </a:cubicBezTo>
                <a:cubicBezTo>
                  <a:pt x="11654846" y="107429"/>
                  <a:pt x="11618215" y="362995"/>
                  <a:pt x="11652186" y="507832"/>
                </a:cubicBezTo>
                <a:cubicBezTo>
                  <a:pt x="11686157" y="652669"/>
                  <a:pt x="11649331" y="776986"/>
                  <a:pt x="11652186" y="1015663"/>
                </a:cubicBezTo>
                <a:cubicBezTo>
                  <a:pt x="11401133" y="1092410"/>
                  <a:pt x="11047004" y="982571"/>
                  <a:pt x="10836533" y="1015663"/>
                </a:cubicBezTo>
                <a:cubicBezTo>
                  <a:pt x="10626062" y="1048755"/>
                  <a:pt x="10439387" y="952432"/>
                  <a:pt x="10253924" y="1015663"/>
                </a:cubicBezTo>
                <a:cubicBezTo>
                  <a:pt x="10068461" y="1078894"/>
                  <a:pt x="9792305" y="950095"/>
                  <a:pt x="9671314" y="1015663"/>
                </a:cubicBezTo>
                <a:cubicBezTo>
                  <a:pt x="9550323" y="1081231"/>
                  <a:pt x="9305600" y="993568"/>
                  <a:pt x="9088705" y="1015663"/>
                </a:cubicBezTo>
                <a:cubicBezTo>
                  <a:pt x="8871810" y="1037758"/>
                  <a:pt x="8735280" y="955237"/>
                  <a:pt x="8389574" y="1015663"/>
                </a:cubicBezTo>
                <a:cubicBezTo>
                  <a:pt x="8043868" y="1076089"/>
                  <a:pt x="8180782" y="1009034"/>
                  <a:pt x="8040008" y="1015663"/>
                </a:cubicBezTo>
                <a:cubicBezTo>
                  <a:pt x="7899234" y="1022292"/>
                  <a:pt x="7811182" y="1011205"/>
                  <a:pt x="7690443" y="1015663"/>
                </a:cubicBezTo>
                <a:cubicBezTo>
                  <a:pt x="7569705" y="1020121"/>
                  <a:pt x="7136207" y="964542"/>
                  <a:pt x="6991312" y="1015663"/>
                </a:cubicBezTo>
                <a:cubicBezTo>
                  <a:pt x="6846417" y="1066784"/>
                  <a:pt x="6693595" y="979381"/>
                  <a:pt x="6408702" y="1015663"/>
                </a:cubicBezTo>
                <a:cubicBezTo>
                  <a:pt x="6123809" y="1051945"/>
                  <a:pt x="6144979" y="980715"/>
                  <a:pt x="6059137" y="1015663"/>
                </a:cubicBezTo>
                <a:cubicBezTo>
                  <a:pt x="5973295" y="1050611"/>
                  <a:pt x="5586090" y="960552"/>
                  <a:pt x="5360006" y="1015663"/>
                </a:cubicBezTo>
                <a:cubicBezTo>
                  <a:pt x="5133922" y="1070774"/>
                  <a:pt x="5106788" y="987270"/>
                  <a:pt x="5010440" y="1015663"/>
                </a:cubicBezTo>
                <a:cubicBezTo>
                  <a:pt x="4914092" y="1044056"/>
                  <a:pt x="4758382" y="980170"/>
                  <a:pt x="4660874" y="1015663"/>
                </a:cubicBezTo>
                <a:cubicBezTo>
                  <a:pt x="4563366" y="1051156"/>
                  <a:pt x="4114092" y="968265"/>
                  <a:pt x="3961743" y="1015663"/>
                </a:cubicBezTo>
                <a:cubicBezTo>
                  <a:pt x="3809394" y="1063061"/>
                  <a:pt x="3619293" y="954345"/>
                  <a:pt x="3379134" y="1015663"/>
                </a:cubicBezTo>
                <a:cubicBezTo>
                  <a:pt x="3138975" y="1076981"/>
                  <a:pt x="3141818" y="1009550"/>
                  <a:pt x="3029568" y="1015663"/>
                </a:cubicBezTo>
                <a:cubicBezTo>
                  <a:pt x="2917318" y="1021776"/>
                  <a:pt x="2647328" y="936281"/>
                  <a:pt x="2330437" y="1015663"/>
                </a:cubicBezTo>
                <a:cubicBezTo>
                  <a:pt x="2013546" y="1095045"/>
                  <a:pt x="2174957" y="1015465"/>
                  <a:pt x="2097393" y="1015663"/>
                </a:cubicBezTo>
                <a:cubicBezTo>
                  <a:pt x="2019829" y="1015861"/>
                  <a:pt x="1937718" y="1012387"/>
                  <a:pt x="1864350" y="1015663"/>
                </a:cubicBezTo>
                <a:cubicBezTo>
                  <a:pt x="1790982" y="1018939"/>
                  <a:pt x="1340392" y="981629"/>
                  <a:pt x="1048697" y="1015663"/>
                </a:cubicBezTo>
                <a:cubicBezTo>
                  <a:pt x="757002" y="1049697"/>
                  <a:pt x="362760" y="953636"/>
                  <a:pt x="0" y="1015663"/>
                </a:cubicBezTo>
                <a:cubicBezTo>
                  <a:pt x="-25834" y="808277"/>
                  <a:pt x="32412" y="683278"/>
                  <a:pt x="0" y="528145"/>
                </a:cubicBezTo>
                <a:cubicBezTo>
                  <a:pt x="-32412" y="373012"/>
                  <a:pt x="55160" y="236724"/>
                  <a:pt x="0" y="0"/>
                </a:cubicBezTo>
                <a:close/>
              </a:path>
            </a:pathLst>
          </a:custGeom>
          <a:noFill/>
          <a:ln w="38100">
            <a:solidFill>
              <a:schemeClr val="accent2">
                <a:lumMod val="50000"/>
              </a:schemeClr>
            </a:solidFill>
            <a:extLst>
              <a:ext uri="{C807C97D-BFC1-408E-A445-0C87EB9F89A2}">
                <ask:lineSketchStyleProps xmlns:ask="http://schemas.microsoft.com/office/drawing/2018/sketchyshapes" sd="428861184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pap-029" sz="2000" b="1" dirty="0">
                <a:solidFill>
                  <a:schemeClr val="accent2">
                    <a:lumMod val="50000"/>
                  </a:schemeClr>
                </a:solidFill>
                <a:latin typeface="Comic Sans MS" panose="030F0702030302020204" pitchFamily="66" charset="0"/>
              </a:rPr>
              <a:t>“Pero el a bisa mi: “Mi grasia ta sufisiente pa bo, pasobra mi poder ta wòrdu hasí perfekto den debilidat.” P’esei, lo mi gaba mas gustosamente tokante mi debilidatnan, pa e poder di Kristu por sosegá riba mi.” (2 Korintionan </a:t>
            </a:r>
            <a:r>
              <a:rPr lang="en" sz="1600" b="1" dirty="0">
                <a:solidFill>
                  <a:schemeClr val="accent2">
                    <a:lumMod val="50000"/>
                  </a:schemeClr>
                </a:solidFill>
                <a:latin typeface="Comic Sans MS" panose="030F0702030302020204" pitchFamily="66" charset="0"/>
              </a:rPr>
              <a:t>12:9)</a:t>
            </a:r>
          </a:p>
        </p:txBody>
      </p:sp>
    </p:spTree>
    <p:extLst>
      <p:ext uri="{BB962C8B-B14F-4D97-AF65-F5344CB8AC3E}">
        <p14:creationId xmlns:p14="http://schemas.microsoft.com/office/powerpoint/2010/main" val="2641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anim calcmode="lin" valueType="num">
                                      <p:cBhvr>
                                        <p:cTn id="36" dur="500" fill="hold"/>
                                        <p:tgtEl>
                                          <p:spTgt spid="7"/>
                                        </p:tgtEl>
                                        <p:attrNameLst>
                                          <p:attrName>ppt_x</p:attrName>
                                        </p:attrNameLst>
                                      </p:cBhvr>
                                      <p:tavLst>
                                        <p:tav tm="0">
                                          <p:val>
                                            <p:fltVal val="0.5"/>
                                          </p:val>
                                        </p:tav>
                                        <p:tav tm="100000">
                                          <p:val>
                                            <p:strVal val="#ppt_x"/>
                                          </p:val>
                                        </p:tav>
                                      </p:tavLst>
                                    </p:anim>
                                    <p:anim calcmode="lin" valueType="num">
                                      <p:cBhvr>
                                        <p:cTn id="37"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anim calcmode="lin" valueType="num">
                                      <p:cBhvr>
                                        <p:cTn id="45" dur="500" fill="hold"/>
                                        <p:tgtEl>
                                          <p:spTgt spid="9"/>
                                        </p:tgtEl>
                                        <p:attrNameLst>
                                          <p:attrName>ppt_x</p:attrName>
                                        </p:attrNameLst>
                                      </p:cBhvr>
                                      <p:tavLst>
                                        <p:tav tm="0">
                                          <p:val>
                                            <p:fltVal val="0.5"/>
                                          </p:val>
                                        </p:tav>
                                        <p:tav tm="100000">
                                          <p:val>
                                            <p:strVal val="#ppt_x"/>
                                          </p:val>
                                        </p:tav>
                                      </p:tavLst>
                                    </p:anim>
                                    <p:anim calcmode="lin" valueType="num">
                                      <p:cBhvr>
                                        <p:cTn id="46"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944</TotalTime>
  <Words>1398</Words>
  <Application>Microsoft Office PowerPoint</Application>
  <PresentationFormat>Panorámica</PresentationFormat>
  <Paragraphs>61</Paragraphs>
  <Slides>10</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10</vt:i4>
      </vt:variant>
    </vt:vector>
  </HeadingPairs>
  <TitlesOfParts>
    <vt:vector size="18" baseType="lpstr">
      <vt:lpstr>Aptos</vt:lpstr>
      <vt:lpstr>Calibri</vt:lpstr>
      <vt:lpstr>Arial</vt:lpstr>
      <vt:lpstr>Comic Sans MS</vt:lpstr>
      <vt:lpstr>Aptos Display</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103</cp:revision>
  <dcterms:created xsi:type="dcterms:W3CDTF">2026-04-25T14:07:55Z</dcterms:created>
  <dcterms:modified xsi:type="dcterms:W3CDTF">2026-05-21T14:14:08Z</dcterms:modified>
</cp:coreProperties>
</file>