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Hasi pa konose un hende i konstru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 un amistat durante di tempu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Hasi orashon pa e Spiritu Santu obra riba e persona su kurason. Resa pa e oportunidatnan korekto interaktua ku nan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Buska maneranan natural pa papia tokante di bo propio eksperensianan di fe 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òf ofresé un orashon pa nan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Buska maneranan pa konekt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bo amigu nobo ku otronan for di bo iglesia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Resa tokante di e nesesidatnan spes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ífiko òf preguntanan ku bo amigu nobo lo por tin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Buska un oportunidat pa mustra nan kon e Beibel ta ofres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 konsuelo, konseho, i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guiansa den nos bida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Lo bini un tempu bo lo kier puntra si bo amigu lo ta desea pa studia e Beibel ku bo. Mas lat, bo amigu lo por desea pa w</a:t>
          </a:r>
          <a:r>
            <a:rPr lang="pap-029" sz="18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òrdu batisá</a:t>
          </a:r>
          <a:endParaRPr lang="pap-029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 custLinFactNeighborY="552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Hasi pa konose un hende i konstru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 un amistat durante di tempu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5422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Hasi orashon pa e Spiritu Santu obra riba e persona su kurason. Resa pa e oportunidatnan korekto interaktua ku nan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5422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Buska maneranan natural pa papia tokante di bo propio eksperensianan di fe 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òf ofresé un orashon pa nan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Buska maneranan pa konekt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bo amigu nobo ku otronan for di bo iglesia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Resa tokante di e nesesidatnan spes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ífiko òf preguntanan ku bo amigu nobo lo por tin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Buska un oportunidat pa mustra nan kon e Beibel ta ofres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 konsuelo, konseho, i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guiansa den nos bida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Lo bini un tempu bo lo kier puntra si bo amigu lo ta desea pa studia e Beibel ku bo. Mas lat, bo amigu lo por desea pa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òrdu batisá</a:t>
          </a:r>
          <a:endParaRPr lang="pap-029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9862323" y="6471821"/>
            <a:ext cx="2329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-US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s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 pa 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KOMPARTI’E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DIOS TA BUSKA SU YIUNAN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Ta Efrain ta Mi yiu hòmber stimá, e yiu den ken Mi tin delisia? Maske frekuentemente Mi ta papia kontra di djé, tòg Mi ta kòrda riba djé. Pesei, Mi kurason ta anhela na djé; ‘ Mi tin gran kompashon p’é,’ Señor ta deklará.” (Jeremias 31:20 NIV)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686300" y="1571907"/>
            <a:ext cx="4752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 un sierto punto, Dios Su pueblo a splet: Efrain ( e reino di nort ) a bandon</a:t>
            </a:r>
            <a:r>
              <a:rPr lang="pap-029" sz="2000" b="1" dirty="0">
                <a:latin typeface="Aptos" panose="020B0004020202020204" pitchFamily="34" charset="0"/>
              </a:rPr>
              <a:t>á Dios</a:t>
            </a:r>
            <a:r>
              <a:rPr lang="pap-029" sz="2000" b="1" dirty="0"/>
              <a:t>; Juda ( e reino di s</a:t>
            </a:r>
            <a:r>
              <a:rPr lang="pap-029" sz="2000" b="1" dirty="0">
                <a:latin typeface="Aptos" panose="020B0004020202020204" pitchFamily="34" charset="0"/>
              </a:rPr>
              <a:t>ùit </a:t>
            </a:r>
            <a:r>
              <a:rPr lang="pap-029" sz="2000" b="1" dirty="0"/>
              <a:t>) a keda fiel.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554354"/>
            <a:ext cx="9153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Esnan kende a sirbi Dios i  despues</a:t>
            </a:r>
            <a:r>
              <a:rPr lang="pap-029" sz="2000" b="1" dirty="0"/>
              <a:t> a bandon’E, Dios ta sigui yama na nan ku amor. Nan ta Su yiunan, i</a:t>
            </a:r>
            <a:r>
              <a:rPr lang="pap-029" sz="2000" b="1" noProof="0" dirty="0"/>
              <a:t> E ta stima nan i persistentemente ta urgi nan pa bolbe b</a:t>
            </a:r>
            <a:r>
              <a:rPr lang="pap-029" sz="2000" b="1" noProof="0" dirty="0">
                <a:latin typeface="Aptos" panose="020B0004020202020204" pitchFamily="34" charset="0"/>
              </a:rPr>
              <a:t>è</a:t>
            </a:r>
            <a:r>
              <a:rPr lang="pap-029" sz="2000" b="1" dirty="0">
                <a:latin typeface="Aptos" panose="020B0004020202020204" pitchFamily="34" charset="0"/>
              </a:rPr>
              <a:t>k na djE</a:t>
            </a:r>
            <a:r>
              <a:rPr lang="pap-029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686300" y="2600374"/>
            <a:ext cx="4752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Apesar di su abandon, Dios a sigui konsider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Efrain komo 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Su yiu hòmber stimá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(Jer. 31:20). Asta El a deskrib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su wela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Raquel, komo yorando pa su yuinan h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òmber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, kende a muri den nan pikánan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(Jer. 31:15).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Podis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algun di nos propio yiunan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kende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ántes tabata konose e fe, a bandoná esaki. Leu di bira nos lomba na nan, nos mester sigui stima nan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papia kari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ñoso na 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Dios ta rek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òrdá nos ku nan ta e opheto di Su kompashon di mas tierno,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sinseramente E ta desea ku nan lo bolbe b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èk na djE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NOS TA BUSKANDO ESUN KU A BAI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Ounke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Mi ta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plama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meimei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e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pueblonan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tòg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den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teranan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leu nan lo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kòrda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riba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Mi.   Nan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yiunan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lo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sobrebibá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lo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bini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bèk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(Zakarias 10:9 </a:t>
            </a:r>
            <a:r>
              <a:rPr lang="en-US" sz="11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Nos kas</a:t>
            </a:r>
            <a:r>
              <a:rPr lang="pap-029" b="1" dirty="0">
                <a:latin typeface="Aptos" panose="020B0004020202020204" pitchFamily="34" charset="0"/>
              </a:rPr>
              <a:t>á</a:t>
            </a:r>
            <a:r>
              <a:rPr lang="pap-029" b="1" dirty="0"/>
              <a:t>; nos yiu h</a:t>
            </a:r>
            <a:r>
              <a:rPr lang="pap-029" b="1" dirty="0">
                <a:latin typeface="Aptos" panose="020B0004020202020204" pitchFamily="34" charset="0"/>
              </a:rPr>
              <a:t>òmber</a:t>
            </a:r>
            <a:r>
              <a:rPr lang="pap-029" b="1" dirty="0"/>
              <a:t>; nos yiu muh</a:t>
            </a:r>
            <a:r>
              <a:rPr lang="pap-029" b="1" dirty="0">
                <a:latin typeface="Aptos" panose="020B0004020202020204" pitchFamily="34" charset="0"/>
              </a:rPr>
              <a:t>é</a:t>
            </a:r>
            <a:r>
              <a:rPr lang="pap-029" b="1" dirty="0"/>
              <a:t>; nos amigu; nos bisi</a:t>
            </a:r>
            <a:r>
              <a:rPr lang="pap-029" b="1" dirty="0">
                <a:latin typeface="Aptos" panose="020B0004020202020204" pitchFamily="34" charset="0"/>
              </a:rPr>
              <a:t>ña</a:t>
            </a:r>
            <a:r>
              <a:rPr lang="pap-029" b="1" dirty="0"/>
              <a:t>; e ruman h</a:t>
            </a:r>
            <a:r>
              <a:rPr lang="pap-029" b="1" dirty="0">
                <a:latin typeface="Aptos" panose="020B0004020202020204" pitchFamily="34" charset="0"/>
              </a:rPr>
              <a:t>òmber òf ruman muhé ei kende tabata akustumbrá di sinta riba e banki di Iglesia ei</a:t>
            </a:r>
            <a:r>
              <a:rPr lang="pap-029" b="1" dirty="0"/>
              <a:t>… Un dia nan a ador</a:t>
            </a:r>
            <a:r>
              <a:rPr lang="pap-029" b="1" dirty="0">
                <a:latin typeface="Aptos" panose="020B0004020202020204" pitchFamily="34" charset="0"/>
              </a:rPr>
              <a:t>á ku nos</a:t>
            </a:r>
            <a:r>
              <a:rPr lang="pap-029" b="1" dirty="0"/>
              <a:t>, pero awor unda nan ta?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Nos deber ta pa bai i buska nan i  trese </a:t>
            </a:r>
            <a:r>
              <a:rPr lang="pap-029" sz="2000" b="1" dirty="0"/>
              <a:t>nan b</a:t>
            </a:r>
            <a:r>
              <a:rPr lang="pap-029" sz="2000" b="1" dirty="0">
                <a:latin typeface="Aptos" panose="020B0004020202020204" pitchFamily="34" charset="0"/>
              </a:rPr>
              <a:t>èk na e tou. Kon nos ta hasi esaki</a:t>
            </a:r>
            <a:r>
              <a:rPr lang="pap-029" sz="2000" b="1" noProof="0" dirty="0"/>
              <a:t>? Prom</a:t>
            </a:r>
            <a:r>
              <a:rPr lang="pap-029" sz="2000" b="1" noProof="0" dirty="0">
                <a:latin typeface="Aptos" panose="020B0004020202020204" pitchFamily="34" charset="0"/>
              </a:rPr>
              <a:t>é, dor di hasi orashon. Di dos, dor di ta un ehèmpel di amor i kariño</a:t>
            </a:r>
            <a:r>
              <a:rPr lang="pap-029" sz="2000" b="1" noProof="0" dirty="0"/>
              <a:t> pa ku nan.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337924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Tin hopi motibunan(rasonnan) pakiko hende ta laga e Iglesia. Nos no  a w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yamá pa huzga nan motibunan, kritiká nan motibunan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, òf simplemente lubida tokante di nan. </a:t>
            </a:r>
            <a:endParaRPr kumimoji="0" lang="pap-029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testimonio di bo bida, bo akshonnan, palabranan, i orashonnan pa un hende kende a dual for di Dios por kambia radikalmente nan bida i nan futuro.</a:t>
            </a: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noProof="0" dirty="0">
                <a:latin typeface="Constantia" panose="02030602050306030303" pitchFamily="18" charset="0"/>
              </a:rPr>
              <a:t>“ Dios lo por a komprometé e mensahe di e evangelio, i tur e trabou di ministerio amoroso, na e angelnan selestial. E lo por a utilisá otro medionan pa logra Su propósito. Pero den Su amor infinito El a skoh</a:t>
            </a:r>
            <a:r>
              <a:rPr lang="pap-029" sz="2400" b="1" dirty="0">
                <a:latin typeface="Constantia" panose="02030602050306030303" pitchFamily="18" charset="0"/>
              </a:rPr>
              <a:t>e pa hasi nos ko-obreronan ku Su mes, ku Kristu i</a:t>
            </a:r>
            <a:r>
              <a:rPr lang="pap-029" sz="2400" b="1" noProof="0" dirty="0">
                <a:latin typeface="Constantia" panose="02030602050306030303" pitchFamily="18" charset="0"/>
              </a:rPr>
              <a:t> e angelnan, pa nos lo por kompartí e bendishon, e goso, e elevamentu spiritual, kual ta resultá for di e ministerio no pichiri(generoso) aki. […]</a:t>
            </a:r>
          </a:p>
          <a:p>
            <a:pPr>
              <a:spcBef>
                <a:spcPts val="600"/>
              </a:spcBef>
            </a:pPr>
            <a:r>
              <a:rPr lang="pap-029" sz="2400" b="1" noProof="0" dirty="0">
                <a:latin typeface="Constantia" panose="02030602050306030303" pitchFamily="18" charset="0"/>
              </a:rPr>
              <a:t>Si bo lo bai traha manera Kristu ta diseñá ku Su disipelnan lo hasi, i  gana almanan p’E, lo bo sinti e nesesidat di un eksperensia mas profundo i un konosementu mas grandi den kosnan divino, i lo sinti hamber i</a:t>
            </a:r>
            <a:r>
              <a:rPr lang="pap-029" sz="2400" b="1" dirty="0">
                <a:latin typeface="Constantia" panose="02030602050306030303" pitchFamily="18" charset="0"/>
              </a:rPr>
              <a:t> set pa hustisia. Lo bo roga ku Dios, i</a:t>
            </a:r>
            <a:r>
              <a:rPr lang="pap-029" sz="2400" b="1" noProof="0" dirty="0">
                <a:latin typeface="Constantia" panose="02030602050306030303" pitchFamily="18" charset="0"/>
              </a:rPr>
              <a:t> bo fe lo wòrdu fortalesé, i bo alma lo bebe awa mas profundo na e pos di salbashon. Topando oposishonnan i pruebanan lo manehá bo na e Beibel i  orashon. Lo bo krese den grasia i e konosementu di Kristu, i lo desaroyá un eksperensia riku ”.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48481" y="250863"/>
            <a:ext cx="4369201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ap-029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pap-029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‘ Señor Dios a dunami un lenga ku a wòrdu siñá</a:t>
            </a:r>
            <a:r>
              <a:rPr lang="pap-029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pa Mi por sa kon pa papia un palabra na tempu na esun ku ta kansá. E ta spièrta Mi mainta tras di mainta, E ta spièrta Mi orea pa tende manera un ku a wòrdu siñá </a:t>
            </a:r>
            <a:r>
              <a:rPr lang="pap-029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kumimoji="0" lang="pap-029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(Isaias 50:4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A70FDB"/>
                </a:solidFill>
              </a:rPr>
              <a:t>Kiko nos mester kompart</a:t>
            </a:r>
            <a:r>
              <a:rPr lang="pap-029" sz="2000" b="1" dirty="0">
                <a:solidFill>
                  <a:srgbClr val="A70FDB"/>
                </a:solidFill>
                <a:latin typeface="Aptos" panose="020B0004020202020204" pitchFamily="34" charset="0"/>
              </a:rPr>
              <a:t>í</a:t>
            </a:r>
            <a:r>
              <a:rPr lang="pap-029" sz="2000" b="1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Gran Komishon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00A44E"/>
                </a:solidFill>
              </a:rPr>
              <a:t>Kon nos por kompart</a:t>
            </a:r>
            <a:r>
              <a:rPr lang="pap-029" sz="2000" b="1" dirty="0">
                <a:solidFill>
                  <a:srgbClr val="00A44E"/>
                </a:solidFill>
                <a:latin typeface="Aptos" panose="020B0004020202020204" pitchFamily="34" charset="0"/>
              </a:rPr>
              <a:t>í</a:t>
            </a:r>
            <a:r>
              <a:rPr lang="pap-029" sz="2000" b="1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Imitando Hesus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Kultivando amistat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C64D1C"/>
                </a:solidFill>
              </a:rPr>
              <a:t>Kon pa trese esnan ku a bai b</a:t>
            </a:r>
            <a:r>
              <a:rPr lang="pap-029" sz="2000" b="1" dirty="0">
                <a:solidFill>
                  <a:srgbClr val="C64D1C"/>
                </a:solidFill>
                <a:latin typeface="Aptos" panose="020B0004020202020204" pitchFamily="34" charset="0"/>
              </a:rPr>
              <a:t>èk</a:t>
            </a:r>
            <a:r>
              <a:rPr lang="pap-029" sz="2000" b="1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Dios ta buskando Su yiunan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Nos ta buskando esun ku a bai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Miles no konose Hesus berdaderamente. Nos ta yama nan “ karn</a:t>
            </a:r>
            <a:r>
              <a:rPr lang="pap-029" sz="2000" b="1" dirty="0">
                <a:latin typeface="Aptos" panose="020B0004020202020204" pitchFamily="34" charset="0"/>
              </a:rPr>
              <a:t>é pèrdí</a:t>
            </a:r>
            <a:r>
              <a:rPr lang="pap-029" sz="2000" b="1" dirty="0"/>
              <a:t>,” pero asta nan no sa ku nan ta p</a:t>
            </a:r>
            <a:r>
              <a:rPr lang="pap-029" sz="2000" b="1" dirty="0">
                <a:latin typeface="Aptos" panose="020B0004020202020204" pitchFamily="34" charset="0"/>
              </a:rPr>
              <a:t>èrdí.</a:t>
            </a:r>
            <a:r>
              <a:rPr lang="pap-029" sz="2000" b="1" dirty="0"/>
              <a:t> Y kon nan lo sa ku nan tin mester di Hesus si ningun hende ta splika esaki na nan?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Kon Dios a skohe pa alkans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tur e hendenan ei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Dor di nos. </a:t>
            </a: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Esaki ta nos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gran komishon(enkargo). 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Dios ta kuida pa tur persona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riba e planeta aki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“ ta dese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pa tur hende wòrdu salbá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 yega na un konosementu di e b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èrdat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(1 Tim. 2:4 </a:t>
            </a:r>
            <a:r>
              <a:rPr kumimoji="0" lang="pap-029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NIV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 Esaki ta inklu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tantu esnan ku no konos’E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esnan kende, tabata konos’E, a bira bai for di Su kamindanan.</a:t>
            </a: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KIKO NOS MESTER KOMPART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0B0004020202020204" pitchFamily="34" charset="0"/>
              </a:rPr>
              <a:t>Í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E GRAN KOMISHON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Pesei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bai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hasi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disipelnan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 tur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nashonnan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batisando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nan den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nòmber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 e Tata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 e Yiu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 e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Spiritu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Santu 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(Mateo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“ Bai… [na] tur nashonnan ” tabata e mandato ku Hesus a duna na e hendenan kende a hala huntu pa mir’E despues di Su resurekshon (Mat. 28:18-19a).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4988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Manera Pedro i Juan, “ nos no por yuda di papia tokante di loke nos a mira i tende ” (Echonan 4:20). Nos por papia for di un p</a:t>
            </a:r>
            <a:r>
              <a:rPr lang="pap-029" sz="2000" b="1" noProof="0" dirty="0">
                <a:latin typeface="Aptos" panose="020B0004020202020204" pitchFamily="34" charset="0"/>
              </a:rPr>
              <a:t>úlpito</a:t>
            </a:r>
            <a:r>
              <a:rPr lang="pap-029" sz="2000" b="1" noProof="0" dirty="0"/>
              <a:t>, sklama den e kayanan, kompart</a:t>
            </a:r>
            <a:r>
              <a:rPr lang="pap-029" sz="2000" b="1" noProof="0" dirty="0">
                <a:latin typeface="Aptos" panose="020B0004020202020204" pitchFamily="34" charset="0"/>
              </a:rPr>
              <a:t>í nos testimonio riba </a:t>
            </a:r>
            <a:r>
              <a:rPr lang="pap-029" sz="2000" b="1" dirty="0">
                <a:latin typeface="Aptos" panose="020B0004020202020204" pitchFamily="34" charset="0"/>
              </a:rPr>
              <a:t>medio soshal, òf simplemente kompartí esaki ku un hende</a:t>
            </a:r>
            <a:r>
              <a:rPr lang="pap-029" sz="2000" b="1" noProof="0" dirty="0"/>
              <a:t>. Nos tur ta envolv</a:t>
            </a:r>
            <a:r>
              <a:rPr lang="pap-029" sz="2000" b="1" noProof="0" dirty="0">
                <a:latin typeface="Aptos" panose="020B0004020202020204" pitchFamily="34" charset="0"/>
              </a:rPr>
              <a:t>í. </a:t>
            </a:r>
            <a:endParaRPr lang="pap-029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disipelnan ei, na nan turno, a si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 otro disipelnan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… i asin’ei pa dos mil 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… te na nos mes dia. Awor, nos ta esunnan kende ta risibi Hesus Su mandato.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838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Kiko nan mester a hgasi? Nan mester a bai i </a:t>
            </a: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hasi disipelnan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Esei ta, pa hasi kontakto ku hendenan, batis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nan, 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 nan pa ta disipelnan di Hesus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(Mat. 28:19-20).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KON NOS POR KOMPART</a:t>
            </a:r>
            <a:r>
              <a:rPr lang="en-US" noProof="0" dirty="0">
                <a:latin typeface="Aptos" panose="020B0004020202020204" pitchFamily="34" charset="0"/>
              </a:rPr>
              <a:t>Í</a:t>
            </a:r>
            <a:r>
              <a:rPr lang="en-US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IMITANDO HESUS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Pasombra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Kristu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Su amor ta oblige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pasombra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konvensí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ún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muri pa tur”                         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Korintionan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5:14a </a:t>
            </a:r>
            <a:r>
              <a:rPr lang="en-US" sz="11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Kiko a motiv</a:t>
            </a:r>
            <a:r>
              <a:rPr lang="pap-029" sz="2000" b="1" dirty="0">
                <a:latin typeface="Aptos" panose="020B0004020202020204" pitchFamily="34" charset="0"/>
              </a:rPr>
              <a:t>á Hesus pa buska </a:t>
            </a:r>
            <a:r>
              <a:rPr lang="pap-029" sz="2000" b="1" dirty="0"/>
              <a:t>“ e karn</a:t>
            </a:r>
            <a:r>
              <a:rPr lang="pap-029" sz="2000" b="1" dirty="0">
                <a:latin typeface="Aptos" panose="020B0004020202020204" pitchFamily="34" charset="0"/>
              </a:rPr>
              <a:t>énan pèrdí </a:t>
            </a:r>
            <a:r>
              <a:rPr lang="pap-029" sz="2000" b="1" dirty="0"/>
              <a:t>” (Mat. 15:24</a:t>
            </a:r>
            <a:r>
              <a:rPr lang="en-US" sz="2000" b="1" noProof="0" dirty="0"/>
              <a:t>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56770"/>
            <a:ext cx="67504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Indudabelmente, tabata Su amor pa nos (Mat. 9:36; Efe. 5:2). Tambe El a pone Su amor denter di nos, asina ku nos por kompart</a:t>
            </a:r>
            <a:r>
              <a:rPr lang="pap-029" sz="2000" b="1" dirty="0">
                <a:latin typeface="Aptos" panose="020B0004020202020204" pitchFamily="34" charset="0"/>
              </a:rPr>
              <a:t>í esaki ku esnan kende ainda no konose Hesus. Tin bia, hende ta purba di forsa otronan pa aseptá Hesus pa nan mes bon</a:t>
            </a:r>
            <a:r>
              <a:rPr lang="pap-029" sz="2000" b="1" dirty="0"/>
              <a:t>. Pero esei no ta e m</a:t>
            </a:r>
            <a:r>
              <a:rPr lang="pap-029" sz="2000" b="1" dirty="0">
                <a:latin typeface="Aptos" panose="020B0004020202020204" pitchFamily="34" charset="0"/>
              </a:rPr>
              <a:t>étodo ku Dios a skohe</a:t>
            </a:r>
            <a:r>
              <a:rPr lang="en-US" sz="2000" b="1" noProof="0" dirty="0">
                <a:latin typeface="Aptos" panose="020B0004020202020204" pitchFamily="34" charset="0"/>
              </a:rPr>
              <a:t>. 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Dios no a forsa Adam i Eva pa no peka. E no a forsa e antidiluvianonan pa drenta e arka. E no a forsa e Ninivitanan pa asept’E. El a papia na nan ku amor i a </a:t>
            </a:r>
            <a:r>
              <a:rPr lang="pap-029" sz="2000" b="1" dirty="0"/>
              <a:t>spierta nan di e konsekuensianan di sigui nan propio kamindanan</a:t>
            </a:r>
            <a:r>
              <a:rPr lang="pap-029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Dor di imit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Hesus, nos ta mustra Su amor na otronan, 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ta invit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á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nan pa siguiE.  </a:t>
            </a:r>
            <a:endParaRPr kumimoji="0" lang="pap-029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KULTIVANDO AMISTAT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“…Sea semper prepará pa duna un kontesta na kada un ku pidi boso pa duna un rason pa e speransa ku boso tin. Pero hasi esaki ku mansidumbre i rèspèt.” </a:t>
            </a:r>
            <a:r>
              <a:rPr lang="pap-029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Pedro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Nos tur ta predikadornan di Hesus i </a:t>
            </a:r>
            <a:r>
              <a:rPr lang="pap-029" sz="2000" b="1" dirty="0"/>
              <a:t>a w</a:t>
            </a:r>
            <a:r>
              <a:rPr lang="pap-029" sz="2000" b="1" dirty="0">
                <a:latin typeface="Aptos" panose="020B0004020202020204" pitchFamily="34" charset="0"/>
              </a:rPr>
              <a:t>òrdu komandá pa prepara nos mes pa esaki</a:t>
            </a:r>
            <a:r>
              <a:rPr lang="pap-029" sz="2000" b="1" noProof="0" dirty="0"/>
              <a:t>                    (1 Pedro 3:15). Pero no ta tur di nos sa kon pa predik</a:t>
            </a:r>
            <a:r>
              <a:rPr lang="pap-029" sz="2000" b="1" noProof="0" dirty="0">
                <a:latin typeface="Aptos" panose="020B0004020202020204" pitchFamily="34" charset="0"/>
              </a:rPr>
              <a:t>á</a:t>
            </a:r>
            <a:r>
              <a:rPr lang="pap-029" sz="2000" b="1" noProof="0" dirty="0"/>
              <a:t>. Sinembargo, nos tin e promesa ku Dios mes lo duna nos e palabranan nesesario               (Isaias 50:4).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821354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Aki tin algun tepnan simpel pa tene na mente segun ku bo ta konsider</a:t>
            </a:r>
            <a:r>
              <a:rPr lang="pap-029" b="1" dirty="0">
                <a:latin typeface="Aptos" panose="020B0004020202020204" pitchFamily="34" charset="0"/>
              </a:rPr>
              <a:t>á kon pa ta mas intenshonal tokante di kompartí H</a:t>
            </a:r>
            <a:r>
              <a:rPr lang="pap-029" b="1" dirty="0"/>
              <a:t>esus ku otronan: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/>
              <a:t>KON PA TRESE ESNAN KU A BAI B</a:t>
            </a:r>
            <a:r>
              <a:rPr lang="en-US" sz="8000" noProof="0" dirty="0">
                <a:latin typeface="Aptos" panose="020B0004020202020204" pitchFamily="34" charset="0"/>
              </a:rPr>
              <a:t>ÈK</a:t>
            </a:r>
            <a:r>
              <a:rPr lang="en-US" sz="80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1546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2026-05-02T16:09:24Z</dcterms:created>
  <dcterms:modified xsi:type="dcterms:W3CDTF">2026-06-03T06:04:25Z</dcterms:modified>
</cp:coreProperties>
</file>