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Tempu pa warda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E Segunda Binida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Yegando kas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Kiko nos lo hasi den eternidat?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Nos responsabilidat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Gueranan i rumornan di gueranan</a:t>
          </a:r>
          <a:endParaRPr lang="es-ES" sz="20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Nashon kontra nashon 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Plaganan, tempunan di hamber i temblornan </a:t>
          </a:r>
          <a:endParaRPr lang="es-ES" sz="16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Kristiannan lo w</a:t>
          </a:r>
          <a:r>
            <a:rPr lang="en-US" sz="2000" b="1" dirty="0" err="1">
              <a:latin typeface="Aptos" panose="020B0004020202020204" pitchFamily="34" charset="0"/>
            </a:rPr>
            <a:t>òrdu</a:t>
          </a:r>
          <a:r>
            <a:rPr lang="en-US" sz="2000" b="1" dirty="0">
              <a:latin typeface="Aptos" panose="020B0004020202020204" pitchFamily="34" charset="0"/>
            </a:rPr>
            <a:t> </a:t>
          </a:r>
          <a:r>
            <a:rPr lang="en-US" sz="2000" b="1" dirty="0" err="1">
              <a:latin typeface="Aptos" panose="020B0004020202020204" pitchFamily="34" charset="0"/>
            </a:rPr>
            <a:t>odiá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Apostesia general 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Profetanan falsu ku ta ga</a:t>
          </a:r>
          <a:r>
            <a:rPr lang="en-US" sz="2000" b="1" dirty="0" err="1">
              <a:latin typeface="Aptos" panose="020B0004020202020204" pitchFamily="34" charset="0"/>
            </a:rPr>
            <a:t>ña</a:t>
          </a:r>
          <a:endParaRPr lang="es-ES" sz="20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en" sz="2000" b="1" dirty="0">
              <a:solidFill>
                <a:schemeClr val="tx1"/>
              </a:solidFill>
            </a:rPr>
            <a:t>Gran desasternan ta sakudi e Tera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(Rev. 6:12-14)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en" sz="2000" b="1" dirty="0">
              <a:solidFill>
                <a:schemeClr val="tx1"/>
              </a:solidFill>
            </a:rPr>
            <a:t>E se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ñal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di e Yiu di Hende ta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paresé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 un nubia chikitu)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pap-029" sz="2000" b="1" noProof="0" dirty="0">
              <a:solidFill>
                <a:schemeClr val="tx1"/>
              </a:solidFill>
            </a:rPr>
            <a:t>Hesus ta rement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á for di e nubianan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(Rev.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pap-029" sz="2000" b="1" noProof="0" dirty="0">
              <a:solidFill>
                <a:schemeClr val="tx1"/>
              </a:solidFill>
            </a:rPr>
            <a:t>Su bos ta lanta e morto i ta transform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á e bibunan </a:t>
          </a:r>
          <a:r>
            <a:rPr lang="pap-029" sz="2000" b="1" noProof="0" dirty="0">
              <a:solidFill>
                <a:schemeClr val="tx1"/>
              </a:solidFill>
            </a:rPr>
            <a:t>(Juan 5:28; 1 Tesalonisensenan  4:16; 1 Korintionan </a:t>
          </a:r>
          <a:r>
            <a:rPr lang="en" sz="2000" b="1" dirty="0">
              <a:solidFill>
                <a:schemeClr val="tx1"/>
              </a:solidFill>
            </a:rPr>
            <a:t>15:51-52)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angelnan ta hala e redem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ínan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huntu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ta trese nan na Hesus (1 Tesalonisensenan  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Tempu pa warda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E Segunda Binida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Yegando kas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Kiko nos lo hasi den eternidat?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Nos responsabilidat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Gueranan i rumornan di gueranan</a:t>
          </a:r>
          <a:endParaRPr lang="es-ES" sz="20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Nashon kontra nashon 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Plaganan, tempunan di hamber i temblornan </a:t>
          </a:r>
          <a:endParaRPr lang="es-ES" sz="16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Kristiannan lo w</a:t>
          </a:r>
          <a:r>
            <a:rPr lang="en-US" sz="2000" b="1" kern="1200" dirty="0" err="1">
              <a:latin typeface="Aptos" panose="020B0004020202020204" pitchFamily="34" charset="0"/>
            </a:rPr>
            <a:t>òrdu</a:t>
          </a:r>
          <a:r>
            <a:rPr lang="en-US" sz="2000" b="1" kern="1200" dirty="0">
              <a:latin typeface="Aptos" panose="020B0004020202020204" pitchFamily="34" charset="0"/>
            </a:rPr>
            <a:t> </a:t>
          </a:r>
          <a:r>
            <a:rPr lang="en-US" sz="2000" b="1" kern="1200" dirty="0" err="1">
              <a:latin typeface="Aptos" panose="020B0004020202020204" pitchFamily="34" charset="0"/>
            </a:rPr>
            <a:t>odiá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Apostesia general 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Profetanan falsu ku ta ga</a:t>
          </a:r>
          <a:r>
            <a:rPr lang="en-US" sz="2000" b="1" kern="1200" dirty="0" err="1">
              <a:latin typeface="Aptos" panose="020B0004020202020204" pitchFamily="34" charset="0"/>
            </a:rPr>
            <a:t>ña</a:t>
          </a:r>
          <a:endParaRPr lang="es-ES" sz="20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Gran desasternan ta sakudi e Tera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(Rev. 6:12-14)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 se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ñal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di e Yiu di Hende ta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paresé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 un nubia chikitu)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Hesus ta rement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á for di e nubianan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(Rev.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Su bos ta lanta e morto i ta transform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á e bibunan </a:t>
          </a:r>
          <a:r>
            <a:rPr lang="pap-029" sz="2000" b="1" kern="1200" noProof="0" dirty="0">
              <a:solidFill>
                <a:schemeClr val="tx1"/>
              </a:solidFill>
            </a:rPr>
            <a:t>(Juan 5:28; 1 Tesalonisensenan  4:16; 1 Korintionan </a:t>
          </a:r>
          <a:r>
            <a:rPr lang="en" sz="2000" b="1" kern="1200" dirty="0">
              <a:solidFill>
                <a:schemeClr val="tx1"/>
              </a:solidFill>
            </a:rPr>
            <a:t>15:51-52)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angelnan ta hala e redem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ínan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huntu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 trese nan na Hesus (1 Tesalonisensenan  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C049-7473-4DB3-AA31-0682B2FF2319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BC27-555A-4A45-BE10-D43B3F0D9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1BC27-555A-4A45-BE10-D43B3F0D9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6.svg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sv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diagramData" Target="../diagrams/data2.xml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DEN ETERNIDAT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13 pa Y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 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61838" y="597183"/>
            <a:ext cx="523966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Stim</a:t>
            </a:r>
            <a:r>
              <a:rPr kumimoji="0" lang="es-E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ánan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awor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nos </a:t>
            </a:r>
            <a:r>
              <a:rPr kumimoji="0" lang="es-E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ta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yiunan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di Dios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ainda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a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ărdu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revelá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kiko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nos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lo ta,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pero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nos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sa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ora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wòrdu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revelá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 ta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meskos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pasombra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mir’E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manera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ta 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Juan 3:2, </a:t>
            </a:r>
            <a:r>
              <a:rPr kumimoji="0" lang="es-ES" sz="2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136515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598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Ounke relashonando na Dios i logrando pa konos’E dor di nos bida ta vital, esei no ta e meta di e Kristian.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Kuantu tempu te na e momentu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ei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Kiko lo sosod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despues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 Kon e konosementu aki lo afekt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mi bida diario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Nos ta aspir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na algu mas.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Nos kier topa kara kara Esun ku nos a topa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ku Kende nos a interaktu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aki. 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TEMPU PA WARDA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Pero marka easki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Lo tin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tempunan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teribel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den e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último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dianan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Timoteo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a duna nos se</a:t>
            </a:r>
            <a:r>
              <a:rPr lang="pap-029" sz="2000" b="1" dirty="0">
                <a:latin typeface="Aptos" panose="020B0004020202020204" pitchFamily="34" charset="0"/>
              </a:rPr>
              <a:t>ñalnan ku lo sosodé promé ku Su Segunda Binida</a:t>
            </a:r>
            <a:r>
              <a:rPr lang="pap-029" sz="2000" b="1" dirty="0"/>
              <a:t>. Nan ta un seri di situashonnan ku lo bira pi</a:t>
            </a:r>
            <a:r>
              <a:rPr lang="pap-029" sz="2000" b="1" dirty="0">
                <a:latin typeface="Aptos" panose="020B0004020202020204" pitchFamily="34" charset="0"/>
              </a:rPr>
              <a:t>ó segun ku e momentu ei ta aserká </a:t>
            </a:r>
            <a:r>
              <a:rPr lang="pap-029" sz="2000" b="1" dirty="0"/>
              <a:t>(Mat. 24:6-11):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327443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323439"/>
            <a:chOff x="4962524" y="4118699"/>
            <a:chExt cx="4924425" cy="132343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ap-029" sz="1600" b="1" dirty="0"/>
                <a:t>Mapa di konfliktonan arm</a:t>
              </a:r>
              <a:r>
                <a:rPr lang="pap-029" sz="1600" b="1" dirty="0">
                  <a:latin typeface="Aptos" panose="020B0004020202020204" pitchFamily="34" charset="0"/>
                </a:rPr>
                <a:t>á ku ta progresá</a:t>
              </a:r>
              <a:r>
                <a:rPr lang="pap-029" sz="1600" b="1" dirty="0"/>
                <a:t>:</a:t>
              </a:r>
            </a:p>
            <a:p>
              <a:pPr lvl="1"/>
              <a:r>
                <a:rPr lang="pap-029" sz="1600" b="1" dirty="0"/>
                <a:t>Gueranan may</a:t>
              </a:r>
              <a:r>
                <a:rPr lang="pap-029" sz="1600" b="1" dirty="0">
                  <a:latin typeface="Aptos" panose="020B0004020202020204" pitchFamily="34" charset="0"/>
                </a:rPr>
                <a:t>ó </a:t>
              </a:r>
              <a:r>
                <a:rPr lang="pap-029" sz="1600" b="1" dirty="0"/>
                <a:t>(10,000 mortonan </a:t>
              </a:r>
              <a:r>
                <a:rPr lang="pap-029" sz="1600" b="1" dirty="0">
                  <a:latin typeface="Aptos" panose="020B0004020202020204" pitchFamily="34" charset="0"/>
                </a:rPr>
                <a:t>òf mas</a:t>
              </a:r>
              <a:r>
                <a:rPr lang="pap-029" sz="1600" b="1" dirty="0"/>
                <a:t>)</a:t>
              </a:r>
            </a:p>
            <a:p>
              <a:pPr lvl="1"/>
              <a:r>
                <a:rPr lang="pap-029" sz="1600" b="1" dirty="0"/>
                <a:t>Gueranan menor  (1,000-9,999 mortonan)</a:t>
              </a:r>
            </a:p>
            <a:p>
              <a:pPr lvl="1"/>
              <a:r>
                <a:rPr lang="pap-029" sz="1600" b="1" dirty="0"/>
                <a:t>Konfliktonan (100-999 mortonan)</a:t>
              </a:r>
            </a:p>
            <a:p>
              <a:pPr lvl="1"/>
              <a:r>
                <a:rPr lang="pap-029" sz="1600" b="1" dirty="0"/>
                <a:t>Chokenan i pleitunan (1-99 mortonan)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387895"/>
            <a:ext cx="531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Un revivamentu spiritual ta nesesario. Nos tin mester di resa, manera Asaf: “ Restor</a:t>
            </a:r>
            <a:r>
              <a:rPr lang="pap-029" sz="2000" b="1" dirty="0">
                <a:latin typeface="Aptos" panose="020B0004020202020204" pitchFamily="34" charset="0"/>
              </a:rPr>
              <a:t>á nos</a:t>
            </a:r>
            <a:r>
              <a:rPr lang="pap-029" sz="2000" b="1" dirty="0"/>
              <a:t>, O Dios; hasi Bo kara resplandes</a:t>
            </a:r>
            <a:r>
              <a:rPr lang="pap-029" sz="2000" b="1" dirty="0">
                <a:latin typeface="Aptos" panose="020B0004020202020204" pitchFamily="34" charset="0"/>
              </a:rPr>
              <a:t>é riba nos</a:t>
            </a:r>
            <a:r>
              <a:rPr lang="pap-029" sz="2000" b="1" dirty="0"/>
              <a:t>, pa nos por w</a:t>
            </a:r>
            <a:r>
              <a:rPr lang="pap-029" sz="2000" b="1" dirty="0">
                <a:latin typeface="Aptos" panose="020B0004020202020204" pitchFamily="34" charset="0"/>
              </a:rPr>
              <a:t>òrdu salbá </a:t>
            </a:r>
            <a:r>
              <a:rPr lang="pap-029" sz="2000" b="1" dirty="0"/>
              <a:t>” (Salmo 80:3).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17">
            <a:extLst>
              <a:ext uri="{FF2B5EF4-FFF2-40B4-BE49-F238E27FC236}">
                <a16:creationId xmlns:a16="http://schemas.microsoft.com/office/drawing/2014/main" id="{9B27A45C-7A80-EDCB-E577-48BA3699DDD6}"/>
              </a:ext>
            </a:extLst>
          </p:cNvPr>
          <p:cNvSpPr txBox="1"/>
          <p:nvPr/>
        </p:nvSpPr>
        <p:spPr>
          <a:xfrm>
            <a:off x="166826" y="4464565"/>
            <a:ext cx="359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mantene nos konfiansa den e “ tempunan teribel aki”                                   (2 Tim. 3:1) nos mester kultiv</a:t>
            </a:r>
            <a:r>
              <a:rPr lang="pap-029" sz="2000" b="1" dirty="0">
                <a:latin typeface="Aptos" panose="020B0004020202020204" pitchFamily="34" charset="0"/>
              </a:rPr>
              <a:t>á un relashon korekto ku Dios, i</a:t>
            </a:r>
            <a:r>
              <a:rPr lang="pap-029" sz="2000" b="1" dirty="0"/>
              <a:t> tin e siguransa ku El a pordon</a:t>
            </a:r>
            <a:r>
              <a:rPr lang="pap-029" sz="2000" b="1" dirty="0">
                <a:latin typeface="Aptos" panose="020B0004020202020204" pitchFamily="34" charset="0"/>
              </a:rPr>
              <a:t>á nos pikánan i</a:t>
            </a:r>
            <a:r>
              <a:rPr lang="pap-029" sz="2000" b="1" dirty="0"/>
              <a:t> ku nos ta salba</a:t>
            </a:r>
            <a:r>
              <a:rPr lang="pap-029" sz="2000" b="1" dirty="0">
                <a:latin typeface="Aptos" panose="020B0004020202020204" pitchFamily="34" charset="0"/>
              </a:rPr>
              <a:t> pa medio di djE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SEGUNDA BINIDA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rgbClr val="D6732F"/>
                </a:solidFill>
                <a:latin typeface="Comic Sans MS" panose="030F0702030302020204" pitchFamily="66" charset="0"/>
              </a:rPr>
              <a:t>Y E lo manda Su angelnan ku un zonido duru di tròmpèt, i nan lo reuní Su eligínan for di e kuater bientunan, for di un punto di e shelunan te na e otro.” </a:t>
            </a:r>
            <a:r>
              <a:rPr lang="pap-029" sz="14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(Mateo 24:31)</a:t>
            </a:r>
            <a:endParaRPr lang="pap-029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Mateo 24:29-31 ta bisa den breve e eventonan prinsipal di e gran evento aki, e esena di kual ta w</a:t>
            </a:r>
            <a:r>
              <a:rPr lang="pap-029" b="1" dirty="0">
                <a:latin typeface="Aptos" panose="020B0004020202020204" pitchFamily="34" charset="0"/>
              </a:rPr>
              <a:t>òrdu komplimentá dor di otro pasashinan</a:t>
            </a:r>
            <a:r>
              <a:rPr lang="en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97156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402816"/>
            <a:ext cx="523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momento ei, ora ku e tr</a:t>
            </a:r>
            <a:r>
              <a:rPr lang="pap-029" sz="2000" b="1" dirty="0">
                <a:latin typeface="Aptos" panose="020B0004020202020204" pitchFamily="34" charset="0"/>
              </a:rPr>
              <a:t>òmpètnan zona i</a:t>
            </a:r>
            <a:r>
              <a:rPr lang="pap-029" sz="2000" b="1" dirty="0"/>
              <a:t> tur wowo humano ta mira Hesus, nos lo sa ku e tabata bale la pena e speramentu (wardamentu). Tur orashon di perseveransia, tur momento ku nos a pone tempu di prioridat kunE, tur bia ku nos a papia ku kurashi p’E, tur prueba — lo w</a:t>
            </a:r>
            <a:r>
              <a:rPr lang="pap-029" sz="2000" b="1" dirty="0">
                <a:latin typeface="Aptos" panose="020B0004020202020204" pitchFamily="34" charset="0"/>
              </a:rPr>
              <a:t>òrdu kulminá (kompletá) den mira Su kara</a:t>
            </a:r>
            <a:r>
              <a:rPr lang="pap-029" sz="20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YEGANDO KAS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 Mi Tata Su kas tin hopi lug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á-di-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biba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no tabata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asina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lo Mi 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bisa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Mi ta bai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einan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pa prepare un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lugá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(Juan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Shelu tin un lug</a:t>
            </a:r>
            <a:r>
              <a:rPr lang="pap-029" sz="2000" b="1" dirty="0">
                <a:latin typeface="Aptos" panose="020B0004020202020204" pitchFamily="34" charset="0"/>
              </a:rPr>
              <a:t>á ku Hesus a prepará pa nos, un stat pa biba deb dje</a:t>
            </a:r>
            <a:r>
              <a:rPr lang="pap-029" sz="2000" b="1" dirty="0"/>
              <a:t>: e Jerusal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m Nobo (Juan 14:2; Heb. 11:10; Rev. 21:10</a:t>
            </a:r>
            <a:r>
              <a:rPr lang="en" sz="2000" b="1" dirty="0"/>
              <a:t>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735423"/>
            <a:ext cx="5938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prom</a:t>
            </a:r>
            <a:r>
              <a:rPr lang="pap-029" sz="2000" b="1" dirty="0">
                <a:latin typeface="Aptos" panose="020B0004020202020204" pitchFamily="34" charset="0"/>
              </a:rPr>
              <a:t>é evento ku nos lo atendé den nos kas nobo lo ta inolvidabel</a:t>
            </a:r>
            <a:r>
              <a:rPr lang="pap-029" sz="2000" b="1" dirty="0"/>
              <a:t>: e sena matrimonial di e Lamchi (Rev. 19:9).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762425"/>
            <a:ext cx="5961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stat aki, huntu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ku esaki su habitantenan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–  nos – ta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rdu yam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e br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ùit di e Lamchi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(Rev. 21:2, 9; Rev. 19:7-8).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5016198"/>
            <a:ext cx="59613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pa bira e br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uit di Kristu, nos mester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promé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Su br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ùit riba e tera aki. Nos mester tin un relashon íntimo ku Hesus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awor. Pa konos’E. Pa papia kunE tur dia. Pa konfi’E. Pa anhela pa e dia ora ku nos lo biba kunE pa semper. 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KIKO NOS LO HASI DEN ETERNIDAT?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 Pasombra e Lamchi meimei di e trono lo ta nan wardadó; E lo guia nan na fuentenan di awa di bida. I Dios lo seka tur lágrima for di nan wowonan.” </a:t>
            </a:r>
            <a:r>
              <a:rPr lang="pap-029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(Revelashon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bendishon di mas grandi ku nos lo tin den Shelu lo ta mirando Hesus i ser kapas pa gradisiE pa loke El a hasi pa nos.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nos lo no biba pa semper den Shelu. Un tempu lo yega ora ku nos lo baha na Tera, nos hogar final (Rev. 21:1-3; Salmo 37:9). Ounke maldat lo no eksist</a:t>
            </a:r>
            <a:r>
              <a:rPr lang="pap-029" sz="2000" b="1" dirty="0">
                <a:latin typeface="Aptos" panose="020B0004020202020204" pitchFamily="34" charset="0"/>
              </a:rPr>
              <a:t>í einan mas, H</a:t>
            </a:r>
            <a:r>
              <a:rPr lang="pap-029" sz="2000" b="1" dirty="0"/>
              <a:t>esus ainda lo ta nos Wardad</a:t>
            </a:r>
            <a:r>
              <a:rPr lang="pap-029" sz="2000" b="1" dirty="0">
                <a:latin typeface="Aptos" panose="020B0004020202020204" pitchFamily="34" charset="0"/>
              </a:rPr>
              <a:t>ó</a:t>
            </a:r>
            <a:r>
              <a:rPr lang="pap-029" sz="2000" b="1" dirty="0"/>
              <a:t>, kuidando tiernamente pa nos (Isa. 25:8; Rev. 7:17).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720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Naturalmente, esaki lo no ta un bida in</a:t>
            </a:r>
            <a:r>
              <a:rPr lang="pap-029" sz="2000" b="1" dirty="0">
                <a:latin typeface="Aptos" panose="020B0004020202020204" pitchFamily="34" charset="0"/>
              </a:rPr>
              <a:t>útil</a:t>
            </a:r>
            <a:r>
              <a:rPr lang="pap-029" sz="2000" b="1" dirty="0"/>
              <a:t>. Meskos ku Dios a duna hende un trabou ora ku El a krey</a:t>
            </a:r>
            <a:r>
              <a:rPr lang="pap-029" sz="2000" b="1" dirty="0">
                <a:latin typeface="Aptos" panose="020B0004020202020204" pitchFamily="34" charset="0"/>
              </a:rPr>
              <a:t>é, kada un di nos lo tin un propósito einan. Nos lo ta kapas pa ekspandé nos konosementu i</a:t>
            </a:r>
            <a:r>
              <a:rPr lang="pap-029" sz="2000" b="1" dirty="0"/>
              <a:t> deskubr</a:t>
            </a:r>
            <a:r>
              <a:rPr lang="pap-029" sz="2000" b="1" dirty="0">
                <a:latin typeface="Aptos" panose="020B0004020202020204" pitchFamily="34" charset="0"/>
              </a:rPr>
              <a:t>í kontinuamente maravianan nobo. </a:t>
            </a:r>
            <a:endParaRPr lang="pap-029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Kontrali na loke ta sosod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awor, e ora ei nos pensamentunan lo ta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100% dirig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serka Dios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Kende Su amor lo pasa over di tur fibra di nos ser (Rev. 14:1).</a:t>
            </a: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NOS RESPONSABILIDAT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E Spiritu i e br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uit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 Bini!” 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esun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tende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 Bini!” Laga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esun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tin set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bini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esun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desea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regalo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pòrnada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e awa di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bida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(Revelashon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Jerusal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m Nobo — nos kas et</a:t>
            </a:r>
            <a:r>
              <a:rPr lang="pap-029" sz="2000" b="1" dirty="0">
                <a:latin typeface="Aptos" panose="020B0004020202020204" pitchFamily="34" charset="0"/>
              </a:rPr>
              <a:t>èrno </a:t>
            </a:r>
            <a:r>
              <a:rPr lang="pap-029" sz="2000" b="1" dirty="0"/>
              <a:t>— un riu di e awa di bida ta kore for di e trono di Dios, alimentando e palu di bida  (Rev. 22:1-2). Bida abundante, bida et</a:t>
            </a:r>
            <a:r>
              <a:rPr lang="pap-029" sz="2000" b="1" dirty="0">
                <a:latin typeface="Aptos" panose="020B0004020202020204" pitchFamily="34" charset="0"/>
              </a:rPr>
              <a:t>èrno</a:t>
            </a:r>
            <a:r>
              <a:rPr lang="pap-029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40048"/>
            <a:ext cx="8266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 tin un responsabilidat pa ku esnan kende ta anhel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pa bida etèrno pero no sa kon pa optené(haña) esaki.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Nos mester proklam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ku tono haltu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“ Laga esun ku tin set bini; i laga esun ku ta desea tuma e regalo p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òrnada di e awa di bida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(Rev. 22:17).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Alkansando 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É  ta liber. H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esus a paga e preis. Nos a respond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un dia na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yamada di e Spiritu Santu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sa kon pa yega einan, pero otronan ainda no konose e kaminda.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063487"/>
            <a:ext cx="8266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Te ora ku e tempu bini ora ku nos lo por bebe e awa ei,  no laga nos bira kans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á di warda. Laga nos mantene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 e anhelo bibu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. Bini,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 Se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ñor Hesus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5675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 E gran kontroversia kab</a:t>
            </a:r>
            <a:r>
              <a:rPr lang="pap-029" sz="2800" b="1" dirty="0">
                <a:solidFill>
                  <a:srgbClr val="00185C"/>
                </a:solidFill>
                <a:latin typeface="Aptos" panose="020B0004020202020204" pitchFamily="34" charset="0"/>
              </a:rPr>
              <a:t>á. Pik</a:t>
            </a:r>
            <a:r>
              <a:rPr lang="pap-029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á i pekadornan no tin mas. E universo kompleto ta limpi. Un pòls di harmonia i alegria ta bati dor di e kreashon inmenso. For di djE Kende a krea tur, ta kore bida i  lus i goso(alegria), dor di henter e reinonan(dominionan) di espasio sin límite.  For di e atom di mas minúskulo te na e mundu di mas grandi, tur kos, animá i sin bida, den nan bunitesa sin sombra i goso perfekto, ta deklará ku Dios ta amor.”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1335</Words>
  <Application>Microsoft Office PowerPoint</Application>
  <PresentationFormat>Panorámica</PresentationFormat>
  <Paragraphs>58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Aptos</vt:lpstr>
      <vt:lpstr>Calibri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2026-05-12T14:21:33Z</dcterms:created>
  <dcterms:modified xsi:type="dcterms:W3CDTF">2026-06-12T19:43:23Z</dcterms:modified>
</cp:coreProperties>
</file>