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Piká den  iglesia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piká di konsentimentu 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Eradikashon di piká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Tratando ku problemanan interno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evitá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piká</a:t>
          </a:r>
          <a:r>
            <a:rPr 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</a:t>
          </a:r>
          <a:r>
            <a:rPr lang="en-U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iglesia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Tèmpelnan di Spiritu Santu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Seksualidat legal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hasi un huisio ku ta determiná, òf no ta determiná, e kulpa di e persona (1 Kor.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5:3)</a:t>
          </a: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asosiá ku e pekadó, ni sikiera kome kuné, tanten ku e ta insistí pa wòrdu konsiderá un miembro di iglesia, sin dispuesto pa bandoná su piká (1 Kor. 5:11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ekspulsá e pekadó i entreg’é “na Satanas,” ya ku, dor di apresiá e piká aki, el a skohe boluntariamente pa pone su mes bou di yugo di Satanas (1 Kor. 5:2b, 5a, 13b)</a:t>
          </a: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Piká den  iglesia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piká di konsentimentu 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Eradikashon di piká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Tratando ku problemanan interno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evitá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piká</a:t>
          </a:r>
          <a:r>
            <a:rPr 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den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iglesia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Tèmpelnan di Spiritu Santu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Seksualidat legal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hasi un huisio ku ta determiná, òf no ta determiná, e kulpa di e persona (1 Kor.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5:3)</a:t>
          </a: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asosiá ku e pekadó, ni sikiera kome kuné, tanten ku e ta insistí pa wòrdu konsiderá un miembro di iglesia, sin dispuesto pa bandoná su piká (1 Kor. 5:11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 ekspulsá e pekadó i entreg’é “na Satanas,” ya ku, dor di apresiá e piká aki, el a skohe boluntariamente pa pone su mes bou di yugo di Satanas (1 Kor. 5:2b, 5a, 13b)</a:t>
          </a: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07/07/2026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-US" sz="60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PIKÁ DEN IGLESIA</a:t>
            </a:r>
            <a:endParaRPr lang="en" sz="6000" b="1" spc="300" dirty="0">
              <a:ln w="0"/>
              <a:solidFill>
                <a:srgbClr val="686688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348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Lesson 4 for July 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TEMPELNAN DI SPIRITU SANTU</a:t>
            </a:r>
            <a:endParaRPr lang="en" sz="4000" b="1" dirty="0">
              <a:ln w="22225">
                <a:solidFill>
                  <a:srgbClr val="826000"/>
                </a:solidFill>
                <a:prstDash val="solid"/>
              </a:ln>
              <a:solidFill>
                <a:srgbClr val="CC99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“Boso no sa ku boso kurpa ta tèmpel di Spiritu Santu ku ta den boso, Kende boso a risibí di Dios? Bo no ta bo mes”</a:t>
            </a:r>
          </a:p>
          <a:p>
            <a:pPr algn="ctr"/>
            <a:r>
              <a:rPr lang="pap-029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Korintionan 6:19)</a:t>
            </a:r>
            <a:endParaRPr lang="pap-029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410947"/>
            <a:ext cx="807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a trata e asuntu di pleitamentu, Pablo ta bolbe na e tópiko prinsipal: inmoralidat seksual denter di iglesia. Dikon e tabata eksistí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294724"/>
            <a:ext cx="3859424" cy="1974474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385225"/>
            <a:ext cx="900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Su argumento: nos kurpanan ta miembronan di Kristo. Nos no por tuma un miembro di Kristu i uni esaki ku un prostituta òf un adúltera</a:t>
            </a:r>
            <a:r>
              <a:rPr lang="en" sz="2000" b="1" dirty="0"/>
              <a:t>. 6:15-18).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6"/>
            <a:ext cx="86345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Finalmente, e ta hiba nos na reflehá riba un asuntu krusial: nos kurpa ta tèmpelnan di Spiritu Santu i, pues, no ta nos propiedat, pero ta pertenesé na Dios (1 Korintionan 6:19). Dios a kumpra nos ku e sanger presioso di su Yu, pues nos mester glorifiká Dios tantu den nos kurpa komo den nos spiritu (1 Korintionan . 6:20).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Kristiannan ta wòrdu yamá na santidat (1 Korintionan 6:11), i esaki mester ekskluí tur piká. Pero algun a argumentá ku, komo ku nan pikánan a wòrdu pordoná kaba, nan por a hasi loke nan tabata ke ku nan kurpa. Ta p’esei Pablo ta aklará ku “e kurpa no ta destiná pa inmoralidat seksual” (1 Korintionan </a:t>
            </a:r>
            <a:r>
              <a:rPr lang="en" sz="2000" b="1" dirty="0"/>
              <a:t>. 6:12-13).</a:t>
            </a:r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SEXUALIDAD LEGAL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511342"/>
            <a:ext cx="835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—	Dor di kontestá algun pregunta ku e iglesia na Korinto a lanta, Pablo ta yuda nos komprondé kon nos por hui for di inmoralidat seksual (1 Kor</a:t>
            </a:r>
            <a:r>
              <a:rPr lang="en" sz="2000" b="1" dirty="0"/>
              <a:t>. 7:1).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“Pero pa motibu di e inmoralidat seksual ku ta plama tur kaminda, kada hòmber mester tin su mes esposa i kada muhé su mes esposo.” </a:t>
            </a:r>
            <a:r>
              <a:rPr lang="pap-029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(1 Korintionan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7:2 </a:t>
            </a:r>
            <a:r>
              <a:rPr lang="en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4128402"/>
            <a:ext cx="4674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Hende soltero ku tin e don di kontinensia por probechá mihó di oportunidatnan pa sirbi Dios sin wòrdu limitá pa responsabilidatnan di famia (1 Kor. 7:6-8, 32-34).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358641"/>
            <a:ext cx="835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Kasá no mester nenga di tene relashon seksual pa evitá di instigá e otro na posibel adulterio.( 1 Kor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7:3-5).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588880"/>
            <a:ext cx="8356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Básikamente: hende kasá mester disfrutá di seksualidat legal ku nan kasá; hende soltero no mester tene relashon seksual ku niun hende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821493"/>
            <a:ext cx="4674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Hende soltero sin e don di kontinensia mester purba kasa pa evitá tentashon (1 Kor 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7:9).</a:t>
            </a: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pap-029" sz="2600" b="1" dirty="0">
                <a:latin typeface="Constantia" panose="02030602050306030303" pitchFamily="18" charset="0"/>
              </a:rPr>
              <a:t>Den trabou pa e erornan, laga tur wowo ta dirigí na Kristu. […] Laga nan papia ku e eror di e miserikòrdia pordonante di e Salbador. Laga nan enkurashá e pekadó pa arepentí, i kere den Esun ku por pordoná. […]</a:t>
            </a:r>
          </a:p>
          <a:p>
            <a:pPr>
              <a:spcBef>
                <a:spcPts val="600"/>
              </a:spcBef>
            </a:pPr>
            <a:r>
              <a:rPr lang="pap-029" sz="2600" b="1" dirty="0">
                <a:latin typeface="Constantia" panose="02030602050306030303" pitchFamily="18" charset="0"/>
              </a:rPr>
              <a:t>Laga e repentimentu di e pekadó wòrdu aseptá dor di iglesia ku kurasonnan agradesido. Laga esun ku arepentí wòrdu hibá for di e skuridat di inkredulidat pa e lus di fe i hustisia. Laga su man temblando wòrdu poné den e man amoroso di Hesus. Un remishon asina ta wòrdu ratifiká den shelu.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684000" y="5947768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3323987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ap-029" sz="2400" b="1" dirty="0">
                <a:solidFill>
                  <a:srgbClr val="196B24">
                    <a:lumMod val="75000"/>
                  </a:srgbClr>
                </a:solidFill>
                <a:latin typeface="Comic Sans MS" panose="030F0702030302020204" pitchFamily="66" charset="0"/>
              </a:rPr>
              <a:t>“Boso no sa ku boso kurpa ta tèmpel di Spiritu Santu ku ta den boso, Kende boso a risibí di Dios? Bo no ta di bo mes; bo a wòrdu kumprá na un preis. P’esei onra Dios ku boso kurpa”</a:t>
            </a:r>
            <a:endParaRPr kumimoji="0" lang="pap-029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(1 Korintionan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6:19, 20,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BS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765745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209551"/>
            <a:ext cx="687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Pablo ta pasa kapítulo sinku pa shete di 1 Korintionan prinsipalmente tratando di eradiká un piká ku a saka rais profundo den e iglesia di Korinto: inmoralidat seksual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453285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Usando un idioma kla i direkto, Pablo no solamente ta señalá piká, pero tambe ta proponé solushonnan pa dil kuné, i pa prevení di kai den dje atrobe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331418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E piká spesífiko aki a wòrdu agravá pa otronan manera ofensanan i froudenan kometé entre e rumannan mes, ku a wòrdu hibá dilanti di e kortenan sivil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2800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PIKÁ DEN IGLESIA</a:t>
            </a:r>
            <a:endParaRPr lang="en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E PIKÁ KONSENTI</a:t>
            </a:r>
            <a:endParaRPr lang="en" sz="4400" b="1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“I bo ta orguyoso! Bo no mester a preferá di bai den luto i a saka e hòmber ku a bin ta hasi esaki for di bo komunion?” </a:t>
            </a:r>
            <a:r>
              <a:rPr lang="pap-029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(1 Korintionan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5:2 </a:t>
            </a:r>
            <a:r>
              <a:rPr lang="en" sz="1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BS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7713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iglesia di Korinto tabatin “un kaso di inmoralidat seksual di un tipo ku ni paganonan no ta tolerá</a:t>
            </a:r>
            <a:r>
              <a:rPr lang="en" sz="2000" b="1" dirty="0"/>
              <a:t>” (1 Kor. 5:1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95925" y="4186146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iglesia tabata konsistí prinsipalmente di paganonan. Nan mes konsenshi a bisa nan ku no mester tolerá insesto. Ademas, nan konosementu di e Skritura a reforsá e idea aki </a:t>
            </a:r>
            <a:r>
              <a:rPr lang="en" sz="2000" b="1" dirty="0"/>
              <a:t>(Lev. 18:8).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186894"/>
            <a:ext cx="7425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E eksistensia di un relashon insestuoso denter di iglesia tabata sumamente serio. Pero e situashon a bira pió ainda pasobra, en bes di generá repugnansia bou di e miembronan, nan tabata orguyoso di a tolerá e piká aki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Kor. 5:2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NIV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95925" y="5509022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ap-029" sz="2000" b="1" dirty="0">
                <a:solidFill>
                  <a:prstClr val="black"/>
                </a:solidFill>
              </a:rPr>
              <a:t>Si nan tabata kla ku e relashon aki tabata pekaminoso... dikon nan tabata orguyoso di dje (1 Kor. 5:6)? E famia enbolbí tabatin influensia den iglesia? Nan a gaba di ta un iglesia tolerante di pecadornan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49160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ERADIKASHON DI PIKÁ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641405"/>
            <a:ext cx="6943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Dios lo husga esnan pafó. Saka e malbado for di meimei di boso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Korintionan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161923" y="1428243"/>
            <a:ext cx="7991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kaso di insesto tabata “konosementu públiko” kaba (1 Korintionan 5:1 NIV ), pues mester a tuma medidanan urgente pa evitá daño na e reputashon di e iglesia. Ki medidanan mester </a:t>
            </a:r>
            <a:r>
              <a:rPr lang="en-US" sz="2000" b="1" dirty="0" err="1"/>
              <a:t>tuma</a:t>
            </a:r>
            <a:r>
              <a:rPr lang="en" sz="2000" b="1" dirty="0"/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866741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484482"/>
            <a:ext cx="4729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Disiplina di iglesia (sin importá e gravedat di e piká) semper mester tin un propósito redentor. E persona su eror mester ta kla pa e por rekonosé, arepentí i “ser salbá den e dia di Señor Hesus”.( 1 Korintionan 5:5).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8215147" y="238033"/>
            <a:ext cx="3740253" cy="20161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TRATA KU PROBLEMANAN INTERNO</a:t>
            </a:r>
            <a:endParaRPr lang="en" sz="4400" b="1" spc="50" dirty="0">
              <a:ln w="15875">
                <a:solidFill>
                  <a:schemeClr val="accent1">
                    <a:lumMod val="75000"/>
                  </a:schemeClr>
                </a:solidFill>
              </a:ln>
              <a:solidFill>
                <a:srgbClr val="A5CA04"/>
              </a:solidFill>
              <a:effectLst>
                <a:innerShdw blurRad="63500" dist="50800" dir="13500000">
                  <a:srgbClr val="000000">
                    <a:alpha val="84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Si un di boso tin un disputa ku un otro, boso ta durf di hib’é dilanti di e impio pa huisio en bes di dilanti di e pueblo di Señor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Korintionan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6:1 </a:t>
            </a:r>
            <a:r>
              <a:rPr lang="en" sz="11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Despues di splika kon pa resolvé piká denter di iglesia, Pablo ta reprendé nan pa no sigui e guianan korekto i pa laga disputanan entre kreyentenan na kortenan sekular (1 Korintionan 6:1-6). Pero Pablo ta bai mas leu i ta ataká e rais di e problema.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 dos, Rumannan mester ta dispuesto pa pordoná ofensanan </a:t>
            </a:r>
            <a:r>
              <a:rPr lang="en" sz="2000" b="1" dirty="0"/>
              <a:t>(1 Kor. 6:7b).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Prome, No mester tin desakuerdo entre miembronan di iglesia (1 Kor. 6:7a) i, naturalmente, miembronan no mester hasi malu òf defraudá un otro miembro (1 Kor. 6:8).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0" y="5813762"/>
            <a:ext cx="7362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 ménos ku e ta un asuntu kriminal (Rom. 13:1-5), problemanan interno di iglesia mester wòrdu resolvé internamente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513716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 tres,, Si no tin akuerdo entre e miembronan, iglesia mester husga òf intermediá entre nan (1 Kor. 6:2).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662881" y="1038050"/>
            <a:ext cx="101862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“Ta nos trabou pa konosé nos fayonan i pikánan spesial, ku ta kousa skuridat i debilidat spiritual, i a paga nos promé amor. E ta mundanidat? Ta egoismo? Ta e amor pa outo-estima? E ta hasi esfuerso pa ta promé? Ta e piká di sensualidat ku ta intensamente aktivo? Ta e piká di e nikolaitanonan, kombertí e grasia di Dios den lascividat? Ta e mal uso i abusu di gran lus i oportunidatnan i privilegionan, hasiendo pretenshonnan gaba di sabiduria i konosementu religioso, miéntras ku e bida i karakter ta inkonsistente i inmoral? Sea kual sea ku a wòrdu mishi i kultivá te ora el a bira fuerte i dominante, hasi esfuersonan determiná pa superá, sino lo bo bai pèrdí.”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07823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Ye Shall Receive Power, December 18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-104775"/>
            <a:ext cx="7658100" cy="6576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fi-FI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KON PA EVITA PIKÁ DEN IGLESIA</a:t>
            </a:r>
            <a:endParaRPr lang="en" dirty="0">
              <a:pattFill prst="narHorz">
                <a:fgClr>
                  <a:srgbClr val="FFFF0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6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1451</Words>
  <Application>Microsoft Office PowerPoint</Application>
  <PresentationFormat>Panorámica</PresentationFormat>
  <Paragraphs>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103</cp:revision>
  <dcterms:created xsi:type="dcterms:W3CDTF">2026-06-19T16:27:56Z</dcterms:created>
  <dcterms:modified xsi:type="dcterms:W3CDTF">2026-07-07T19:10:07Z</dcterms:modified>
</cp:coreProperties>
</file>