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TRATU KU MAESTRONAN FALSU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è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 12  pa 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èptèmber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178510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pap-029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Pasombra e armanan di nos guera no ta karnal</a:t>
            </a:r>
            <a:r>
              <a:rPr lang="pap-029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pero tin poder pa destruí fòrtinan </a:t>
            </a:r>
            <a:r>
              <a:rPr kumimoji="0" lang="pap-029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”</a:t>
            </a:r>
            <a:br>
              <a:rPr kumimoji="0" lang="pap-029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</a:br>
            <a:r>
              <a:rPr kumimoji="0" lang="pap-029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(2 Korintionan 10:4, </a:t>
            </a:r>
            <a:r>
              <a:rPr kumimoji="0" lang="pap-029" sz="16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ESV</a:t>
            </a:r>
            <a:r>
              <a:rPr kumimoji="0" lang="pap-029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)</a:t>
            </a:r>
            <a:endParaRPr kumimoji="0" lang="pap-029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Guera spiritual: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 armanan pa atake (2 Korintionan 10:1-11)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 defensa korekto (2 Korintionan 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Tratando ku maestronan falsu:</a:t>
            </a:r>
            <a:endParaRPr kumimoji="0" lang="pap-029" sz="2000" b="1" i="0" u="none" strike="noStrike" kern="1200" cap="none" spc="0" normalizeH="0" baseline="0" dirty="0">
              <a:ln>
                <a:noFill/>
              </a:ln>
              <a:solidFill>
                <a:srgbClr val="0E40AC"/>
              </a:solidFill>
              <a:effectLst/>
              <a:uLnTx/>
              <a:uFillTx/>
              <a:latin typeface="Aptos" panose="02110004020202020204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ñadónan desfrasá komo apòstelnan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Korintionan 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Pablo i e maestronan falsu (2 Korintionan 11:16-31)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Eksaminashon propio i viktoria (2 Korintionan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800" y="118017"/>
            <a:ext cx="6784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Pablo </a:t>
            </a:r>
            <a:r>
              <a:rPr lang="pap-029" b="1" dirty="0">
                <a:solidFill>
                  <a:prstClr val="black"/>
                </a:solidFill>
                <a:latin typeface="Aptos" panose="02110004020202020204"/>
              </a:rPr>
              <a:t>a hasi esaki su mishon pa keda konstantemente inform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á tokante di tur e iglesianan. Pakiko?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Pa sa si nan tabatin </a:t>
            </a:r>
            <a:r>
              <a:rPr lang="pap-029" b="1" dirty="0">
                <a:solidFill>
                  <a:prstClr val="black"/>
                </a:solidFill>
                <a:latin typeface="Aptos" panose="02110004020202020204"/>
              </a:rPr>
              <a:t>nesesidat di kualke yudansa, un bishita, un poko konsuelo, 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òf un palabra di enkurashamentu  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Kor.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800" y="2440771"/>
            <a:ext cx="67842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 final di su di dos kata na e Korintionan, Pablo ta dirig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e problema di e maestronnan falsu aki. Kon nos lo por identifiká nan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Kon nos lo por batay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nan den e guera spiritual aki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Kon nos lo por vense nan?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441456"/>
            <a:ext cx="67842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Algun bes 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tabata wòrdu informá 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di maestronan falsu kende tabata kousando e fielnan pa trompeká. Ora ku esaki sosodé, e apòstel tabata wòrdu yená ku indignashon 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Kor. 11:29).</a:t>
            </a: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GUERA SPIRITUAL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Aptos" panose="02110004020202020204"/>
              </a:rPr>
              <a:t>E ARMANAN PA E ATAKE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Pasombra e armanan di</a:t>
            </a:r>
            <a:r>
              <a:rPr kumimoji="0" lang="pap-029" sz="1800" b="1" i="0" u="none" strike="noStrike" kern="1200" cap="none" spc="0" normalizeH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nos guera no ta karnal pero tin poder divino pa destruí fòrtinan </a:t>
            </a: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pap-029" sz="1400" b="1" i="0" u="none" strike="noStrike" kern="1200" cap="none" spc="0" normalizeH="0" baseline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(2 Korintionan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797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Pablo 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akusá di ta kobarde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inabil komo persona, ounke el a papia gr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òf den su kartanan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Kor. 10:10).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3639" y="5364516"/>
            <a:ext cx="36766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Pablo su outoridat 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duná na djé dor di Kristu,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lo huza esaki semper pa edifiká, no pa destruí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Kor. 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3936831"/>
            <a:ext cx="77975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“ armanan ” aki ta inklu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aktuando ku e humildat 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sumishon di Kristu (Mat. 11:29). Pero tambe nan ta involv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í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para firme kontra di maldat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manera Hesus a hasi (Mat. 21:12-13),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òf papia klaramente ora ta nesesario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(Mat. 23:23-27).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321004"/>
            <a:ext cx="77975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Komo kontesta na e argumentu aki, Pablo a indik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klaramente ku el a sinti kapas pa ta mes severo den persona komo den un karta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pero ku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lo no bùig na huza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 armanan karnal ” ( manera outoritarianismo</a:t>
            </a:r>
            <a:r>
              <a:rPr lang="pap-029" sz="2000" b="1" dirty="0">
                <a:solidFill>
                  <a:prstClr val="black"/>
                </a:solidFill>
                <a:latin typeface="Aptos" panose="02110004020202020204"/>
              </a:rPr>
              <a:t>, kastigu f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ísiko, òf alabansa propio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), pero lo huza solamente armanan “ poderoso den Dios ” (2 Kor. 10:2-4).</a:t>
            </a: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 DEFENSA KOREKTO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pap-029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</a:rPr>
              <a:t>Pasombra no t’esun ku ta rekomendá su mes ta keda aprobá</a:t>
            </a:r>
            <a:r>
              <a:rPr lang="pap-029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pero esun ku Señor ta rekomendá </a:t>
            </a:r>
            <a:r>
              <a:rPr kumimoji="0" lang="pap-029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pap-029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</a:rPr>
              <a:t>(2 Korintionan 10:18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Fil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ósofonan Griego</a:t>
            </a:r>
            <a:r>
              <a:rPr kumimoji="0" lang="pap-029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a kobra kantidatnan grandi na studiantenan kende tabata kier a siña for di nan. Pa atraé e studiantenan aki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nan a gaba di nan</a:t>
            </a:r>
            <a:r>
              <a:rPr kumimoji="0" lang="pap-029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konosementu, nan posishon soshal, </a:t>
            </a:r>
            <a:r>
              <a:rPr kumimoji="0" lang="pap-029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òf e hendenan importante kende tabata konosé 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i </a:t>
            </a:r>
            <a:r>
              <a:rPr kumimoji="0" lang="pap-029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tabata respetá nan. Esaki tambe tabata e práktika di e maestronan falsu kende a infiltrá Korinto</a:t>
            </a:r>
            <a:r>
              <a:rPr kumimoji="0" lang="pap-0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Kor. 10:12; 11:19-20).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9" y="2900852"/>
            <a:ext cx="43571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Pero Pablo no a kobra pa kompart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su konosementu, é no a presentá</a:t>
            </a:r>
            <a:r>
              <a:rPr lang="pap-029" sz="2000" b="1" dirty="0">
                <a:solidFill>
                  <a:prstClr val="black"/>
                </a:solidFill>
                <a:latin typeface="Aptos" panose="02110004020202020204"/>
              </a:rPr>
              <a:t> kartanan di rekomendashon, 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no a gaba(broma) tokante di su mes.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Y el a w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despresiá pa esaki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! Kon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 por defendé su mes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976005"/>
            <a:ext cx="76451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 parse ku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mester a wòrdu alabá dilanti di e Korintionan pa wòrdu aseptá dor di nan. Pero no tabata é kende mester a alabá su mes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 (Prov. 27:2). Pablo a laga Dios ta Esun pa alab’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Kor. 10:18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No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alab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á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bo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mes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Laga Dios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alaba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nos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6127829"/>
            <a:ext cx="76451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Si tin kualke kos ku nos por broma di dje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òf elogiá nos mes p’é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esaki ta konos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Dios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obedes’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Éle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(Jer. 9:24; 2 Kor. 10:17).</a:t>
            </a: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1856182"/>
            <a:ext cx="8082116" cy="31393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TRATANDO KU MAESTRONAN FALSU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GA</a:t>
            </a: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0B0004020202020204" pitchFamily="34" charset="0"/>
              </a:rPr>
              <a:t>ÑADÓNAN DISFRASÁ KOMO APÒSTELNAN </a:t>
            </a:r>
            <a:endParaRPr kumimoji="0" lang="en-US" sz="40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“ Pasombra hòmbernan asina ta apòstelnan falsu</a:t>
            </a:r>
            <a:r>
              <a:rPr lang="pap-029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trahadónan engañoso, kendenan ta disfrasá nan mes komo apòstelnan di Kristu </a:t>
            </a: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pap-029" sz="1400" b="1" i="0" u="none" strike="noStrike" kern="1200" cap="none" spc="0" normalizeH="0" baseline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(2 Korintionan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675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Pablo ta desea pa trese un iglesia puru na Kristu  (2 Kor. 11:2). Pero e iglesia tabata den peliger di w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engañá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, manera Eva, 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ò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p di ta e brùit di Hesus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Kor. 11:3).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9" y="2690080"/>
            <a:ext cx="57827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Kiko tabata e peliger real? Hudiunan kend</a:t>
            </a:r>
            <a:r>
              <a:rPr lang="pap-029" sz="2000" b="1" dirty="0">
                <a:solidFill>
                  <a:prstClr val="black"/>
                </a:solidFill>
                <a:latin typeface="Aptos" panose="02110004020202020204"/>
              </a:rPr>
              <a:t>e a rekomend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á(elogiá) nan mes komo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 gran ap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òstelnan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di Hesus a bini na Korinto si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ñando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 un otro Hesus,”  “ </a:t>
            </a:r>
            <a:r>
              <a:rPr lang="pap-029" sz="2000" b="1" noProof="0" dirty="0">
                <a:solidFill>
                  <a:prstClr val="black"/>
                </a:solidFill>
              </a:rPr>
              <a:t>diferente spiritu,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i “diferen-te</a:t>
            </a:r>
            <a:r>
              <a:rPr kumimoji="0" lang="pap-029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evangelio ”.   (2 Kor. 11:4-5; Gal. 1:8).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19427" y="4311204"/>
            <a:ext cx="69536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echo ku un hende ta predik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tokante di Hesus no ta nifiká ku nan ta mustra nos e Hesus real, manera E ta revelá den e Beibel. Nan palabranan lo por ta maraviyoso, pero Satanás mes tambe sa kon pa papia maravíanan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present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su mes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 den un angel di lus ” (2 Korintionan 11:14).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0" y="5932329"/>
            <a:ext cx="1219200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 medio di nan akshonnan i palabranan, maestronan</a:t>
            </a:r>
            <a:r>
              <a:rPr kumimoji="0" lang="pap-029" sz="19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berdadero ta si</a:t>
            </a:r>
            <a:r>
              <a:rPr kumimoji="0" lang="pap-029" sz="19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ña 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 e b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èrdat di Kristu 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(2 Kor. 11:9-10). Pero maestronan falsu, kende ta fingi piedat, ta ministernan di desepshon disfras</a:t>
            </a: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komo apòstelnan</a:t>
            </a:r>
            <a:b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</a:br>
            <a:r>
              <a:rPr kumimoji="0" lang="pap-029" sz="19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Kor. 11:13-15).</a:t>
            </a: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PABLO I E MAESTRONAN FALSU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“ Nan ta Hebreo</a:t>
            </a:r>
            <a:r>
              <a:rPr lang="pap-029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Ami tambe. Nan ta Israelita? Ami tambe. Nan ta Abraham su desendientenan? Ami tambe.</a:t>
            </a:r>
            <a:r>
              <a:rPr kumimoji="0" lang="pap-029" sz="1800" b="1" i="0" u="none" strike="noStrike" kern="1200" cap="none" spc="0" normalizeH="0" baseline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pap-029" sz="1400" b="1" i="0" u="none" strike="noStrike" kern="1200" cap="none" spc="0" normalizeH="0" baseline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(2 Korintionan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 similaridatnan tabatin entre Pablo i e maestronan falsu? Nan tur tabata Hudiunan konbert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î na Kristianismo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Kor. 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582926"/>
            <a:ext cx="518484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 aki Pablo su “ lokura “ ta kaba .” E no kier a duna e impreshon ku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tabata desea pa gaba tokante di loke el a hasi pa Kristu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Su berdadero bromamente (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òf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gloria ) tabata loke Kristu a hasi p’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Su forsa berdadero ta but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den 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su debilidat, kual a gui’é pa dependé kompletamente riba Hesus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Kor. 11:30-31; 12:6-10).</a:t>
            </a:r>
            <a:endParaRPr kumimoji="0" lang="pap-029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095497"/>
            <a:ext cx="82019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Kiko tabata e diferensianan entre nan? Aki Pablo su lokura ta kumins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“ Nan ta sirbid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ónan di Kristu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( Mi ta loko pa papia asin’aki.) Ami ta mas ” (2 Kor. 11:23 </a:t>
            </a:r>
            <a:r>
              <a:rPr kumimoji="0" lang="pap-029" sz="16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NIV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 Si e otronan aya a gaba di a sufri pa Kristu, Pablo tabata muchu mas kualifik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sut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enkarsel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menas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ku morto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piedr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noufrag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na laman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hund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i den peligernan di tur sorto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eksperensiando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hamber, set, friu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i desnudes; preokup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konstantemente pa e iglesianan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Kor. 11:23b-29).</a:t>
            </a: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EKSAMINASHON PROPIO I VIKTORIA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pap-029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“ Saminá boso mes pa wak si boso </a:t>
            </a:r>
            <a:r>
              <a:rPr lang="pap-029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 den e fe</a:t>
            </a:r>
            <a:r>
              <a:rPr lang="pap-029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; tèst boso mes. Boso no ta realisá ku Kristu Hesus ta den boso — a menos, di bèrdat, boso a </a:t>
            </a:r>
            <a:r>
              <a:rPr lang="pap-029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faya e tèst</a:t>
            </a:r>
            <a:r>
              <a:rPr kumimoji="0" lang="pap-029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?” </a:t>
            </a:r>
            <a:r>
              <a:rPr kumimoji="0" lang="pap-029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(2 Korintionan 13:5)</a:t>
            </a:r>
            <a:endParaRPr kumimoji="0" lang="pap-029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 tempu tabata serkando ora ku Pablo lo bishit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K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orinto. Kiko lo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haña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kon 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lo mester aktua di akuerdo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(2 Kor. 13:1-2).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226215"/>
            <a:ext cx="50097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Pablo tabata prepar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pa praktiká disiplina eklesiástiko forsosamemte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pa restour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e repentido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i pa kastig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e kabesura(kaprichoso)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06850"/>
            <a:ext cx="7738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Pablo, pa su parti, a hasi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orashon pa nan st</a:t>
            </a:r>
            <a:r>
              <a:rPr kumimoji="0" lang="pap-029" sz="20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òp di hasi maldat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hasi bon, i pa w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òrdu perfekshoná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Kor. 13:7-9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40476" y="4951823"/>
            <a:ext cx="50097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Pesei, prom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é ku e tempu ei bini, e Korintionan mester reflekshoná i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eksamin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 nan mes</a:t>
            </a:r>
            <a:r>
              <a:rPr kumimoji="0" lang="pap-029" sz="20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Kor. 13:5).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589019"/>
            <a:ext cx="50097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Su temor tabata</a:t>
            </a:r>
            <a:r>
              <a:rPr kumimoji="0" lang="pap-029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ku</a:t>
            </a:r>
            <a:r>
              <a:rPr lang="pap-029" sz="2000" b="1" dirty="0">
                <a:solidFill>
                  <a:prstClr val="black"/>
                </a:solidFill>
                <a:latin typeface="Aptos" panose="02110004020202020204"/>
              </a:rPr>
              <a:t>, yegando einan, 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 lo haña nan den desakuerdo i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varios pik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ánan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El a teme di tin ku yora pa pekadornan no repent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í </a:t>
            </a:r>
            <a:r>
              <a:rPr kumimoji="0" lang="pap-029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Kor. 12:20-21).</a:t>
            </a: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407459" y="485525"/>
            <a:ext cx="9565341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 E pueblo di Dios ta wòrdu dirigí na e Skrituranan komo nan salbaguardia kontra di e influensia di maestronan falsu i e poder engañoso di spiritunan di skuridat. Satanás ta utilisá tur posibel invento(plan) pa prevení hende di optene un konosementu di e Beibel; pasombra esaki su ekspreshonnan simpel ta revelá su engañ</a:t>
            </a:r>
            <a:r>
              <a:rPr lang="pap-029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onan(desepshonnan)</a:t>
            </a:r>
            <a:r>
              <a:rPr lang="pap-029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Na tur revivamentu di Dios Su trabou, e prínsipe di maldat ta wòrdu lantá(provoke) na mas aktividat intenso; awor é ta buta padilanti su esfuersonan ekstremo pa un lucha final kontra di Kristu i Su siguidónan. […] Asina di aserka e falsifikashon lo parse esun berdadero ku lo ta imposibel pa distingí entre nan eksept</a:t>
            </a:r>
            <a:r>
              <a:rPr lang="pap-029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o dor di e Skrituranan Santu</a:t>
            </a:r>
            <a:r>
              <a:rPr lang="pap-029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Pa medio di nan testimonio tur deklarashon i tur milager mester wòrdu di tèst.”</a:t>
            </a:r>
            <a:endParaRPr kumimoji="0" lang="pap-029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135621"/>
            <a:ext cx="3506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1481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41</cp:revision>
  <dcterms:created xsi:type="dcterms:W3CDTF">2026-08-18T22:37:24Z</dcterms:created>
  <dcterms:modified xsi:type="dcterms:W3CDTF">2026-09-13T10:47:07Z</dcterms:modified>
</cp:coreProperties>
</file>