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5" d="100"/>
          <a:sy n="35" d="100"/>
        </p:scale>
        <p:origin x="66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 E grasia di Se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ñor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Hesus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Kristu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 E amor di Dios 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 E komunion di e Spiritu Santu  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 Sea ku boso tur 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" sz="2000" b="1" dirty="0"/>
            <a:t>El a laga e rikesanan et</a:t>
          </a:r>
          <a:r>
            <a:rPr lang="en-US" sz="2000" b="1" dirty="0" err="1">
              <a:latin typeface="Aptos" panose="020B0004020202020204" pitchFamily="34" charset="0"/>
            </a:rPr>
            <a:t>èrno</a:t>
          </a:r>
          <a:r>
            <a:rPr lang="en-US" sz="2000" b="1" dirty="0">
              <a:latin typeface="Aptos" panose="020B0004020202020204" pitchFamily="34" charset="0"/>
            </a:rPr>
            <a:t> di </a:t>
          </a:r>
          <a:r>
            <a:rPr lang="en-US" sz="2000" b="1" dirty="0" err="1">
              <a:latin typeface="Aptos" panose="020B0004020202020204" pitchFamily="34" charset="0"/>
            </a:rPr>
            <a:t>shelu</a:t>
          </a:r>
          <a:r>
            <a:rPr lang="en-US" sz="2000" b="1" dirty="0">
              <a:latin typeface="Aptos" panose="020B0004020202020204" pitchFamily="34" charset="0"/>
            </a:rPr>
            <a:t> </a:t>
          </a:r>
          <a:r>
            <a:rPr lang="en-US" sz="2000" b="1" dirty="0" err="1">
              <a:latin typeface="Aptos" panose="020B0004020202020204" pitchFamily="34" charset="0"/>
            </a:rPr>
            <a:t>i</a:t>
          </a:r>
          <a:r>
            <a:rPr lang="en" sz="2000" b="1" dirty="0"/>
            <a:t> a bira pober asina ku nos lo por ered</a:t>
          </a:r>
          <a:r>
            <a:rPr lang="en-US" sz="2000" b="1" dirty="0">
              <a:latin typeface="Aptos" panose="020B0004020202020204" pitchFamily="34" charset="0"/>
            </a:rPr>
            <a:t>á Su </a:t>
          </a:r>
          <a:r>
            <a:rPr lang="en-US" sz="2000" b="1" dirty="0" err="1">
              <a:latin typeface="Aptos" panose="020B0004020202020204" pitchFamily="34" charset="0"/>
            </a:rPr>
            <a:t>rikesanan</a:t>
          </a:r>
          <a:r>
            <a:rPr lang="en" sz="2000" b="1" dirty="0"/>
            <a:t> (2 Kor. 8:9)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" sz="2000" b="1" dirty="0"/>
            <a:t>El a kana dor di nos mundu asina ku nos lo por konos’</a:t>
          </a:r>
          <a:r>
            <a:rPr lang="en-US" sz="2000" b="1" dirty="0">
              <a:latin typeface="Aptos" panose="020B0004020202020204" pitchFamily="34" charset="0"/>
            </a:rPr>
            <a:t>É</a:t>
          </a:r>
          <a:r>
            <a:rPr lang="en" sz="2000" b="1" dirty="0"/>
            <a:t>,</a:t>
          </a:r>
          <a:br>
            <a:rPr lang="en" sz="2000" b="1" dirty="0"/>
          </a:br>
          <a:r>
            <a:rPr lang="en" sz="2000" b="1" dirty="0"/>
            <a:t>stim’</a:t>
          </a:r>
          <a:r>
            <a:rPr lang="en-US" sz="2000" b="1" dirty="0">
              <a:latin typeface="Aptos" panose="020B0004020202020204" pitchFamily="34" charset="0"/>
            </a:rPr>
            <a:t>É</a:t>
          </a:r>
          <a:r>
            <a:rPr lang="en" sz="2000" b="1" dirty="0"/>
            <a:t>, i imit’</a:t>
          </a:r>
          <a:r>
            <a:rPr lang="en-US" sz="2000" b="1" dirty="0">
              <a:latin typeface="Aptos" panose="020B0004020202020204" pitchFamily="34" charset="0"/>
            </a:rPr>
            <a:t>É</a:t>
          </a:r>
          <a:r>
            <a:rPr lang="en" sz="2000" b="1" dirty="0"/>
            <a:t> (Juan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" sz="2000" b="1" dirty="0"/>
            <a:t>El a humiy</a:t>
          </a:r>
          <a:r>
            <a:rPr lang="en-US" sz="2000" b="1" dirty="0">
              <a:latin typeface="Aptos" panose="020B0004020202020204" pitchFamily="34" charset="0"/>
            </a:rPr>
            <a:t>á Su </a:t>
          </a:r>
          <a:r>
            <a:rPr lang="en-US" sz="2000" b="1" dirty="0" err="1">
              <a:latin typeface="Aptos" panose="020B0004020202020204" pitchFamily="34" charset="0"/>
            </a:rPr>
            <a:t>mes</a:t>
          </a:r>
          <a:r>
            <a:rPr lang="en-US" sz="2000" b="1" dirty="0">
              <a:latin typeface="Aptos" panose="020B0004020202020204" pitchFamily="34" charset="0"/>
            </a:rPr>
            <a:t> </a:t>
          </a:r>
          <a:r>
            <a:rPr lang="en-US" sz="2000" b="1" dirty="0" err="1">
              <a:latin typeface="Aptos" panose="020B0004020202020204" pitchFamily="34" charset="0"/>
            </a:rPr>
            <a:t>i</a:t>
          </a:r>
          <a:r>
            <a:rPr lang="en" sz="2000" b="1" dirty="0"/>
            <a:t> </a:t>
          </a:r>
          <a:r>
            <a:rPr lang="en-US" sz="2000" b="1" dirty="0"/>
            <a:t>I</a:t>
          </a:r>
          <a:r>
            <a:rPr lang="en" sz="2000" b="1" dirty="0"/>
            <a:t> a bira obedesido te na morto pa pordon</a:t>
          </a:r>
          <a:r>
            <a:rPr lang="en-US" sz="2000" b="1" dirty="0">
              <a:latin typeface="Aptos" panose="020B0004020202020204" pitchFamily="34" charset="0"/>
            </a:rPr>
            <a:t>á </a:t>
          </a:r>
          <a:r>
            <a:rPr lang="en-US" sz="2000" b="1" dirty="0" err="1">
              <a:latin typeface="Aptos" panose="020B0004020202020204" pitchFamily="34" charset="0"/>
            </a:rPr>
            <a:t>nos</a:t>
          </a:r>
          <a:r>
            <a:rPr lang="en-US" sz="2000" b="1" dirty="0">
              <a:latin typeface="Aptos" panose="020B0004020202020204" pitchFamily="34" charset="0"/>
            </a:rPr>
            <a:t> </a:t>
          </a:r>
          <a:r>
            <a:rPr lang="en-US" sz="2000" b="1" dirty="0" err="1">
              <a:latin typeface="Aptos" panose="020B0004020202020204" pitchFamily="34" charset="0"/>
            </a:rPr>
            <a:t>pikánan</a:t>
          </a:r>
          <a:r>
            <a:rPr lang="en-US" sz="2000" b="1" dirty="0">
              <a:latin typeface="Aptos" panose="020B0004020202020204" pitchFamily="34" charset="0"/>
            </a:rPr>
            <a:t> </a:t>
          </a:r>
          <a:r>
            <a:rPr lang="en-US" sz="2000" b="1" dirty="0" err="1">
              <a:latin typeface="Aptos" panose="020B0004020202020204" pitchFamily="34" charset="0"/>
            </a:rPr>
            <a:t>i</a:t>
          </a:r>
          <a:r>
            <a:rPr lang="en" sz="2000" b="1" dirty="0"/>
            <a:t> duna nos bida et</a:t>
          </a:r>
          <a:r>
            <a:rPr lang="en-US" sz="2000" b="1" dirty="0" err="1">
              <a:latin typeface="Aptos" panose="020B0004020202020204" pitchFamily="34" charset="0"/>
            </a:rPr>
            <a:t>èrno</a:t>
          </a:r>
          <a:r>
            <a:rPr lang="en-US" sz="2000" b="1" dirty="0">
              <a:latin typeface="Aptos" panose="020B0004020202020204" pitchFamily="34" charset="0"/>
            </a:rPr>
            <a:t> </a:t>
          </a:r>
          <a:r>
            <a:rPr lang="en" sz="2000" b="1" dirty="0"/>
            <a:t> (Fil. 2:8)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Nos ta w</a:t>
          </a:r>
          <a:r>
            <a:rPr lang="en-US" sz="2000" b="1" dirty="0" err="1">
              <a:solidFill>
                <a:schemeClr val="tx1"/>
              </a:solidFill>
              <a:latin typeface="Aptos" panose="020B0004020202020204" pitchFamily="34" charset="0"/>
            </a:rPr>
            <a:t>òrdu</a:t>
          </a:r>
          <a:r>
            <a:rPr lang="en-US" sz="2000" b="1" dirty="0">
              <a:solidFill>
                <a:schemeClr val="tx1"/>
              </a:solidFill>
              <a:latin typeface="Aptos" panose="020B000402020202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Aptos" panose="020B0004020202020204" pitchFamily="34" charset="0"/>
            </a:rPr>
            <a:t>hustifiká</a:t>
          </a:r>
          <a:r>
            <a:rPr lang="en" sz="2000" b="1" dirty="0">
              <a:solidFill>
                <a:schemeClr val="tx1"/>
              </a:solidFill>
            </a:rPr>
            <a:t> (Rom. 3:24; Efe.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Nos ta regosih</a:t>
          </a:r>
          <a:r>
            <a:rPr lang="en-US" sz="2000" b="1" dirty="0">
              <a:solidFill>
                <a:schemeClr val="tx1"/>
              </a:solidFill>
              <a:latin typeface="Aptos" panose="020B0004020202020204" pitchFamily="34" charset="0"/>
            </a:rPr>
            <a:t>á den </a:t>
          </a:r>
          <a:r>
            <a:rPr lang="en-US" sz="2000" b="1" dirty="0" err="1">
              <a:solidFill>
                <a:schemeClr val="tx1"/>
              </a:solidFill>
              <a:latin typeface="Aptos" panose="020B0004020202020204" pitchFamily="34" charset="0"/>
            </a:rPr>
            <a:t>speransa</a:t>
          </a:r>
          <a:r>
            <a:rPr lang="en" sz="2000" b="1" dirty="0">
              <a:solidFill>
                <a:schemeClr val="tx1"/>
              </a:solidFill>
            </a:rPr>
            <a:t> (Rom.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Nos ta risib</a:t>
          </a:r>
          <a:r>
            <a:rPr lang="en-US" sz="2000" b="1" dirty="0">
              <a:solidFill>
                <a:schemeClr val="tx1"/>
              </a:solidFill>
              <a:latin typeface="Aptos" panose="020B0004020202020204" pitchFamily="34" charset="0"/>
            </a:rPr>
            <a:t>í </a:t>
          </a:r>
          <a:r>
            <a:rPr lang="en-US" sz="2000" b="1" dirty="0" err="1">
              <a:solidFill>
                <a:schemeClr val="tx1"/>
              </a:solidFill>
              <a:latin typeface="Aptos" panose="020B0004020202020204" pitchFamily="34" charset="0"/>
            </a:rPr>
            <a:t>poder</a:t>
          </a:r>
          <a:r>
            <a:rPr lang="en-US" sz="2000" b="1" dirty="0">
              <a:solidFill>
                <a:schemeClr val="tx1"/>
              </a:solidFill>
              <a:latin typeface="Aptos" panose="020B0004020202020204" pitchFamily="34" charset="0"/>
            </a:rPr>
            <a:t> for di </a:t>
          </a:r>
          <a:r>
            <a:rPr lang="en-US" sz="2000" b="1" dirty="0" err="1">
              <a:solidFill>
                <a:schemeClr val="tx1"/>
              </a:solidFill>
              <a:latin typeface="Aptos" panose="020B0004020202020204" pitchFamily="34" charset="0"/>
            </a:rPr>
            <a:t>Kristu</a:t>
          </a:r>
          <a:r>
            <a:rPr lang="en" sz="2000" b="1" dirty="0">
              <a:solidFill>
                <a:schemeClr val="tx1"/>
              </a:solidFill>
            </a:rPr>
            <a:t> (2 Kor.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Pik</a:t>
          </a:r>
          <a:r>
            <a:rPr lang="en-US" sz="2000" b="1" dirty="0">
              <a:solidFill>
                <a:schemeClr val="tx1"/>
              </a:solidFill>
              <a:latin typeface="Aptos" panose="020B0004020202020204" pitchFamily="34" charset="0"/>
            </a:rPr>
            <a:t>á no tin </a:t>
          </a:r>
          <a:r>
            <a:rPr lang="en-US" sz="2000" b="1" dirty="0" err="1">
              <a:solidFill>
                <a:schemeClr val="tx1"/>
              </a:solidFill>
              <a:latin typeface="Aptos" panose="020B0004020202020204" pitchFamily="34" charset="0"/>
            </a:rPr>
            <a:t>dominio</a:t>
          </a:r>
          <a:r>
            <a:rPr lang="en-US" sz="2000" b="1" dirty="0">
              <a:solidFill>
                <a:schemeClr val="tx1"/>
              </a:solidFill>
              <a:latin typeface="Aptos" panose="020B000402020202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Aptos" panose="020B0004020202020204" pitchFamily="34" charset="0"/>
            </a:rPr>
            <a:t>riba</a:t>
          </a:r>
          <a:r>
            <a:rPr lang="en-US" sz="2000" b="1" dirty="0">
              <a:solidFill>
                <a:schemeClr val="tx1"/>
              </a:solidFill>
              <a:latin typeface="Aptos" panose="020B0004020202020204" pitchFamily="34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Aptos" panose="020B0004020202020204" pitchFamily="34" charset="0"/>
            </a:rPr>
            <a:t>nos</a:t>
          </a:r>
          <a:r>
            <a:rPr lang="en" sz="2000" b="1" dirty="0">
              <a:solidFill>
                <a:schemeClr val="tx1"/>
              </a:solidFill>
            </a:rPr>
            <a:t> (Rom.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Nos lo reina den bida ku Hesus (Rom. 5:17, 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 Dios di pasenshi ” (Rom.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 Dios di speransa ” (Rom.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 Dios di pas ” (Rom.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 Dios  […] di miserik</a:t>
          </a:r>
          <a:r>
            <a:rPr lang="en-US" sz="2000" b="1" dirty="0" err="1">
              <a:solidFill>
                <a:schemeClr val="tx1"/>
              </a:solidFill>
              <a:latin typeface="Aptos" panose="020B0004020202020204" pitchFamily="34" charset="0"/>
            </a:rPr>
            <a:t>òrdianan</a:t>
          </a:r>
          <a:r>
            <a:rPr lang="en-US" sz="2000" b="1" dirty="0">
              <a:solidFill>
                <a:schemeClr val="tx1"/>
              </a:solidFill>
              <a:latin typeface="Aptos" panose="020B0004020202020204" pitchFamily="34" charset="0"/>
            </a:rPr>
            <a:t> </a:t>
          </a:r>
          <a:r>
            <a:rPr lang="en" sz="2000" b="1" dirty="0">
              <a:solidFill>
                <a:schemeClr val="tx1"/>
              </a:solidFill>
            </a:rPr>
            <a:t>” (2 Kor.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 Dios di tur konsuelo ” (2 Kor.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 Dios di amor ” (2 Kor.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Ku Dios e Tata ta duna nos Su amor </a:t>
          </a:r>
          <a:b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Juan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Ku Dios Kristu ta yena nos ku tur plenitut ku Su amor</a:t>
          </a:r>
          <a:b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(Efe.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Ku Dios e Spiritu Santu ta drama Su amor riba nos (Rom.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Ekip</a:t>
          </a:r>
          <a:r>
            <a:rPr lang="en-US" sz="1800" b="1" dirty="0">
              <a:latin typeface="Aptos" panose="020B0004020202020204" pitchFamily="34" charset="0"/>
            </a:rPr>
            <a:t>á </a:t>
          </a:r>
          <a:r>
            <a:rPr lang="en-US" sz="1800" b="1" dirty="0" err="1">
              <a:latin typeface="Aptos" panose="020B0004020202020204" pitchFamily="34" charset="0"/>
            </a:rPr>
            <a:t>hende</a:t>
          </a:r>
          <a:r>
            <a:rPr lang="en-US" sz="1800" b="1" dirty="0">
              <a:latin typeface="Aptos" panose="020B0004020202020204" pitchFamily="34" charset="0"/>
            </a:rPr>
            <a:t> pa e </a:t>
          </a:r>
          <a:r>
            <a:rPr lang="en-US" sz="1800" b="1" dirty="0" err="1">
              <a:latin typeface="Aptos" panose="020B0004020202020204" pitchFamily="34" charset="0"/>
            </a:rPr>
            <a:t>mishon</a:t>
          </a:r>
          <a:r>
            <a:rPr lang="en" sz="1800" b="1" dirty="0"/>
            <a:t> </a:t>
          </a:r>
          <a:br>
            <a:rPr lang="es-ES" sz="1800" b="1" dirty="0"/>
          </a:br>
          <a:r>
            <a:rPr lang="en" sz="1600" b="1" dirty="0"/>
            <a:t>(1 Kor.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E ta revel</a:t>
          </a:r>
          <a:r>
            <a:rPr lang="en-US" sz="1800" b="1" dirty="0">
              <a:latin typeface="Aptos" panose="020B0004020202020204" pitchFamily="34" charset="0"/>
            </a:rPr>
            <a:t>á </a:t>
          </a:r>
          <a:r>
            <a:rPr lang="en-US" sz="1800" b="1" dirty="0" err="1">
              <a:latin typeface="Aptos" panose="020B0004020202020204" pitchFamily="34" charset="0"/>
            </a:rPr>
            <a:t>na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-US" sz="1800" b="1" dirty="0" err="1">
              <a:latin typeface="Aptos" panose="020B0004020202020204" pitchFamily="34" charset="0"/>
            </a:rPr>
            <a:t>nos</a:t>
          </a:r>
          <a:r>
            <a:rPr lang="en-US" sz="1800" b="1" dirty="0">
              <a:latin typeface="Aptos" panose="020B0004020202020204" pitchFamily="34" charset="0"/>
            </a:rPr>
            <a:t> e </a:t>
          </a:r>
          <a:r>
            <a:rPr lang="en-US" sz="1800" b="1" dirty="0" err="1">
              <a:latin typeface="Aptos" panose="020B0004020202020204" pitchFamily="34" charset="0"/>
            </a:rPr>
            <a:t>kosnan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-US" sz="1800" b="1" dirty="0" err="1">
              <a:latin typeface="Aptos" panose="020B0004020202020204" pitchFamily="34" charset="0"/>
            </a:rPr>
            <a:t>profundu</a:t>
          </a:r>
          <a:r>
            <a:rPr lang="en-US" sz="1800" b="1" dirty="0">
              <a:latin typeface="Aptos" panose="020B0004020202020204" pitchFamily="34" charset="0"/>
            </a:rPr>
            <a:t> di Dios</a:t>
          </a:r>
          <a:r>
            <a:rPr lang="en" sz="1800" b="1" dirty="0"/>
            <a:t> </a:t>
          </a:r>
          <a:br>
            <a:rPr lang="es-ES" sz="1800" b="1" dirty="0"/>
          </a:br>
          <a:r>
            <a:rPr lang="en" sz="1600" b="1" dirty="0"/>
            <a:t>(1 Kor.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E ta si</a:t>
          </a:r>
          <a:r>
            <a:rPr lang="en-US" sz="1800" b="1" dirty="0" err="1">
              <a:latin typeface="Aptos" panose="020B0004020202020204" pitchFamily="34" charset="0"/>
            </a:rPr>
            <a:t>ña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-US" sz="1800" b="1" dirty="0" err="1">
              <a:latin typeface="Aptos" panose="020B0004020202020204" pitchFamily="34" charset="0"/>
            </a:rPr>
            <a:t>nos</a:t>
          </a:r>
          <a:r>
            <a:rPr lang="en" sz="1800" b="1" dirty="0"/>
            <a:t> </a:t>
          </a:r>
          <a:r>
            <a:rPr lang="en" sz="1600" b="1" dirty="0"/>
            <a:t>(1 Kor.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E ta biba den nos </a:t>
          </a:r>
          <a:r>
            <a:rPr lang="en" sz="1600" b="1" dirty="0"/>
            <a:t>(1 Kor.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Ta kooper</a:t>
          </a:r>
          <a:r>
            <a:rPr lang="en-US" sz="1800" b="1" dirty="0">
              <a:latin typeface="Aptos" panose="020B0004020202020204" pitchFamily="34" charset="0"/>
            </a:rPr>
            <a:t>á </a:t>
          </a:r>
          <a:r>
            <a:rPr lang="en-US" sz="1800" b="1" dirty="0" err="1">
              <a:latin typeface="Aptos" panose="020B0004020202020204" pitchFamily="34" charset="0"/>
            </a:rPr>
            <a:t>ku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-US" sz="1800" b="1" dirty="0" err="1">
              <a:latin typeface="Aptos" panose="020B0004020202020204" pitchFamily="34" charset="0"/>
            </a:rPr>
            <a:t>Kristu</a:t>
          </a:r>
          <a:r>
            <a:rPr lang="en-US" sz="1800" b="1" dirty="0">
              <a:latin typeface="Aptos" panose="020B0004020202020204" pitchFamily="34" charset="0"/>
            </a:rPr>
            <a:t> pa </a:t>
          </a:r>
          <a:r>
            <a:rPr lang="en-US" sz="1800" b="1" dirty="0" err="1">
              <a:latin typeface="Aptos" panose="020B0004020202020204" pitchFamily="34" charset="0"/>
            </a:rPr>
            <a:t>nos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-US" sz="1800" b="1" dirty="0" err="1">
              <a:latin typeface="Aptos" panose="020B0004020202020204" pitchFamily="34" charset="0"/>
            </a:rPr>
            <a:t>hustifikashon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" sz="1800" b="1" dirty="0"/>
            <a:t>                                             </a:t>
          </a:r>
          <a:r>
            <a:rPr lang="en" sz="1600" b="1" dirty="0"/>
            <a:t>( 1 Kor.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E ta duna donnan spiritual  </a:t>
          </a:r>
          <a:r>
            <a:rPr lang="en" sz="1600" b="1" dirty="0"/>
            <a:t>(1 Cor.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E ta seya nos pa salbashon </a:t>
          </a:r>
          <a:r>
            <a:rPr lang="en" sz="1600" b="1" dirty="0"/>
            <a:t>(2 Kor.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Ta imprim</a:t>
          </a:r>
          <a:r>
            <a:rPr lang="en-US" sz="1800" b="1" dirty="0">
              <a:latin typeface="Aptos" panose="020B0004020202020204" pitchFamily="34" charset="0"/>
            </a:rPr>
            <a:t>í e lei </a:t>
          </a:r>
          <a:r>
            <a:rPr lang="en-US" sz="1800" b="1" dirty="0" err="1">
              <a:latin typeface="Aptos" panose="020B0004020202020204" pitchFamily="34" charset="0"/>
            </a:rPr>
            <a:t>riba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-US" sz="1800" b="1" dirty="0" err="1">
              <a:latin typeface="Aptos" panose="020B0004020202020204" pitchFamily="34" charset="0"/>
            </a:rPr>
            <a:t>nos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-US" sz="1800" b="1" dirty="0" err="1">
              <a:latin typeface="Aptos" panose="020B0004020202020204" pitchFamily="34" charset="0"/>
            </a:rPr>
            <a:t>kurason</a:t>
          </a:r>
          <a:r>
            <a:rPr lang="en" sz="1800" b="1" dirty="0"/>
            <a:t> </a:t>
          </a:r>
          <a:r>
            <a:rPr lang="en" sz="1600" b="1" dirty="0"/>
            <a:t>(2 Kor.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E ta duna nos bida nobo den Kristu </a:t>
          </a:r>
          <a:r>
            <a:rPr lang="en" sz="1600" b="1" dirty="0"/>
            <a:t>(2 Kor.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E ta duna nos libertat for di pik</a:t>
          </a:r>
          <a:r>
            <a:rPr lang="en-US" sz="1800" b="1" dirty="0">
              <a:latin typeface="Aptos" panose="020B0004020202020204" pitchFamily="34" charset="0"/>
            </a:rPr>
            <a:t>á</a:t>
          </a:r>
          <a:r>
            <a:rPr lang="en" sz="1800" b="1" dirty="0"/>
            <a:t> </a:t>
          </a:r>
          <a:r>
            <a:rPr lang="en" sz="1600" b="1" dirty="0"/>
            <a:t>(2 Kor.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3">
                  <a:lumMod val="50000"/>
                </a:schemeClr>
              </a:solidFill>
            </a:rPr>
            <a:t>GRASIA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For di e Tata               (1 Kor.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For di e Yiu                      (1 Kor.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For di e Spiritu                 (Heb.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AMOR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For di e Tata             (1 Juan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For di e Yiu  (Rom.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For di e Spiritu  (Rom.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KOMUNION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For di e Tata   (1 Juan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For di e Yiu                      (1 Juan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For di e Spiritu                  (Fil.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 E grasia di Se</a:t>
          </a:r>
          <a:r>
            <a:rPr lang="en-US" sz="24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ñor</a:t>
          </a:r>
          <a:r>
            <a:rPr lang="en-US" sz="24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24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Hesus</a:t>
          </a:r>
          <a:r>
            <a:rPr lang="en-US" sz="24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24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Kristu</a:t>
          </a:r>
          <a:r>
            <a:rPr lang="en-US" sz="24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 E amor di Dios 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 E komunion di e Spiritu Santu  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 Sea ku boso tur ”</a:t>
          </a:r>
          <a:endParaRPr lang="es-ES" sz="2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El a laga e rikesanan et</a:t>
          </a:r>
          <a:r>
            <a:rPr lang="en-US" sz="2000" b="1" kern="1200" dirty="0" err="1">
              <a:latin typeface="Aptos" panose="020B0004020202020204" pitchFamily="34" charset="0"/>
            </a:rPr>
            <a:t>èrno</a:t>
          </a:r>
          <a:r>
            <a:rPr lang="en-US" sz="2000" b="1" kern="1200" dirty="0">
              <a:latin typeface="Aptos" panose="020B0004020202020204" pitchFamily="34" charset="0"/>
            </a:rPr>
            <a:t> di </a:t>
          </a:r>
          <a:r>
            <a:rPr lang="en-US" sz="2000" b="1" kern="1200" dirty="0" err="1">
              <a:latin typeface="Aptos" panose="020B0004020202020204" pitchFamily="34" charset="0"/>
            </a:rPr>
            <a:t>shelu</a:t>
          </a:r>
          <a:r>
            <a:rPr lang="en-US" sz="2000" b="1" kern="1200" dirty="0">
              <a:latin typeface="Aptos" panose="020B0004020202020204" pitchFamily="34" charset="0"/>
            </a:rPr>
            <a:t> </a:t>
          </a:r>
          <a:r>
            <a:rPr lang="en-US" sz="2000" b="1" kern="1200" dirty="0" err="1">
              <a:latin typeface="Aptos" panose="020B0004020202020204" pitchFamily="34" charset="0"/>
            </a:rPr>
            <a:t>i</a:t>
          </a:r>
          <a:r>
            <a:rPr lang="en" sz="2000" b="1" kern="1200" dirty="0"/>
            <a:t> a bira pober asina ku nos lo por ered</a:t>
          </a:r>
          <a:r>
            <a:rPr lang="en-US" sz="2000" b="1" kern="1200" dirty="0">
              <a:latin typeface="Aptos" panose="020B0004020202020204" pitchFamily="34" charset="0"/>
            </a:rPr>
            <a:t>á Su </a:t>
          </a:r>
          <a:r>
            <a:rPr lang="en-US" sz="2000" b="1" kern="1200" dirty="0" err="1">
              <a:latin typeface="Aptos" panose="020B0004020202020204" pitchFamily="34" charset="0"/>
            </a:rPr>
            <a:t>rikesanan</a:t>
          </a:r>
          <a:r>
            <a:rPr lang="en" sz="2000" b="1" kern="1200" dirty="0"/>
            <a:t> (2 Kor. 8:9)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El a kana dor di nos mundu asina ku nos lo por konos’</a:t>
          </a:r>
          <a:r>
            <a:rPr lang="en-US" sz="2000" b="1" kern="1200" dirty="0">
              <a:latin typeface="Aptos" panose="020B0004020202020204" pitchFamily="34" charset="0"/>
            </a:rPr>
            <a:t>É</a:t>
          </a:r>
          <a:r>
            <a:rPr lang="en" sz="2000" b="1" kern="1200" dirty="0"/>
            <a:t>,</a:t>
          </a:r>
          <a:br>
            <a:rPr lang="en" sz="2000" b="1" kern="1200" dirty="0"/>
          </a:br>
          <a:r>
            <a:rPr lang="en" sz="2000" b="1" kern="1200" dirty="0"/>
            <a:t>stim’</a:t>
          </a:r>
          <a:r>
            <a:rPr lang="en-US" sz="2000" b="1" kern="1200" dirty="0">
              <a:latin typeface="Aptos" panose="020B0004020202020204" pitchFamily="34" charset="0"/>
            </a:rPr>
            <a:t>É</a:t>
          </a:r>
          <a:r>
            <a:rPr lang="en" sz="2000" b="1" kern="1200" dirty="0"/>
            <a:t>, i imit’</a:t>
          </a:r>
          <a:r>
            <a:rPr lang="en-US" sz="2000" b="1" kern="1200" dirty="0">
              <a:latin typeface="Aptos" panose="020B0004020202020204" pitchFamily="34" charset="0"/>
            </a:rPr>
            <a:t>É</a:t>
          </a:r>
          <a:r>
            <a:rPr lang="en" sz="2000" b="1" kern="1200" dirty="0"/>
            <a:t> (Juan 15:12)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El a humiy</a:t>
          </a:r>
          <a:r>
            <a:rPr lang="en-US" sz="2000" b="1" kern="1200" dirty="0">
              <a:latin typeface="Aptos" panose="020B0004020202020204" pitchFamily="34" charset="0"/>
            </a:rPr>
            <a:t>á Su </a:t>
          </a:r>
          <a:r>
            <a:rPr lang="en-US" sz="2000" b="1" kern="1200" dirty="0" err="1">
              <a:latin typeface="Aptos" panose="020B0004020202020204" pitchFamily="34" charset="0"/>
            </a:rPr>
            <a:t>mes</a:t>
          </a:r>
          <a:r>
            <a:rPr lang="en-US" sz="2000" b="1" kern="1200" dirty="0">
              <a:latin typeface="Aptos" panose="020B0004020202020204" pitchFamily="34" charset="0"/>
            </a:rPr>
            <a:t> </a:t>
          </a:r>
          <a:r>
            <a:rPr lang="en-US" sz="2000" b="1" kern="1200" dirty="0" err="1">
              <a:latin typeface="Aptos" panose="020B0004020202020204" pitchFamily="34" charset="0"/>
            </a:rPr>
            <a:t>i</a:t>
          </a:r>
          <a:r>
            <a:rPr lang="en" sz="2000" b="1" kern="1200" dirty="0"/>
            <a:t> </a:t>
          </a:r>
          <a:r>
            <a:rPr lang="en-US" sz="2000" b="1" kern="1200" dirty="0"/>
            <a:t>I</a:t>
          </a:r>
          <a:r>
            <a:rPr lang="en" sz="2000" b="1" kern="1200" dirty="0"/>
            <a:t> a bira obedesido te na morto pa pordon</a:t>
          </a:r>
          <a:r>
            <a:rPr lang="en-US" sz="2000" b="1" kern="1200" dirty="0">
              <a:latin typeface="Aptos" panose="020B0004020202020204" pitchFamily="34" charset="0"/>
            </a:rPr>
            <a:t>á </a:t>
          </a:r>
          <a:r>
            <a:rPr lang="en-US" sz="2000" b="1" kern="1200" dirty="0" err="1">
              <a:latin typeface="Aptos" panose="020B0004020202020204" pitchFamily="34" charset="0"/>
            </a:rPr>
            <a:t>nos</a:t>
          </a:r>
          <a:r>
            <a:rPr lang="en-US" sz="2000" b="1" kern="1200" dirty="0">
              <a:latin typeface="Aptos" panose="020B0004020202020204" pitchFamily="34" charset="0"/>
            </a:rPr>
            <a:t> </a:t>
          </a:r>
          <a:r>
            <a:rPr lang="en-US" sz="2000" b="1" kern="1200" dirty="0" err="1">
              <a:latin typeface="Aptos" panose="020B0004020202020204" pitchFamily="34" charset="0"/>
            </a:rPr>
            <a:t>pikánan</a:t>
          </a:r>
          <a:r>
            <a:rPr lang="en-US" sz="2000" b="1" kern="1200" dirty="0">
              <a:latin typeface="Aptos" panose="020B0004020202020204" pitchFamily="34" charset="0"/>
            </a:rPr>
            <a:t> </a:t>
          </a:r>
          <a:r>
            <a:rPr lang="en-US" sz="2000" b="1" kern="1200" dirty="0" err="1">
              <a:latin typeface="Aptos" panose="020B0004020202020204" pitchFamily="34" charset="0"/>
            </a:rPr>
            <a:t>i</a:t>
          </a:r>
          <a:r>
            <a:rPr lang="en" sz="2000" b="1" kern="1200" dirty="0"/>
            <a:t> duna nos bida et</a:t>
          </a:r>
          <a:r>
            <a:rPr lang="en-US" sz="2000" b="1" kern="1200" dirty="0" err="1">
              <a:latin typeface="Aptos" panose="020B0004020202020204" pitchFamily="34" charset="0"/>
            </a:rPr>
            <a:t>èrno</a:t>
          </a:r>
          <a:r>
            <a:rPr lang="en-US" sz="2000" b="1" kern="1200" dirty="0">
              <a:latin typeface="Aptos" panose="020B0004020202020204" pitchFamily="34" charset="0"/>
            </a:rPr>
            <a:t> </a:t>
          </a:r>
          <a:r>
            <a:rPr lang="en" sz="2000" b="1" kern="1200" dirty="0"/>
            <a:t> (Fil. 2:8)</a:t>
          </a:r>
          <a:endParaRPr lang="es-ES" sz="20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Nos lo reina den bida ku Hesus (Rom. 5:17, 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Pik</a:t>
          </a:r>
          <a:r>
            <a:rPr lang="en-US" sz="2000" b="1" kern="1200" dirty="0">
              <a:solidFill>
                <a:schemeClr val="tx1"/>
              </a:solidFill>
              <a:latin typeface="Aptos" panose="020B0004020202020204" pitchFamily="34" charset="0"/>
            </a:rPr>
            <a:t>á no tin </a:t>
          </a:r>
          <a:r>
            <a:rPr lang="en-US" sz="2000" b="1" kern="1200" dirty="0" err="1">
              <a:solidFill>
                <a:schemeClr val="tx1"/>
              </a:solidFill>
              <a:latin typeface="Aptos" panose="020B0004020202020204" pitchFamily="34" charset="0"/>
            </a:rPr>
            <a:t>dominio</a:t>
          </a:r>
          <a:r>
            <a:rPr lang="en-US" sz="2000" b="1" kern="1200" dirty="0">
              <a:solidFill>
                <a:schemeClr val="tx1"/>
              </a:solidFill>
              <a:latin typeface="Aptos" panose="020B000402020202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Aptos" panose="020B0004020202020204" pitchFamily="34" charset="0"/>
            </a:rPr>
            <a:t>riba</a:t>
          </a:r>
          <a:r>
            <a:rPr lang="en-US" sz="2000" b="1" kern="1200" dirty="0">
              <a:solidFill>
                <a:schemeClr val="tx1"/>
              </a:solidFill>
              <a:latin typeface="Aptos" panose="020B000402020202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Aptos" panose="020B0004020202020204" pitchFamily="34" charset="0"/>
            </a:rPr>
            <a:t>nos</a:t>
          </a:r>
          <a:r>
            <a:rPr lang="en" sz="2000" b="1" kern="1200" dirty="0">
              <a:solidFill>
                <a:schemeClr val="tx1"/>
              </a:solidFill>
            </a:rPr>
            <a:t> (Rom.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Nos ta risib</a:t>
          </a:r>
          <a:r>
            <a:rPr lang="en-US" sz="2000" b="1" kern="1200" dirty="0">
              <a:solidFill>
                <a:schemeClr val="tx1"/>
              </a:solidFill>
              <a:latin typeface="Aptos" panose="020B0004020202020204" pitchFamily="34" charset="0"/>
            </a:rPr>
            <a:t>í </a:t>
          </a:r>
          <a:r>
            <a:rPr lang="en-US" sz="2000" b="1" kern="1200" dirty="0" err="1">
              <a:solidFill>
                <a:schemeClr val="tx1"/>
              </a:solidFill>
              <a:latin typeface="Aptos" panose="020B0004020202020204" pitchFamily="34" charset="0"/>
            </a:rPr>
            <a:t>poder</a:t>
          </a:r>
          <a:r>
            <a:rPr lang="en-US" sz="2000" b="1" kern="1200" dirty="0">
              <a:solidFill>
                <a:schemeClr val="tx1"/>
              </a:solidFill>
              <a:latin typeface="Aptos" panose="020B0004020202020204" pitchFamily="34" charset="0"/>
            </a:rPr>
            <a:t> for di </a:t>
          </a:r>
          <a:r>
            <a:rPr lang="en-US" sz="2000" b="1" kern="1200" dirty="0" err="1">
              <a:solidFill>
                <a:schemeClr val="tx1"/>
              </a:solidFill>
              <a:latin typeface="Aptos" panose="020B0004020202020204" pitchFamily="34" charset="0"/>
            </a:rPr>
            <a:t>Kristu</a:t>
          </a:r>
          <a:r>
            <a:rPr lang="en" sz="2000" b="1" kern="1200" dirty="0">
              <a:solidFill>
                <a:schemeClr val="tx1"/>
              </a:solidFill>
            </a:rPr>
            <a:t> (2 Kor.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Nos ta regosih</a:t>
          </a:r>
          <a:r>
            <a:rPr lang="en-US" sz="2000" b="1" kern="1200" dirty="0">
              <a:solidFill>
                <a:schemeClr val="tx1"/>
              </a:solidFill>
              <a:latin typeface="Aptos" panose="020B0004020202020204" pitchFamily="34" charset="0"/>
            </a:rPr>
            <a:t>á den </a:t>
          </a:r>
          <a:r>
            <a:rPr lang="en-US" sz="2000" b="1" kern="1200" dirty="0" err="1">
              <a:solidFill>
                <a:schemeClr val="tx1"/>
              </a:solidFill>
              <a:latin typeface="Aptos" panose="020B0004020202020204" pitchFamily="34" charset="0"/>
            </a:rPr>
            <a:t>speransa</a:t>
          </a:r>
          <a:r>
            <a:rPr lang="en" sz="2000" b="1" kern="1200" dirty="0">
              <a:solidFill>
                <a:schemeClr val="tx1"/>
              </a:solidFill>
            </a:rPr>
            <a:t> (Rom.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Nos ta w</a:t>
          </a:r>
          <a:r>
            <a:rPr lang="en-US" sz="2000" b="1" kern="1200" dirty="0" err="1">
              <a:solidFill>
                <a:schemeClr val="tx1"/>
              </a:solidFill>
              <a:latin typeface="Aptos" panose="020B0004020202020204" pitchFamily="34" charset="0"/>
            </a:rPr>
            <a:t>òrdu</a:t>
          </a:r>
          <a:r>
            <a:rPr lang="en-US" sz="2000" b="1" kern="1200" dirty="0">
              <a:solidFill>
                <a:schemeClr val="tx1"/>
              </a:solidFill>
              <a:latin typeface="Aptos" panose="020B0004020202020204" pitchFamily="34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Aptos" panose="020B0004020202020204" pitchFamily="34" charset="0"/>
            </a:rPr>
            <a:t>hustifiká</a:t>
          </a:r>
          <a:r>
            <a:rPr lang="en" sz="2000" b="1" kern="1200" dirty="0">
              <a:solidFill>
                <a:schemeClr val="tx1"/>
              </a:solidFill>
            </a:rPr>
            <a:t> (Rom. 3:24; Efe.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 Dios di pasenshi ” (Rom.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 Dios di speransa ” (Rom.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 Dios di pas ” (Rom.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 Dios  […] di miserik</a:t>
          </a:r>
          <a:r>
            <a:rPr lang="en-US" sz="2000" b="1" kern="1200" dirty="0" err="1">
              <a:solidFill>
                <a:schemeClr val="tx1"/>
              </a:solidFill>
              <a:latin typeface="Aptos" panose="020B0004020202020204" pitchFamily="34" charset="0"/>
            </a:rPr>
            <a:t>òrdianan</a:t>
          </a:r>
          <a:r>
            <a:rPr lang="en-US" sz="2000" b="1" kern="1200" dirty="0">
              <a:solidFill>
                <a:schemeClr val="tx1"/>
              </a:solidFill>
              <a:latin typeface="Aptos" panose="020B0004020202020204" pitchFamily="34" charset="0"/>
            </a:rPr>
            <a:t> </a:t>
          </a:r>
          <a:r>
            <a:rPr lang="en" sz="2000" b="1" kern="1200" dirty="0">
              <a:solidFill>
                <a:schemeClr val="tx1"/>
              </a:solidFill>
            </a:rPr>
            <a:t>” (2 Kor.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 Dios di tur konsuelo ” (2 Kor.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 Dios di amor ” (2 Kor.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Ku Dios e Tata ta duna nos Su amor </a:t>
          </a:r>
          <a:b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Juan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Ku Dios Kristu ta yena nos ku tur plenitut ku Su amor</a:t>
          </a:r>
          <a:b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(Efe.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Ku Dios e Spiritu Santu ta drama Su amor riba nos (Rom.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Ekip</a:t>
          </a:r>
          <a:r>
            <a:rPr lang="en-US" sz="1800" b="1" kern="1200" dirty="0">
              <a:latin typeface="Aptos" panose="020B0004020202020204" pitchFamily="34" charset="0"/>
            </a:rPr>
            <a:t>á </a:t>
          </a:r>
          <a:r>
            <a:rPr lang="en-US" sz="1800" b="1" kern="1200" dirty="0" err="1">
              <a:latin typeface="Aptos" panose="020B0004020202020204" pitchFamily="34" charset="0"/>
            </a:rPr>
            <a:t>hende</a:t>
          </a:r>
          <a:r>
            <a:rPr lang="en-US" sz="1800" b="1" kern="1200" dirty="0">
              <a:latin typeface="Aptos" panose="020B0004020202020204" pitchFamily="34" charset="0"/>
            </a:rPr>
            <a:t> pa e </a:t>
          </a:r>
          <a:r>
            <a:rPr lang="en-US" sz="1800" b="1" kern="1200" dirty="0" err="1">
              <a:latin typeface="Aptos" panose="020B0004020202020204" pitchFamily="34" charset="0"/>
            </a:rPr>
            <a:t>mishon</a:t>
          </a:r>
          <a:r>
            <a:rPr lang="en" sz="1800" b="1" kern="1200" dirty="0"/>
            <a:t> </a:t>
          </a:r>
          <a:br>
            <a:rPr lang="es-ES" sz="1800" b="1" kern="1200" dirty="0"/>
          </a:br>
          <a:r>
            <a:rPr lang="en" sz="1600" b="1" kern="1200" dirty="0"/>
            <a:t>(1 Kor.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E ta revel</a:t>
          </a:r>
          <a:r>
            <a:rPr lang="en-US" sz="1800" b="1" kern="1200" dirty="0">
              <a:latin typeface="Aptos" panose="020B0004020202020204" pitchFamily="34" charset="0"/>
            </a:rPr>
            <a:t>á </a:t>
          </a:r>
          <a:r>
            <a:rPr lang="en-US" sz="1800" b="1" kern="1200" dirty="0" err="1">
              <a:latin typeface="Aptos" panose="020B0004020202020204" pitchFamily="34" charset="0"/>
            </a:rPr>
            <a:t>na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-US" sz="1800" b="1" kern="1200" dirty="0" err="1">
              <a:latin typeface="Aptos" panose="020B0004020202020204" pitchFamily="34" charset="0"/>
            </a:rPr>
            <a:t>nos</a:t>
          </a:r>
          <a:r>
            <a:rPr lang="en-US" sz="1800" b="1" kern="1200" dirty="0">
              <a:latin typeface="Aptos" panose="020B0004020202020204" pitchFamily="34" charset="0"/>
            </a:rPr>
            <a:t> e </a:t>
          </a:r>
          <a:r>
            <a:rPr lang="en-US" sz="1800" b="1" kern="1200" dirty="0" err="1">
              <a:latin typeface="Aptos" panose="020B0004020202020204" pitchFamily="34" charset="0"/>
            </a:rPr>
            <a:t>kosnan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-US" sz="1800" b="1" kern="1200" dirty="0" err="1">
              <a:latin typeface="Aptos" panose="020B0004020202020204" pitchFamily="34" charset="0"/>
            </a:rPr>
            <a:t>profundu</a:t>
          </a:r>
          <a:r>
            <a:rPr lang="en-US" sz="1800" b="1" kern="1200" dirty="0">
              <a:latin typeface="Aptos" panose="020B0004020202020204" pitchFamily="34" charset="0"/>
            </a:rPr>
            <a:t> di Dios</a:t>
          </a:r>
          <a:r>
            <a:rPr lang="en" sz="1800" b="1" kern="1200" dirty="0"/>
            <a:t> </a:t>
          </a:r>
          <a:br>
            <a:rPr lang="es-ES" sz="1800" b="1" kern="1200" dirty="0"/>
          </a:br>
          <a:r>
            <a:rPr lang="en" sz="1600" b="1" kern="1200" dirty="0"/>
            <a:t>(1 Kor.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E ta si</a:t>
          </a:r>
          <a:r>
            <a:rPr lang="en-US" sz="1800" b="1" kern="1200" dirty="0" err="1">
              <a:latin typeface="Aptos" panose="020B0004020202020204" pitchFamily="34" charset="0"/>
            </a:rPr>
            <a:t>ña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-US" sz="1800" b="1" kern="1200" dirty="0" err="1">
              <a:latin typeface="Aptos" panose="020B0004020202020204" pitchFamily="34" charset="0"/>
            </a:rPr>
            <a:t>nos</a:t>
          </a:r>
          <a:r>
            <a:rPr lang="en" sz="1800" b="1" kern="1200" dirty="0"/>
            <a:t> </a:t>
          </a:r>
          <a:r>
            <a:rPr lang="en" sz="1600" b="1" kern="1200" dirty="0"/>
            <a:t>(1 Kor.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E ta biba den nos </a:t>
          </a:r>
          <a:r>
            <a:rPr lang="en" sz="1600" b="1" kern="1200" dirty="0"/>
            <a:t>(1 Kor.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Ta kooper</a:t>
          </a:r>
          <a:r>
            <a:rPr lang="en-US" sz="1800" b="1" kern="1200" dirty="0">
              <a:latin typeface="Aptos" panose="020B0004020202020204" pitchFamily="34" charset="0"/>
            </a:rPr>
            <a:t>á </a:t>
          </a:r>
          <a:r>
            <a:rPr lang="en-US" sz="1800" b="1" kern="1200" dirty="0" err="1">
              <a:latin typeface="Aptos" panose="020B0004020202020204" pitchFamily="34" charset="0"/>
            </a:rPr>
            <a:t>ku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-US" sz="1800" b="1" kern="1200" dirty="0" err="1">
              <a:latin typeface="Aptos" panose="020B0004020202020204" pitchFamily="34" charset="0"/>
            </a:rPr>
            <a:t>Kristu</a:t>
          </a:r>
          <a:r>
            <a:rPr lang="en-US" sz="1800" b="1" kern="1200" dirty="0">
              <a:latin typeface="Aptos" panose="020B0004020202020204" pitchFamily="34" charset="0"/>
            </a:rPr>
            <a:t> pa </a:t>
          </a:r>
          <a:r>
            <a:rPr lang="en-US" sz="1800" b="1" kern="1200" dirty="0" err="1">
              <a:latin typeface="Aptos" panose="020B0004020202020204" pitchFamily="34" charset="0"/>
            </a:rPr>
            <a:t>nos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-US" sz="1800" b="1" kern="1200" dirty="0" err="1">
              <a:latin typeface="Aptos" panose="020B0004020202020204" pitchFamily="34" charset="0"/>
            </a:rPr>
            <a:t>hustifikashon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" sz="1800" b="1" kern="1200" dirty="0"/>
            <a:t>                                             </a:t>
          </a:r>
          <a:r>
            <a:rPr lang="en" sz="1600" b="1" kern="1200" dirty="0"/>
            <a:t>( 1 Kor.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E ta duna donnan spiritual  </a:t>
          </a:r>
          <a:r>
            <a:rPr lang="en" sz="1600" b="1" kern="1200" dirty="0"/>
            <a:t>(1 Cor.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E ta seya nos pa salbashon </a:t>
          </a:r>
          <a:r>
            <a:rPr lang="en" sz="1600" b="1" kern="1200" dirty="0"/>
            <a:t>(2 Kor.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Ta imprim</a:t>
          </a:r>
          <a:r>
            <a:rPr lang="en-US" sz="1800" b="1" kern="1200" dirty="0">
              <a:latin typeface="Aptos" panose="020B0004020202020204" pitchFamily="34" charset="0"/>
            </a:rPr>
            <a:t>í e lei </a:t>
          </a:r>
          <a:r>
            <a:rPr lang="en-US" sz="1800" b="1" kern="1200" dirty="0" err="1">
              <a:latin typeface="Aptos" panose="020B0004020202020204" pitchFamily="34" charset="0"/>
            </a:rPr>
            <a:t>riba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-US" sz="1800" b="1" kern="1200" dirty="0" err="1">
              <a:latin typeface="Aptos" panose="020B0004020202020204" pitchFamily="34" charset="0"/>
            </a:rPr>
            <a:t>nos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-US" sz="1800" b="1" kern="1200" dirty="0" err="1">
              <a:latin typeface="Aptos" panose="020B0004020202020204" pitchFamily="34" charset="0"/>
            </a:rPr>
            <a:t>kurason</a:t>
          </a:r>
          <a:r>
            <a:rPr lang="en" sz="1800" b="1" kern="1200" dirty="0"/>
            <a:t> </a:t>
          </a:r>
          <a:r>
            <a:rPr lang="en" sz="1600" b="1" kern="1200" dirty="0"/>
            <a:t>(2 Kor.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E ta duna nos bida nobo den Kristu </a:t>
          </a:r>
          <a:r>
            <a:rPr lang="en" sz="1600" b="1" kern="1200" dirty="0"/>
            <a:t>(2 Kor.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E ta duna nos libertat for di pik</a:t>
          </a:r>
          <a:r>
            <a:rPr lang="en-US" sz="1800" b="1" kern="1200" dirty="0">
              <a:latin typeface="Aptos" panose="020B0004020202020204" pitchFamily="34" charset="0"/>
            </a:rPr>
            <a:t>á</a:t>
          </a:r>
          <a:r>
            <a:rPr lang="en" sz="1800" b="1" kern="1200" dirty="0"/>
            <a:t> </a:t>
          </a:r>
          <a:r>
            <a:rPr lang="en" sz="1600" b="1" kern="1200" dirty="0"/>
            <a:t>(2 Kor.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3">
                  <a:lumMod val="50000"/>
                </a:schemeClr>
              </a:solidFill>
            </a:rPr>
            <a:t>GRASIA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For di e Tata               (1 Kor.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For di e Yiu                      (1 Kor.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For di e Spiritu                 (Heb.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AMOR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For di e Tata             (1 Juan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For di e Yiu  (Rom.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For di e Spiritu  (Rom.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KOMUNION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For di e Tata   (1 Juan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For di e Yiu                      (1 Juan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For di e Spiritu                  (Fil.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GRASIA, AMOR I KOMUNION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542925" y="6370618"/>
            <a:ext cx="2963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</a:t>
            </a:r>
            <a:r>
              <a:rPr lang="en-U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ptos" panose="020B0004020202020204" pitchFamily="34" charset="0"/>
              </a:rPr>
              <a:t>è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 13 pa  S</a:t>
            </a:r>
            <a:r>
              <a:rPr lang="en-U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ptos" panose="020B0004020202020204" pitchFamily="34" charset="0"/>
              </a:rPr>
              <a:t>è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pt</a:t>
            </a:r>
            <a:r>
              <a:rPr lang="en-U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ptos" panose="020B0004020202020204" pitchFamily="34" charset="0"/>
              </a:rPr>
              <a:t>è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mber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254836" y="193910"/>
            <a:ext cx="2811233" cy="2893100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grasia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ñor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Hesu-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Kristu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amor di Dios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komunion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Spiritu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Santu sea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boso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tur 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Korintionan 13:14, </a:t>
            </a: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ESV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83136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E f</a:t>
            </a:r>
            <a:r>
              <a:rPr lang="en-US" sz="2000" b="1" dirty="0" err="1">
                <a:latin typeface="Aptos" panose="020B0004020202020204" pitchFamily="34" charset="0"/>
              </a:rPr>
              <a:t>òrmula</a:t>
            </a:r>
            <a:r>
              <a:rPr lang="en-US" sz="2000" b="1" dirty="0">
                <a:latin typeface="Aptos" panose="020B0004020202020204" pitchFamily="34" charset="0"/>
              </a:rPr>
              <a:t> di mas </a:t>
            </a:r>
            <a:r>
              <a:rPr lang="en-US" sz="2000" b="1" dirty="0" err="1">
                <a:latin typeface="Aptos" panose="020B0004020202020204" pitchFamily="34" charset="0"/>
              </a:rPr>
              <a:t>komun</a:t>
            </a:r>
            <a:r>
              <a:rPr lang="en-US" sz="2000" b="1" dirty="0">
                <a:latin typeface="Aptos" panose="020B0004020202020204" pitchFamily="34" charset="0"/>
              </a:rPr>
              <a:t> den e </a:t>
            </a:r>
            <a:r>
              <a:rPr lang="en-US" sz="2000" b="1" dirty="0" err="1">
                <a:latin typeface="Aptos" panose="020B0004020202020204" pitchFamily="34" charset="0"/>
              </a:rPr>
              <a:t>seramentu</a:t>
            </a:r>
            <a:r>
              <a:rPr lang="en-US" sz="2000" b="1" dirty="0">
                <a:latin typeface="Aptos" panose="020B0004020202020204" pitchFamily="34" charset="0"/>
              </a:rPr>
              <a:t> di Pablo </a:t>
            </a:r>
            <a:r>
              <a:rPr lang="en-US" sz="2000" b="1" dirty="0" err="1">
                <a:latin typeface="Aptos" panose="020B0004020202020204" pitchFamily="34" charset="0"/>
              </a:rPr>
              <a:t>su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kartanan</a:t>
            </a:r>
            <a:r>
              <a:rPr lang="en-US" sz="2000" b="1" dirty="0">
                <a:latin typeface="Aptos" panose="020B0004020202020204" pitchFamily="34" charset="0"/>
              </a:rPr>
              <a:t>, </a:t>
            </a:r>
            <a:r>
              <a:rPr lang="en-US" sz="2000" b="1" dirty="0" err="1">
                <a:latin typeface="Aptos" panose="020B0004020202020204" pitchFamily="34" charset="0"/>
              </a:rPr>
              <a:t>huzá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ku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variashonnan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leve</a:t>
            </a:r>
            <a:r>
              <a:rPr lang="en-US" sz="2000" b="1" dirty="0">
                <a:latin typeface="Aptos" panose="020B0004020202020204" pitchFamily="34" charset="0"/>
              </a:rPr>
              <a:t> den </a:t>
            </a:r>
            <a:r>
              <a:rPr lang="en" sz="2000" b="1" dirty="0"/>
              <a:t>13 di su 14 ep</a:t>
            </a:r>
            <a:r>
              <a:rPr lang="en-US" sz="2000" b="1" dirty="0">
                <a:latin typeface="Aptos" panose="020B0004020202020204" pitchFamily="34" charset="0"/>
              </a:rPr>
              <a:t>í</a:t>
            </a:r>
            <a:r>
              <a:rPr lang="en" sz="2000" b="1" dirty="0"/>
              <a:t>stelnan, ta: “ E grasia di nos Se</a:t>
            </a:r>
            <a:r>
              <a:rPr lang="en-US" sz="2000" b="1" dirty="0" err="1">
                <a:latin typeface="Aptos" panose="020B0004020202020204" pitchFamily="34" charset="0"/>
              </a:rPr>
              <a:t>ñor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Hesus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Kristu</a:t>
            </a:r>
            <a:r>
              <a:rPr lang="en-US" sz="2000" b="1" dirty="0">
                <a:latin typeface="Aptos" panose="020B0004020202020204" pitchFamily="34" charset="0"/>
              </a:rPr>
              <a:t> sea </a:t>
            </a:r>
            <a:r>
              <a:rPr lang="en-US" sz="2000" b="1" dirty="0" err="1">
                <a:latin typeface="Aptos" panose="020B0004020202020204" pitchFamily="34" charset="0"/>
              </a:rPr>
              <a:t>ku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boso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" sz="2000" b="1" dirty="0"/>
              <a:t>” (Rom. 16:24; 1 Kor. 16:23; Gal. 6:18; Efe. 6:24; Fil. 4:23; Kol. 4:18; 1 Tes. 5:28; 2 Tes. 3:18; 1 Tim. 6:21; 2 Tim. 4:22; Tito 3:15 ; Filemon 1:25; Heb.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1955972"/>
            <a:ext cx="67722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Sinembargo, den e di dos karta na e Korintionan, el ta hasi un eksepshon importante. Su despedida ta inklu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grasia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, amor,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i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komunion di tur e personanan di e Divinidad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E Yu, e Tata, i e Spiritu Santu (2 Kor.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 GRASIA DI SE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ÑOR H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ESUS KRISTU”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 Pasombra boso konos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é e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grasia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nos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Señor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Hesus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Kristu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ounce E tabata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riku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tòg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pa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boso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motibu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El 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bira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pober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asina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boso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dor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di Su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pobresa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lo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por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bira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riku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Korintionan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Pablo ta kumins</a:t>
            </a:r>
            <a:r>
              <a:rPr lang="en-US" sz="2000" b="1" dirty="0">
                <a:latin typeface="Aptos" panose="020B0004020202020204" pitchFamily="34" charset="0"/>
              </a:rPr>
              <a:t>á </a:t>
            </a:r>
            <a:r>
              <a:rPr lang="en-US" sz="2000" b="1" dirty="0" err="1">
                <a:latin typeface="Aptos" panose="020B0004020202020204" pitchFamily="34" charset="0"/>
              </a:rPr>
              <a:t>i</a:t>
            </a:r>
            <a:r>
              <a:rPr lang="en" sz="2000" b="1" dirty="0"/>
              <a:t> ta kaba su di dos karta na e Korintionan ku un referensia na e grasia di Hesus.                                             (2 Kor. 1:2; 13:14). Di kiko e grasia aki ta konsist</a:t>
            </a:r>
            <a:r>
              <a:rPr lang="en-US" sz="2000" b="1" dirty="0">
                <a:latin typeface="Aptos" panose="020B0004020202020204" pitchFamily="34" charset="0"/>
              </a:rPr>
              <a:t>í</a:t>
            </a:r>
            <a:r>
              <a:rPr lang="en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3643500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" sz="2000" b="1" dirty="0"/>
              <a:t>Kiko ta sosod</a:t>
            </a:r>
            <a:r>
              <a:rPr lang="en-US" sz="2000" b="1" dirty="0">
                <a:latin typeface="Aptos" panose="020B0004020202020204" pitchFamily="34" charset="0"/>
              </a:rPr>
              <a:t>é </a:t>
            </a:r>
            <a:r>
              <a:rPr lang="en-US" sz="2000" b="1" dirty="0" err="1">
                <a:latin typeface="Aptos" panose="020B0004020202020204" pitchFamily="34" charset="0"/>
              </a:rPr>
              <a:t>ku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esnan</a:t>
            </a:r>
            <a:r>
              <a:rPr lang="en-US" sz="2000" b="1" dirty="0">
                <a:latin typeface="Aptos" panose="020B0004020202020204" pitchFamily="34" charset="0"/>
              </a:rPr>
              <a:t> di </a:t>
            </a:r>
            <a:r>
              <a:rPr lang="en-US" sz="2000" b="1" dirty="0" err="1">
                <a:latin typeface="Aptos" panose="020B0004020202020204" pitchFamily="34" charset="0"/>
              </a:rPr>
              <a:t>nos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kende</a:t>
            </a:r>
            <a:r>
              <a:rPr lang="en-US" sz="2000" b="1" dirty="0">
                <a:latin typeface="Aptos" panose="020B0004020202020204" pitchFamily="34" charset="0"/>
              </a:rPr>
              <a:t> ta </a:t>
            </a:r>
            <a:r>
              <a:rPr lang="en-US" sz="2000" b="1" dirty="0" err="1">
                <a:latin typeface="Aptos" panose="020B0004020202020204" pitchFamily="34" charset="0"/>
              </a:rPr>
              <a:t>risibí</a:t>
            </a:r>
            <a:r>
              <a:rPr lang="en-US" sz="2000" b="1" dirty="0">
                <a:latin typeface="Aptos" panose="020B0004020202020204" pitchFamily="34" charset="0"/>
              </a:rPr>
              <a:t> Su </a:t>
            </a:r>
            <a:r>
              <a:rPr lang="en" sz="2000" b="1" dirty="0"/>
              <a:t>grace?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0003272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Pablo a si</a:t>
            </a:r>
            <a:r>
              <a:rPr lang="en-US" sz="2000" b="1" dirty="0" err="1">
                <a:latin typeface="Aptos" panose="020B0004020202020204" pitchFamily="34" charset="0"/>
              </a:rPr>
              <a:t>ña</a:t>
            </a:r>
            <a:r>
              <a:rPr lang="en-US" sz="2000" b="1" dirty="0">
                <a:latin typeface="Aptos" panose="020B0004020202020204" pitchFamily="34" charset="0"/>
              </a:rPr>
              <a:t> e </a:t>
            </a:r>
            <a:r>
              <a:rPr lang="en-US" sz="2000" b="1" dirty="0" err="1">
                <a:latin typeface="Aptos" panose="020B0004020202020204" pitchFamily="34" charset="0"/>
              </a:rPr>
              <a:t>Korintionan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" sz="2000" b="1" dirty="0"/>
              <a:t>(i  nos, naturalmente ) ku amor ta edifik</a:t>
            </a:r>
            <a:r>
              <a:rPr lang="en-US" sz="2000" b="1" dirty="0">
                <a:latin typeface="Aptos" panose="020B0004020202020204" pitchFamily="34" charset="0"/>
              </a:rPr>
              <a:t>á</a:t>
            </a:r>
            <a:r>
              <a:rPr lang="en" sz="2000" b="1" dirty="0"/>
              <a:t> (1 Kor. 8:1); ku nada tin balor sin amor (1 Kor. 13:1-3); i ku tur kos mester w</a:t>
            </a:r>
            <a:r>
              <a:rPr lang="en-US" sz="2000" b="1" dirty="0" err="1">
                <a:latin typeface="Aptos" panose="020B0004020202020204" pitchFamily="34" charset="0"/>
              </a:rPr>
              <a:t>òrdu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hasí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ku</a:t>
            </a:r>
            <a:r>
              <a:rPr lang="en-US" sz="2000" b="1" dirty="0">
                <a:latin typeface="Aptos" panose="020B0004020202020204" pitchFamily="34" charset="0"/>
              </a:rPr>
              <a:t> e amor </a:t>
            </a:r>
            <a:r>
              <a:rPr lang="en-US" sz="2000" b="1" dirty="0" err="1">
                <a:latin typeface="Aptos" panose="020B0004020202020204" pitchFamily="34" charset="0"/>
              </a:rPr>
              <a:t>ei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ku</a:t>
            </a:r>
            <a:r>
              <a:rPr lang="en-US" sz="2000" b="1" dirty="0">
                <a:latin typeface="Aptos" panose="020B0004020202020204" pitchFamily="34" charset="0"/>
              </a:rPr>
              <a:t> ta </a:t>
            </a:r>
            <a:r>
              <a:rPr lang="en-US" sz="2000" b="1" dirty="0" err="1">
                <a:latin typeface="Aptos" panose="020B0004020202020204" pitchFamily="34" charset="0"/>
              </a:rPr>
              <a:t>bini</a:t>
            </a:r>
            <a:r>
              <a:rPr lang="en-US" sz="2000" b="1" dirty="0">
                <a:latin typeface="Aptos" panose="020B0004020202020204" pitchFamily="34" charset="0"/>
              </a:rPr>
              <a:t> for di Dios</a:t>
            </a:r>
            <a:r>
              <a:rPr lang="en" sz="2000" b="1" dirty="0"/>
              <a:t>. (1 Kor.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“E AMOR DI DIOS”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Esun ku no ta stima no konos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é Dios,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pasombra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Dios ta amor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Juan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E Beibel ta deklar</a:t>
            </a:r>
            <a:r>
              <a:rPr lang="en-US" sz="2000" b="1" dirty="0">
                <a:latin typeface="Aptos" panose="020B0004020202020204" pitchFamily="34" charset="0"/>
              </a:rPr>
              <a:t>á </a:t>
            </a:r>
            <a:r>
              <a:rPr lang="en-US" sz="2000" b="1" dirty="0" err="1">
                <a:latin typeface="Aptos" panose="020B0004020202020204" pitchFamily="34" charset="0"/>
              </a:rPr>
              <a:t>enfátikamente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ku</a:t>
            </a:r>
            <a:r>
              <a:rPr lang="en-US" sz="2000" b="1" dirty="0">
                <a:latin typeface="Aptos" panose="020B0004020202020204" pitchFamily="34" charset="0"/>
              </a:rPr>
              <a:t> Dios ta amor </a:t>
            </a:r>
            <a:r>
              <a:rPr lang="en" sz="2000" b="1" dirty="0"/>
              <a:t>                   (1 Juan 4:8). El a basha e amor ei riba tur Su kreashon. Nos por mira esaki den nos propio kurason; den e relashon entre mayornan i yiunan; den flornan bunita; den paranan melodioso;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 eh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èmpel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aki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ta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guia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nos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pa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komportá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pa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ku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otronan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ku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mesun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amor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ku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Dios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mustra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nos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Juan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Pero, sin duda, e ekspreshon di mas grandi</a:t>
            </a:r>
            <a:r>
              <a:rPr kumimoji="0" lang="en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di Dios Su amor lo por w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mirá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den e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ofresementu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di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Hesus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komo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un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sakrifisio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pa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nos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pikánan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(Juan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“E AMOR DI DIOS”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632989"/>
            <a:ext cx="10746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 Finalmente, rumannan, pasa bon.Pone kosnan na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òrdu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skucha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mi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apelashon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sea di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akuerdo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otro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biba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pas;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e Dios di amor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di pas lo ta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boso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Korintionan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1600" b="1" dirty="0"/>
              <a:t>Pablo ta present</a:t>
            </a:r>
            <a:r>
              <a:rPr lang="en-US" sz="1600" b="1" dirty="0">
                <a:latin typeface="Aptos" panose="020B0004020202020204" pitchFamily="34" charset="0"/>
              </a:rPr>
              <a:t>á Dios </a:t>
            </a:r>
            <a:r>
              <a:rPr lang="en-US" sz="1600" b="1" dirty="0" err="1">
                <a:latin typeface="Aptos" panose="020B0004020202020204" pitchFamily="34" charset="0"/>
              </a:rPr>
              <a:t>na</a:t>
            </a:r>
            <a:r>
              <a:rPr lang="en-US" sz="1600" b="1" dirty="0">
                <a:latin typeface="Aptos" panose="020B0004020202020204" pitchFamily="34" charset="0"/>
              </a:rPr>
              <a:t> un </a:t>
            </a:r>
            <a:r>
              <a:rPr lang="en-US" sz="1600" b="1" dirty="0" err="1">
                <a:latin typeface="Aptos" panose="020B0004020202020204" pitchFamily="34" charset="0"/>
              </a:rPr>
              <a:t>manera</a:t>
            </a:r>
            <a:r>
              <a:rPr lang="en-US" sz="1600" b="1" dirty="0">
                <a:latin typeface="Aptos" panose="020B0004020202020204" pitchFamily="34" charset="0"/>
              </a:rPr>
              <a:t> </a:t>
            </a:r>
            <a:r>
              <a:rPr lang="en-US" sz="1600" b="1" dirty="0" err="1">
                <a:latin typeface="Aptos" panose="020B0004020202020204" pitchFamily="34" charset="0"/>
              </a:rPr>
              <a:t>variá</a:t>
            </a:r>
            <a:r>
              <a:rPr lang="en" sz="16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4174827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Dios no ta solamente posee tur e karakter</a:t>
            </a:r>
            <a:r>
              <a:rPr lang="en-US" sz="2000" b="1" dirty="0" err="1">
                <a:latin typeface="Aptos" panose="020B0004020202020204" pitchFamily="34" charset="0"/>
              </a:rPr>
              <a:t>ístikanan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aki</a:t>
            </a:r>
            <a:r>
              <a:rPr lang="en-US" sz="2000" b="1" dirty="0">
                <a:latin typeface="Aptos" panose="020B0004020202020204" pitchFamily="34" charset="0"/>
              </a:rPr>
              <a:t>, </a:t>
            </a:r>
            <a:r>
              <a:rPr lang="en-US" sz="2000" b="1" dirty="0" err="1">
                <a:latin typeface="Aptos" panose="020B0004020202020204" pitchFamily="34" charset="0"/>
              </a:rPr>
              <a:t>pero</a:t>
            </a:r>
            <a:r>
              <a:rPr lang="en-US" sz="2000" b="1" dirty="0">
                <a:latin typeface="Aptos" panose="020B0004020202020204" pitchFamily="34" charset="0"/>
              </a:rPr>
              <a:t> E ta e </a:t>
            </a:r>
            <a:r>
              <a:rPr lang="en-US" sz="2000" b="1" dirty="0" err="1">
                <a:latin typeface="Aptos" panose="020B0004020202020204" pitchFamily="34" charset="0"/>
              </a:rPr>
              <a:t>fuente</a:t>
            </a:r>
            <a:r>
              <a:rPr lang="en-US" sz="2000" b="1" dirty="0">
                <a:latin typeface="Aptos" panose="020B0004020202020204" pitchFamily="34" charset="0"/>
              </a:rPr>
              <a:t> for di </a:t>
            </a:r>
            <a:r>
              <a:rPr lang="en-US" sz="2000" b="1" dirty="0" err="1">
                <a:latin typeface="Aptos" panose="020B0004020202020204" pitchFamily="34" charset="0"/>
              </a:rPr>
              <a:t>kual</a:t>
            </a:r>
            <a:r>
              <a:rPr lang="en-US" sz="2000" b="1" dirty="0">
                <a:latin typeface="Aptos" panose="020B0004020202020204" pitchFamily="34" charset="0"/>
              </a:rPr>
              <a:t> nan tur ta </a:t>
            </a:r>
            <a:r>
              <a:rPr lang="en-US" sz="2000" b="1" dirty="0" err="1">
                <a:latin typeface="Aptos" panose="020B0004020202020204" pitchFamily="34" charset="0"/>
              </a:rPr>
              <a:t>originá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na</a:t>
            </a:r>
            <a:r>
              <a:rPr lang="en-US" sz="2000" b="1" dirty="0">
                <a:latin typeface="Aptos" panose="020B0004020202020204" pitchFamily="34" charset="0"/>
              </a:rPr>
              <a:t> nos. 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0407154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Manera nos a mira, Dios ta amor, pero E ta tambe e Dios di amor, esei ta w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bisá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 KOMUNION DI E SPIRITU SANTU”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Ku e grasia di Se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ñor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Hesu-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Kristu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amor di Dios,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komunion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e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Spiritu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Santu sea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boso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tur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Korintionan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81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Pablo ta desea ku nan lo ta ku nos: e grasia di un Persona ( Se</a:t>
            </a:r>
            <a:r>
              <a:rPr lang="en-US" sz="2000" b="1" dirty="0" err="1">
                <a:latin typeface="Aptos" panose="020B0004020202020204" pitchFamily="34" charset="0"/>
              </a:rPr>
              <a:t>ñor</a:t>
            </a:r>
            <a:r>
              <a:rPr lang="en-US" sz="2000" b="1" dirty="0">
                <a:latin typeface="Aptos" panose="020B0004020202020204" pitchFamily="34" charset="0"/>
              </a:rPr>
              <a:t> H</a:t>
            </a:r>
            <a:r>
              <a:rPr lang="en" sz="2000" b="1" dirty="0"/>
              <a:t>esus Kristu ); e amor di un Persona ( Dios ); i e komunion … di un poder </a:t>
            </a:r>
            <a:r>
              <a:rPr lang="en-US" sz="2000" b="1" dirty="0" err="1">
                <a:latin typeface="Aptos" panose="020B0004020202020204" pitchFamily="34" charset="0"/>
              </a:rPr>
              <a:t>òf</a:t>
            </a:r>
            <a:r>
              <a:rPr lang="en-US" sz="2000" b="1" dirty="0">
                <a:latin typeface="Aptos" panose="020B0004020202020204" pitchFamily="34" charset="0"/>
              </a:rPr>
              <a:t> di un Persona</a:t>
            </a:r>
            <a:r>
              <a:rPr lang="en" sz="2000" b="1" dirty="0"/>
              <a:t>? (2 Kor. 13:14).                                Pa bienestar di konsistensia, Pablo ta papiando di un Persona ( e Spiritu Santu ), i  no di un poder.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620722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Den su mas ku 40 referensianan na e Spiritu Santu den 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kartanan na e Korintionan,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Pablo ta present’E ku kualidatnan personal, i no djis komo un forsa saliendo for di Dios: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“SEA KU BOSO TUR 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 kende a w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òrdu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skohí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segun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konosementu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previo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di Dios e Tata, pa medio di 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obra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di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santifikashon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di 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Spiritu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pa ta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obedesido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Hesus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Kristu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wòrdu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gesprèngu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Su sanger: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Grasia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pas sea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boso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den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abundansia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Pedro 1:2 </a:t>
            </a:r>
            <a:r>
              <a:rPr lang="en" sz="1050" b="1" dirty="0">
                <a:solidFill>
                  <a:schemeClr val="tx2"/>
                </a:solidFill>
                <a:latin typeface="Comic Sans MS" panose="030F0702030302020204" pitchFamily="66" charset="0"/>
              </a:rPr>
              <a:t>NIV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Ounke ku nos ta kustumbr</a:t>
            </a:r>
            <a:r>
              <a:rPr lang="en-US" sz="2000" b="1" dirty="0">
                <a:latin typeface="Aptos" panose="020B0004020202020204" pitchFamily="34" charset="0"/>
              </a:rPr>
              <a:t>á di </a:t>
            </a:r>
            <a:r>
              <a:rPr lang="en-US" sz="2000" b="1" dirty="0" err="1">
                <a:latin typeface="Aptos" panose="020B0004020202020204" pitchFamily="34" charset="0"/>
              </a:rPr>
              <a:t>referí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na</a:t>
            </a:r>
            <a:r>
              <a:rPr lang="en-US" sz="2000" b="1" dirty="0">
                <a:latin typeface="Aptos" panose="020B0004020202020204" pitchFamily="34" charset="0"/>
              </a:rPr>
              <a:t> e </a:t>
            </a:r>
            <a:r>
              <a:rPr lang="en" sz="2000" b="1" dirty="0"/>
              <a:t>Trinidat ( tres Persona divino, un Dios ) den e </a:t>
            </a:r>
            <a:r>
              <a:rPr lang="en-US" sz="2000" b="1" dirty="0" err="1">
                <a:latin typeface="Aptos" panose="020B0004020202020204" pitchFamily="34" charset="0"/>
              </a:rPr>
              <a:t>órden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" sz="2000" b="1" dirty="0"/>
              <a:t>“ Tata, Yiu, Spiritu ” (Mat. 28:19), Pablo ta present</a:t>
            </a:r>
            <a:r>
              <a:rPr lang="en-US" sz="2000" b="1" dirty="0">
                <a:latin typeface="Aptos" panose="020B0004020202020204" pitchFamily="34" charset="0"/>
              </a:rPr>
              <a:t>á </a:t>
            </a:r>
            <a:r>
              <a:rPr lang="en-US" sz="2000" b="1" dirty="0" err="1">
                <a:latin typeface="Aptos" panose="020B0004020202020204" pitchFamily="34" charset="0"/>
              </a:rPr>
              <a:t>esaki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komo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" sz="2000" b="1" dirty="0"/>
              <a:t>“ Yiu, Tata, Spiritu ” (2 Kor. 13:14), i Pedro komo “ Tata, Spiritu, Yiu ” (1 Pedro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6521906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Pablo ta konklu</a:t>
            </a:r>
            <a:r>
              <a:rPr lang="en-US" sz="2000" b="1" dirty="0">
                <a:latin typeface="Aptos" panose="020B0004020202020204" pitchFamily="34" charset="0"/>
              </a:rPr>
              <a:t>í </a:t>
            </a:r>
            <a:r>
              <a:rPr lang="en-US" sz="2000" b="1" dirty="0" err="1">
                <a:latin typeface="Aptos" panose="020B0004020202020204" pitchFamily="34" charset="0"/>
              </a:rPr>
              <a:t>su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karta</a:t>
            </a:r>
            <a:r>
              <a:rPr lang="en-US" sz="2000" b="1" dirty="0">
                <a:latin typeface="Aptos" panose="020B0004020202020204" pitchFamily="34" charset="0"/>
              </a:rPr>
              <a:t>, pa </a:t>
            </a:r>
            <a:r>
              <a:rPr lang="en-US" sz="2000" b="1" dirty="0" err="1">
                <a:latin typeface="Aptos" panose="020B0004020202020204" pitchFamily="34" charset="0"/>
              </a:rPr>
              <a:t>esei</a:t>
            </a:r>
            <a:r>
              <a:rPr lang="en-US" sz="2000" b="1" dirty="0">
                <a:latin typeface="Aptos" panose="020B0004020202020204" pitchFamily="34" charset="0"/>
              </a:rPr>
              <a:t>, </a:t>
            </a:r>
            <a:r>
              <a:rPr lang="en-US" sz="2000" b="1" dirty="0" err="1">
                <a:latin typeface="Aptos" panose="020B0004020202020204" pitchFamily="34" charset="0"/>
              </a:rPr>
              <a:t>deseando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latin typeface="Aptos" panose="020B0004020202020204" pitchFamily="34" charset="0"/>
              </a:rPr>
              <a:t>ku</a:t>
            </a:r>
            <a:r>
              <a:rPr lang="en-US" sz="2000" b="1" dirty="0">
                <a:latin typeface="Aptos" panose="020B0004020202020204" pitchFamily="34" charset="0"/>
              </a:rPr>
              <a:t> e </a:t>
            </a:r>
            <a:r>
              <a:rPr lang="en-US" sz="2000" b="1" dirty="0" err="1">
                <a:latin typeface="Aptos" panose="020B0004020202020204" pitchFamily="34" charset="0"/>
              </a:rPr>
              <a:t>grasia</a:t>
            </a:r>
            <a:r>
              <a:rPr lang="en-US" sz="2000" b="1" dirty="0">
                <a:latin typeface="Aptos" panose="020B0004020202020204" pitchFamily="34" charset="0"/>
              </a:rPr>
              <a:t>, amor, </a:t>
            </a:r>
            <a:r>
              <a:rPr lang="en-US" sz="2000" b="1" dirty="0" err="1">
                <a:latin typeface="Aptos" panose="020B0004020202020204" pitchFamily="34" charset="0"/>
              </a:rPr>
              <a:t>i</a:t>
            </a:r>
            <a:r>
              <a:rPr lang="en" sz="2000" b="1" dirty="0"/>
              <a:t> komunion di henter e Divinidat lo ta ku nos tur (2 Kor 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tin ningun hirarkia entre nan; kada un simplemente ta asum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un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rò</a:t>
            </a:r>
            <a:r>
              <a:rPr lang="en-US" sz="2000" b="1" dirty="0">
                <a:solidFill>
                  <a:prstClr val="black"/>
                </a:solidFill>
                <a:latin typeface="Aptos" panose="020B0004020202020204" pitchFamily="34" charset="0"/>
              </a:rPr>
              <a:t>l </a:t>
            </a:r>
            <a:r>
              <a:rPr lang="en-US" sz="2000" b="1" dirty="0" err="1">
                <a:solidFill>
                  <a:prstClr val="black"/>
                </a:solidFill>
                <a:latin typeface="Aptos" panose="020B0004020202020204" pitchFamily="34" charset="0"/>
              </a:rPr>
              <a:t>diferente</a:t>
            </a:r>
            <a:r>
              <a:rPr lang="en-US" sz="2000" b="1" dirty="0">
                <a:solidFill>
                  <a:prstClr val="black"/>
                </a:solidFill>
                <a:latin typeface="Aptos" panose="020B0004020202020204" pitchFamily="34" charset="0"/>
              </a:rPr>
              <a:t> den e plan di </a:t>
            </a:r>
            <a:r>
              <a:rPr lang="en-US" sz="2000" b="1" dirty="0" err="1">
                <a:solidFill>
                  <a:prstClr val="black"/>
                </a:solidFill>
                <a:latin typeface="Aptos" panose="020B0004020202020204" pitchFamily="34" charset="0"/>
              </a:rPr>
              <a:t>salbashon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pero tur ta kompart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mesun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karakterístikanan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prop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ósitonan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500" b="1" dirty="0">
                <a:latin typeface="Constantia" panose="02030602050306030303" pitchFamily="18" charset="0"/>
              </a:rPr>
              <a:t>“ E Tata no por w</a:t>
            </a:r>
            <a:r>
              <a:rPr lang="en-US" sz="2500" b="1" dirty="0" err="1">
                <a:latin typeface="Constantia" panose="02030602050306030303" pitchFamily="18" charset="0"/>
              </a:rPr>
              <a:t>òrdu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deskribí</a:t>
            </a:r>
            <a:r>
              <a:rPr lang="en-US" sz="2500" b="1" dirty="0">
                <a:latin typeface="Constantia" panose="02030602050306030303" pitchFamily="18" charset="0"/>
              </a:rPr>
              <a:t> pa medio di e </a:t>
            </a:r>
            <a:r>
              <a:rPr lang="en-US" sz="2500" b="1" dirty="0" err="1">
                <a:latin typeface="Constantia" panose="02030602050306030303" pitchFamily="18" charset="0"/>
              </a:rPr>
              <a:t>kosnan</a:t>
            </a:r>
            <a:r>
              <a:rPr lang="en-US" sz="2500" b="1" dirty="0">
                <a:latin typeface="Constantia" panose="02030602050306030303" pitchFamily="18" charset="0"/>
              </a:rPr>
              <a:t> di tera. E Tata ta tur e </a:t>
            </a:r>
            <a:r>
              <a:rPr lang="en-US" sz="2500" b="1" dirty="0" err="1">
                <a:latin typeface="Constantia" panose="02030602050306030303" pitchFamily="18" charset="0"/>
              </a:rPr>
              <a:t>plenitut</a:t>
            </a:r>
            <a:r>
              <a:rPr lang="en-US" sz="2500" b="1" dirty="0">
                <a:latin typeface="Constantia" panose="02030602050306030303" pitchFamily="18" charset="0"/>
              </a:rPr>
              <a:t> di </a:t>
            </a:r>
            <a:r>
              <a:rPr lang="en-US" sz="2500" b="1" dirty="0" err="1">
                <a:latin typeface="Constantia" panose="02030602050306030303" pitchFamily="18" charset="0"/>
              </a:rPr>
              <a:t>kurpa</a:t>
            </a:r>
            <a:r>
              <a:rPr lang="en-US" sz="2500" b="1" dirty="0">
                <a:latin typeface="Constantia" panose="02030602050306030303" pitchFamily="18" charset="0"/>
              </a:rPr>
              <a:t> di e </a:t>
            </a:r>
            <a:r>
              <a:rPr lang="en-US" sz="2500" b="1" dirty="0" err="1">
                <a:latin typeface="Constantia" panose="02030602050306030303" pitchFamily="18" charset="0"/>
              </a:rPr>
              <a:t>Divinidat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ta </a:t>
            </a:r>
            <a:r>
              <a:rPr lang="en-US" sz="2500" b="1" dirty="0" err="1">
                <a:latin typeface="Constantia" panose="02030602050306030303" pitchFamily="18" charset="0"/>
              </a:rPr>
              <a:t>invisibel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bista</a:t>
            </a:r>
            <a:r>
              <a:rPr lang="en-US" sz="2500" b="1" dirty="0">
                <a:latin typeface="Constantia" panose="02030602050306030303" pitchFamily="18" charset="0"/>
              </a:rPr>
              <a:t> mortal.</a:t>
            </a:r>
            <a:endParaRPr lang="en" sz="25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500" b="1" dirty="0">
                <a:latin typeface="Constantia" panose="02030602050306030303" pitchFamily="18" charset="0"/>
              </a:rPr>
              <a:t>E Yui ta tur e </a:t>
            </a:r>
            <a:r>
              <a:rPr lang="en-US" sz="2500" b="1" dirty="0" err="1">
                <a:latin typeface="Constantia" panose="02030602050306030303" pitchFamily="18" charset="0"/>
              </a:rPr>
              <a:t>plenitut</a:t>
            </a:r>
            <a:r>
              <a:rPr lang="en-US" sz="2500" b="1" dirty="0">
                <a:latin typeface="Constantia" panose="02030602050306030303" pitchFamily="18" charset="0"/>
              </a:rPr>
              <a:t> di e </a:t>
            </a:r>
            <a:r>
              <a:rPr lang="en-US" sz="2500" b="1" dirty="0" err="1">
                <a:latin typeface="Constantia" panose="02030602050306030303" pitchFamily="18" charset="0"/>
              </a:rPr>
              <a:t>Divinidat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manifestá</a:t>
            </a:r>
            <a:r>
              <a:rPr lang="en" sz="2500" b="1" dirty="0">
                <a:latin typeface="Constantia" panose="02030602050306030303" pitchFamily="18" charset="0"/>
              </a:rPr>
              <a:t>. […]</a:t>
            </a:r>
          </a:p>
          <a:p>
            <a:pPr>
              <a:spcBef>
                <a:spcPts val="600"/>
              </a:spcBef>
            </a:pPr>
            <a:r>
              <a:rPr lang="en-US" sz="2500" b="1" dirty="0">
                <a:latin typeface="Constantia" panose="02030602050306030303" pitchFamily="18" charset="0"/>
              </a:rPr>
              <a:t>E </a:t>
            </a:r>
            <a:r>
              <a:rPr lang="en-US" sz="2500" b="1" dirty="0" err="1">
                <a:latin typeface="Constantia" panose="02030602050306030303" pitchFamily="18" charset="0"/>
              </a:rPr>
              <a:t>Konsoladó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Kristu</a:t>
            </a:r>
            <a:r>
              <a:rPr lang="en-US" sz="2500" b="1" dirty="0">
                <a:latin typeface="Constantia" panose="02030602050306030303" pitchFamily="18" charset="0"/>
              </a:rPr>
              <a:t> a </a:t>
            </a:r>
            <a:r>
              <a:rPr lang="en-US" sz="2500" b="1" dirty="0" err="1">
                <a:latin typeface="Constantia" panose="02030602050306030303" pitchFamily="18" charset="0"/>
              </a:rPr>
              <a:t>primití</a:t>
            </a:r>
            <a:r>
              <a:rPr lang="en-US" sz="2500" b="1" dirty="0">
                <a:latin typeface="Constantia" panose="02030602050306030303" pitchFamily="18" charset="0"/>
              </a:rPr>
              <a:t> pa </a:t>
            </a:r>
            <a:r>
              <a:rPr lang="en-US" sz="2500" b="1" dirty="0" err="1">
                <a:latin typeface="Constantia" panose="02030602050306030303" pitchFamily="18" charset="0"/>
              </a:rPr>
              <a:t>manda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despues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ku</a:t>
            </a:r>
            <a:r>
              <a:rPr lang="en-US" sz="2500" b="1" dirty="0">
                <a:latin typeface="Constantia" panose="02030602050306030303" pitchFamily="18" charset="0"/>
              </a:rPr>
              <a:t> El a </a:t>
            </a:r>
            <a:r>
              <a:rPr lang="en-US" sz="2500" b="1" dirty="0" err="1">
                <a:latin typeface="Constantia" panose="02030602050306030303" pitchFamily="18" charset="0"/>
              </a:rPr>
              <a:t>asendé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shelu</a:t>
            </a:r>
            <a:r>
              <a:rPr lang="en-US" sz="2500" b="1" dirty="0">
                <a:latin typeface="Constantia" panose="02030602050306030303" pitchFamily="18" charset="0"/>
              </a:rPr>
              <a:t>, ta e </a:t>
            </a:r>
            <a:r>
              <a:rPr lang="en-US" sz="2500" b="1" dirty="0" err="1">
                <a:latin typeface="Constantia" panose="02030602050306030303" pitchFamily="18" charset="0"/>
              </a:rPr>
              <a:t>Spiritu</a:t>
            </a:r>
            <a:r>
              <a:rPr lang="en-US" sz="2500" b="1" dirty="0">
                <a:latin typeface="Constantia" panose="02030602050306030303" pitchFamily="18" charset="0"/>
              </a:rPr>
              <a:t> den tur e </a:t>
            </a:r>
            <a:r>
              <a:rPr lang="en-US" sz="2500" b="1" dirty="0" err="1">
                <a:latin typeface="Constantia" panose="02030602050306030303" pitchFamily="18" charset="0"/>
              </a:rPr>
              <a:t>plenitut</a:t>
            </a:r>
            <a:r>
              <a:rPr lang="en-US" sz="2500" b="1" dirty="0">
                <a:latin typeface="Constantia" panose="02030602050306030303" pitchFamily="18" charset="0"/>
              </a:rPr>
              <a:t> di e </a:t>
            </a:r>
            <a:r>
              <a:rPr lang="en-US" sz="2500" b="1" dirty="0" err="1">
                <a:latin typeface="Constantia" panose="02030602050306030303" pitchFamily="18" charset="0"/>
              </a:rPr>
              <a:t>Divinidat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manifestando</a:t>
            </a:r>
            <a:r>
              <a:rPr lang="en-US" sz="2500" b="1" dirty="0">
                <a:latin typeface="Constantia" panose="02030602050306030303" pitchFamily="18" charset="0"/>
              </a:rPr>
              <a:t> e </a:t>
            </a:r>
            <a:r>
              <a:rPr lang="en-US" sz="2500" b="1" dirty="0" err="1">
                <a:latin typeface="Constantia" panose="02030602050306030303" pitchFamily="18" charset="0"/>
              </a:rPr>
              <a:t>poder</a:t>
            </a:r>
            <a:r>
              <a:rPr lang="en-US" sz="2500" b="1" dirty="0">
                <a:latin typeface="Constantia" panose="02030602050306030303" pitchFamily="18" charset="0"/>
              </a:rPr>
              <a:t> di </a:t>
            </a:r>
            <a:r>
              <a:rPr lang="en-US" sz="2500" b="1" dirty="0" err="1">
                <a:latin typeface="Constantia" panose="02030602050306030303" pitchFamily="18" charset="0"/>
              </a:rPr>
              <a:t>grasia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divino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na</a:t>
            </a:r>
            <a:r>
              <a:rPr lang="en-US" sz="2500" b="1" dirty="0">
                <a:latin typeface="Constantia" panose="02030602050306030303" pitchFamily="18" charset="0"/>
              </a:rPr>
              <a:t> tur </a:t>
            </a:r>
            <a:r>
              <a:rPr lang="en-US" sz="2500" b="1" dirty="0" err="1">
                <a:latin typeface="Constantia" panose="02030602050306030303" pitchFamily="18" charset="0"/>
              </a:rPr>
              <a:t>kende</a:t>
            </a:r>
            <a:r>
              <a:rPr lang="en-US" sz="2500" b="1" dirty="0">
                <a:latin typeface="Constantia" panose="02030602050306030303" pitchFamily="18" charset="0"/>
              </a:rPr>
              <a:t> ta </a:t>
            </a:r>
            <a:r>
              <a:rPr lang="en-US" sz="2500" b="1" dirty="0" err="1">
                <a:latin typeface="Constantia" panose="02030602050306030303" pitchFamily="18" charset="0"/>
              </a:rPr>
              <a:t>risibi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ta </a:t>
            </a:r>
            <a:r>
              <a:rPr lang="en-US" sz="2500" b="1" dirty="0" err="1">
                <a:latin typeface="Constantia" panose="02030602050306030303" pitchFamily="18" charset="0"/>
              </a:rPr>
              <a:t>kere</a:t>
            </a:r>
            <a:r>
              <a:rPr lang="en-US" sz="2500" b="1" dirty="0">
                <a:latin typeface="Constantia" panose="02030602050306030303" pitchFamily="18" charset="0"/>
              </a:rPr>
              <a:t> den </a:t>
            </a:r>
            <a:r>
              <a:rPr lang="en-US" sz="2500" b="1" dirty="0" err="1">
                <a:latin typeface="Constantia" panose="02030602050306030303" pitchFamily="18" charset="0"/>
              </a:rPr>
              <a:t>Kristu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komo</a:t>
            </a:r>
            <a:r>
              <a:rPr lang="en-US" sz="2500" b="1" dirty="0">
                <a:latin typeface="Constantia" panose="02030602050306030303" pitchFamily="18" charset="0"/>
              </a:rPr>
              <a:t> un Salbador personal. Tin </a:t>
            </a:r>
            <a:r>
              <a:rPr lang="en-US" sz="2500" b="1" dirty="0" err="1">
                <a:latin typeface="Constantia" panose="02030602050306030303" pitchFamily="18" charset="0"/>
              </a:rPr>
              <a:t>tres</a:t>
            </a:r>
            <a:r>
              <a:rPr lang="en-US" sz="2500" b="1" dirty="0">
                <a:latin typeface="Constantia" panose="02030602050306030303" pitchFamily="18" charset="0"/>
              </a:rPr>
              <a:t> persona </a:t>
            </a:r>
            <a:r>
              <a:rPr lang="en-US" sz="2500" b="1" dirty="0" err="1">
                <a:latin typeface="Constantia" panose="02030602050306030303" pitchFamily="18" charset="0"/>
              </a:rPr>
              <a:t>bibu</a:t>
            </a:r>
            <a:r>
              <a:rPr lang="en-US" sz="2500" b="1" dirty="0">
                <a:latin typeface="Constantia" panose="02030602050306030303" pitchFamily="18" charset="0"/>
              </a:rPr>
              <a:t> di e trio </a:t>
            </a:r>
            <a:r>
              <a:rPr lang="en-US" sz="2500" b="1" dirty="0" err="1">
                <a:latin typeface="Constantia" panose="02030602050306030303" pitchFamily="18" charset="0"/>
              </a:rPr>
              <a:t>selestial</a:t>
            </a:r>
            <a:r>
              <a:rPr lang="en-US" sz="2500" b="1" dirty="0">
                <a:latin typeface="Constantia" panose="02030602050306030303" pitchFamily="18" charset="0"/>
              </a:rPr>
              <a:t>; </a:t>
            </a:r>
            <a:r>
              <a:rPr lang="en-US" sz="2500" b="1" dirty="0" err="1">
                <a:latin typeface="Constantia" panose="02030602050306030303" pitchFamily="18" charset="0"/>
              </a:rPr>
              <a:t>na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nòmber</a:t>
            </a:r>
            <a:r>
              <a:rPr lang="en-US" sz="2500" b="1" dirty="0">
                <a:latin typeface="Constantia" panose="02030602050306030303" pitchFamily="18" charset="0"/>
              </a:rPr>
              <a:t> di e </a:t>
            </a:r>
            <a:r>
              <a:rPr lang="en-US" sz="2500" b="1" dirty="0" err="1">
                <a:latin typeface="Constantia" panose="02030602050306030303" pitchFamily="18" charset="0"/>
              </a:rPr>
              <a:t>tres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podernan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grandi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aki</a:t>
            </a:r>
            <a:r>
              <a:rPr lang="en-US" sz="2500" b="1" dirty="0">
                <a:latin typeface="Constantia" panose="02030602050306030303" pitchFamily="18" charset="0"/>
              </a:rPr>
              <a:t> – e Tata, e Yiu,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 e </a:t>
            </a:r>
            <a:r>
              <a:rPr lang="en-US" sz="2500" b="1" dirty="0" err="1">
                <a:latin typeface="Constantia" panose="02030602050306030303" pitchFamily="18" charset="0"/>
              </a:rPr>
              <a:t>Spiritu</a:t>
            </a:r>
            <a:r>
              <a:rPr lang="en-US" sz="2500" b="1" dirty="0">
                <a:latin typeface="Constantia" panose="02030602050306030303" pitchFamily="18" charset="0"/>
              </a:rPr>
              <a:t> Santu – </a:t>
            </a:r>
            <a:r>
              <a:rPr lang="en-US" sz="2500" b="1" dirty="0" err="1">
                <a:latin typeface="Constantia" panose="02030602050306030303" pitchFamily="18" charset="0"/>
              </a:rPr>
              <a:t>esnan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kende</a:t>
            </a:r>
            <a:r>
              <a:rPr lang="en-US" sz="2500" b="1" dirty="0">
                <a:latin typeface="Constantia" panose="02030602050306030303" pitchFamily="18" charset="0"/>
              </a:rPr>
              <a:t> ta </a:t>
            </a:r>
            <a:r>
              <a:rPr lang="en-US" sz="2500" b="1" dirty="0" err="1">
                <a:latin typeface="Constantia" panose="02030602050306030303" pitchFamily="18" charset="0"/>
              </a:rPr>
              <a:t>risibi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Kristu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dor</a:t>
            </a:r>
            <a:r>
              <a:rPr lang="en-US" sz="2500" b="1" dirty="0">
                <a:latin typeface="Constantia" panose="02030602050306030303" pitchFamily="18" charset="0"/>
              </a:rPr>
              <a:t> di </a:t>
            </a:r>
            <a:r>
              <a:rPr lang="en-US" sz="2500" b="1" dirty="0" err="1">
                <a:latin typeface="Constantia" panose="02030602050306030303" pitchFamily="18" charset="0"/>
              </a:rPr>
              <a:t>fe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bibu</a:t>
            </a:r>
            <a:r>
              <a:rPr lang="en-US" sz="2500" b="1" dirty="0">
                <a:latin typeface="Constantia" panose="02030602050306030303" pitchFamily="18" charset="0"/>
              </a:rPr>
              <a:t> ta </a:t>
            </a:r>
            <a:r>
              <a:rPr lang="en-US" sz="2500" b="1" dirty="0" err="1">
                <a:latin typeface="Constantia" panose="02030602050306030303" pitchFamily="18" charset="0"/>
              </a:rPr>
              <a:t>wòrdu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batisá</a:t>
            </a:r>
            <a:r>
              <a:rPr lang="en-US" sz="2500" b="1" dirty="0">
                <a:latin typeface="Constantia" panose="02030602050306030303" pitchFamily="18" charset="0"/>
              </a:rPr>
              <a:t>, </a:t>
            </a:r>
            <a:r>
              <a:rPr lang="en-US" sz="2500" b="1" dirty="0" err="1">
                <a:latin typeface="Constantia" panose="02030602050306030303" pitchFamily="18" charset="0"/>
              </a:rPr>
              <a:t>i</a:t>
            </a:r>
            <a:r>
              <a:rPr lang="en-US" sz="2500" b="1" dirty="0">
                <a:latin typeface="Constantia" panose="02030602050306030303" pitchFamily="18" charset="0"/>
              </a:rPr>
              <a:t> e </a:t>
            </a:r>
            <a:r>
              <a:rPr lang="en-US" sz="2500" b="1" dirty="0" err="1">
                <a:latin typeface="Constantia" panose="02030602050306030303" pitchFamily="18" charset="0"/>
              </a:rPr>
              <a:t>podernan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aki</a:t>
            </a:r>
            <a:r>
              <a:rPr lang="en-US" sz="2500" b="1" dirty="0">
                <a:latin typeface="Constantia" panose="02030602050306030303" pitchFamily="18" charset="0"/>
              </a:rPr>
              <a:t> lo </a:t>
            </a:r>
            <a:r>
              <a:rPr lang="en-US" sz="2500" b="1" dirty="0" err="1">
                <a:latin typeface="Constantia" panose="02030602050306030303" pitchFamily="18" charset="0"/>
              </a:rPr>
              <a:t>kooperá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ku</a:t>
            </a:r>
            <a:r>
              <a:rPr lang="en-US" sz="2500" b="1" dirty="0">
                <a:latin typeface="Constantia" panose="02030602050306030303" pitchFamily="18" charset="0"/>
              </a:rPr>
              <a:t> e </a:t>
            </a:r>
            <a:r>
              <a:rPr lang="en-US" sz="2500" b="1" dirty="0" err="1">
                <a:latin typeface="Constantia" panose="02030602050306030303" pitchFamily="18" charset="0"/>
              </a:rPr>
              <a:t>suhetonan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obedesido</a:t>
            </a:r>
            <a:r>
              <a:rPr lang="en-US" sz="2500" b="1" dirty="0">
                <a:latin typeface="Constantia" panose="02030602050306030303" pitchFamily="18" charset="0"/>
              </a:rPr>
              <a:t> di </a:t>
            </a:r>
            <a:r>
              <a:rPr lang="en-US" sz="2500" b="1" dirty="0" err="1">
                <a:latin typeface="Constantia" panose="02030602050306030303" pitchFamily="18" charset="0"/>
              </a:rPr>
              <a:t>shelu</a:t>
            </a:r>
            <a:r>
              <a:rPr lang="en-US" sz="2500" b="1" dirty="0">
                <a:latin typeface="Constantia" panose="02030602050306030303" pitchFamily="18" charset="0"/>
              </a:rPr>
              <a:t> den nan </a:t>
            </a:r>
            <a:r>
              <a:rPr lang="en-US" sz="2500" b="1" dirty="0" err="1">
                <a:latin typeface="Constantia" panose="02030602050306030303" pitchFamily="18" charset="0"/>
              </a:rPr>
              <a:t>esfuersonan</a:t>
            </a:r>
            <a:r>
              <a:rPr lang="en-US" sz="2500" b="1" dirty="0">
                <a:latin typeface="Constantia" panose="02030602050306030303" pitchFamily="18" charset="0"/>
              </a:rPr>
              <a:t> pa </a:t>
            </a:r>
            <a:r>
              <a:rPr lang="en-US" sz="2500" b="1" dirty="0" err="1">
                <a:latin typeface="Constantia" panose="02030602050306030303" pitchFamily="18" charset="0"/>
              </a:rPr>
              <a:t>biba</a:t>
            </a:r>
            <a:r>
              <a:rPr lang="en-US" sz="2500" b="1" dirty="0">
                <a:latin typeface="Constantia" panose="02030602050306030303" pitchFamily="18" charset="0"/>
              </a:rPr>
              <a:t> e </a:t>
            </a:r>
            <a:r>
              <a:rPr lang="en-US" sz="2500" b="1" dirty="0" err="1">
                <a:latin typeface="Constantia" panose="02030602050306030303" pitchFamily="18" charset="0"/>
              </a:rPr>
              <a:t>bida</a:t>
            </a:r>
            <a:r>
              <a:rPr lang="en-US" sz="2500" b="1" dirty="0"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latin typeface="Constantia" panose="02030602050306030303" pitchFamily="18" charset="0"/>
              </a:rPr>
              <a:t>nobo</a:t>
            </a:r>
            <a:r>
              <a:rPr lang="en-US" sz="2500" b="1" dirty="0">
                <a:latin typeface="Constantia" panose="02030602050306030303" pitchFamily="18" charset="0"/>
              </a:rPr>
              <a:t> den </a:t>
            </a:r>
            <a:r>
              <a:rPr lang="en-US" sz="2500" b="1" dirty="0" err="1">
                <a:latin typeface="Constantia" panose="02030602050306030303" pitchFamily="18" charset="0"/>
              </a:rPr>
              <a:t>Kristu</a:t>
            </a:r>
            <a:r>
              <a:rPr lang="en" sz="25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</TotalTime>
  <Words>1648</Words>
  <Application>Microsoft Office PowerPoint</Application>
  <PresentationFormat>Panorámica</PresentationFormat>
  <Paragraphs>77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Constantia</vt:lpstr>
      <vt:lpstr>Comic Sans MS</vt:lpstr>
      <vt:lpstr>Aptos Display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110</cp:revision>
  <dcterms:created xsi:type="dcterms:W3CDTF">2026-08-20T16:22:51Z</dcterms:created>
  <dcterms:modified xsi:type="dcterms:W3CDTF">2026-09-14T05:47:48Z</dcterms:modified>
</cp:coreProperties>
</file>