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84" r:id="rId3"/>
    <p:sldId id="257" r:id="rId4"/>
    <p:sldId id="293" r:id="rId5"/>
    <p:sldId id="295" r:id="rId6"/>
    <p:sldId id="297" r:id="rId7"/>
    <p:sldId id="300" r:id="rId8"/>
    <p:sldId id="260" r:id="rId9"/>
    <p:sldId id="302" r:id="rId10"/>
    <p:sldId id="262" r:id="rId11"/>
    <p:sldId id="264" r:id="rId12"/>
    <p:sldId id="263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42BF"/>
    <a:srgbClr val="FFFF99"/>
    <a:srgbClr val="E7E200"/>
    <a:srgbClr val="C5C000"/>
    <a:srgbClr val="FFFFCC"/>
    <a:srgbClr val="628A85"/>
    <a:srgbClr val="ABFFD9"/>
    <a:srgbClr val="00743F"/>
    <a:srgbClr val="00894D"/>
    <a:srgbClr val="8C5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s-ES" sz="2000" dirty="0">
              <a:effectLst/>
            </a:rPr>
            <a:t>¿</a:t>
          </a:r>
          <a:r>
            <a:rPr lang="en" sz="2000" dirty="0">
              <a:effectLst/>
            </a:rPr>
            <a:t>Kon Dios originalmente a komunik</a:t>
          </a:r>
          <a:r>
            <a:rPr lang="en-US" sz="2000" dirty="0">
              <a:effectLst/>
              <a:latin typeface="Aptos" panose="020B0004020202020204" pitchFamily="34" charset="0"/>
            </a:rPr>
            <a:t>á </a:t>
          </a:r>
          <a:r>
            <a:rPr lang="en-US" sz="2000" dirty="0" err="1">
              <a:effectLst/>
              <a:latin typeface="Aptos" panose="020B0004020202020204" pitchFamily="34" charset="0"/>
            </a:rPr>
            <a:t>ku</a:t>
          </a:r>
          <a:r>
            <a:rPr lang="en-US" sz="2000" dirty="0">
              <a:effectLst/>
              <a:latin typeface="Aptos" panose="020B0004020202020204" pitchFamily="34" charset="0"/>
            </a:rPr>
            <a:t> </a:t>
          </a:r>
          <a:r>
            <a:rPr lang="en-US" sz="2000" dirty="0" err="1">
              <a:effectLst/>
              <a:latin typeface="Aptos" panose="020B0004020202020204" pitchFamily="34" charset="0"/>
            </a:rPr>
            <a:t>humanidat</a:t>
          </a:r>
          <a:r>
            <a:rPr lang="es-ES" sz="2000" dirty="0">
              <a:effectLst/>
            </a:rPr>
            <a:t>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Kon humanidat a st</a:t>
          </a:r>
          <a:r>
            <a:rPr lang="en-US" sz="2000" dirty="0" err="1">
              <a:effectLst/>
              <a:latin typeface="Aptos" panose="020B0004020202020204" pitchFamily="34" charset="0"/>
            </a:rPr>
            <a:t>òp</a:t>
          </a:r>
          <a:r>
            <a:rPr lang="en-US" sz="2000" dirty="0">
              <a:effectLst/>
              <a:latin typeface="Aptos" panose="020B0004020202020204" pitchFamily="34" charset="0"/>
            </a:rPr>
            <a:t> di </a:t>
          </a:r>
          <a:r>
            <a:rPr lang="en-US" sz="2000" dirty="0" err="1">
              <a:effectLst/>
              <a:latin typeface="Aptos" panose="020B0004020202020204" pitchFamily="34" charset="0"/>
            </a:rPr>
            <a:t>komuniká</a:t>
          </a:r>
          <a:r>
            <a:rPr lang="en-US" sz="2000" dirty="0">
              <a:effectLst/>
              <a:latin typeface="Aptos" panose="020B0004020202020204" pitchFamily="34" charset="0"/>
            </a:rPr>
            <a:t> </a:t>
          </a:r>
          <a:r>
            <a:rPr lang="en-US" sz="2000" dirty="0" err="1">
              <a:effectLst/>
              <a:latin typeface="Aptos" panose="020B0004020202020204" pitchFamily="34" charset="0"/>
            </a:rPr>
            <a:t>ku</a:t>
          </a:r>
          <a:r>
            <a:rPr lang="en-US" sz="2000" dirty="0">
              <a:effectLst/>
              <a:latin typeface="Aptos" panose="020B0004020202020204" pitchFamily="34" charset="0"/>
            </a:rPr>
            <a:t> Dios</a:t>
          </a:r>
          <a:r>
            <a:rPr lang="es-ES" sz="2000" dirty="0">
              <a:effectLst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Kon Dios a purba di restor</a:t>
          </a:r>
          <a:r>
            <a:rPr lang="en-US" sz="2000" dirty="0">
              <a:effectLst/>
              <a:latin typeface="Aptos" panose="020B0004020202020204" pitchFamily="34" charset="0"/>
            </a:rPr>
            <a:t>á </a:t>
          </a:r>
          <a:r>
            <a:rPr lang="en-US" sz="2000" dirty="0" err="1">
              <a:effectLst/>
              <a:latin typeface="Aptos" panose="020B0004020202020204" pitchFamily="34" charset="0"/>
            </a:rPr>
            <a:t>komunikashon</a:t>
          </a:r>
          <a:r>
            <a:rPr lang="es-ES" sz="2000" dirty="0">
              <a:effectLst/>
            </a:rPr>
            <a:t>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Pakiko nos no por komunik</a:t>
          </a:r>
          <a:r>
            <a:rPr lang="en-US" sz="2000" dirty="0">
              <a:effectLst/>
              <a:latin typeface="Aptos" panose="020B0004020202020204" pitchFamily="34" charset="0"/>
            </a:rPr>
            <a:t>á </a:t>
          </a:r>
          <a:r>
            <a:rPr lang="en-US" sz="2000" dirty="0" err="1">
              <a:effectLst/>
              <a:latin typeface="Aptos" panose="020B0004020202020204" pitchFamily="34" charset="0"/>
            </a:rPr>
            <a:t>direktamente</a:t>
          </a:r>
          <a:r>
            <a:rPr lang="en-US" sz="2000" dirty="0">
              <a:effectLst/>
              <a:latin typeface="Aptos" panose="020B0004020202020204" pitchFamily="34" charset="0"/>
            </a:rPr>
            <a:t> </a:t>
          </a:r>
          <a:r>
            <a:rPr lang="en-US" sz="2000" dirty="0" err="1">
              <a:effectLst/>
              <a:latin typeface="Aptos" panose="020B0004020202020204" pitchFamily="34" charset="0"/>
            </a:rPr>
            <a:t>awor</a:t>
          </a:r>
          <a:r>
            <a:rPr lang="en-US" sz="2000" dirty="0">
              <a:effectLst/>
              <a:latin typeface="Aptos" panose="020B0004020202020204" pitchFamily="34" charset="0"/>
            </a:rPr>
            <a:t> </a:t>
          </a:r>
          <a:r>
            <a:rPr lang="en-US" sz="2000" dirty="0" err="1">
              <a:effectLst/>
              <a:latin typeface="Aptos" panose="020B0004020202020204" pitchFamily="34" charset="0"/>
            </a:rPr>
            <a:t>ku</a:t>
          </a:r>
          <a:r>
            <a:rPr lang="en-US" sz="2000" dirty="0">
              <a:effectLst/>
              <a:latin typeface="Aptos" panose="020B0004020202020204" pitchFamily="34" charset="0"/>
            </a:rPr>
            <a:t> Dios</a:t>
          </a:r>
          <a:r>
            <a:rPr lang="es-ES" sz="2000" dirty="0">
              <a:effectLst/>
            </a:rPr>
            <a:t>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" sz="2000" dirty="0">
              <a:effectLst/>
            </a:rPr>
            <a:t>Kon nos por komunik</a:t>
          </a:r>
          <a:r>
            <a:rPr lang="en-US" sz="2000" dirty="0">
              <a:effectLst/>
              <a:latin typeface="Aptos" panose="020B0004020202020204" pitchFamily="34" charset="0"/>
            </a:rPr>
            <a:t>á awe </a:t>
          </a:r>
          <a:r>
            <a:rPr lang="en-US" sz="2000" dirty="0" err="1">
              <a:effectLst/>
              <a:latin typeface="Aptos" panose="020B0004020202020204" pitchFamily="34" charset="0"/>
            </a:rPr>
            <a:t>ku</a:t>
          </a:r>
          <a:r>
            <a:rPr lang="en-US" sz="2000" dirty="0">
              <a:effectLst/>
              <a:latin typeface="Aptos" panose="020B0004020202020204" pitchFamily="34" charset="0"/>
            </a:rPr>
            <a:t> Dios</a:t>
          </a:r>
          <a:r>
            <a:rPr lang="es-ES" sz="2000" dirty="0">
              <a:effectLst/>
            </a:rPr>
            <a:t>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s-ES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Dol</a:t>
          </a:r>
          <a:r>
            <a:rPr lang="en-US" sz="1800" b="1" dirty="0">
              <a:latin typeface="Aptos" panose="020B0004020202020204" pitchFamily="34" charset="0"/>
            </a:rPr>
            <a:t>ó </a:t>
          </a:r>
          <a:r>
            <a:rPr lang="en-US" sz="1800" b="1" dirty="0" err="1">
              <a:latin typeface="Aptos" panose="020B0004020202020204" pitchFamily="34" charset="0"/>
            </a:rPr>
            <a:t>durante</a:t>
          </a:r>
          <a:r>
            <a:rPr lang="en-US" sz="1800" b="1" dirty="0">
              <a:latin typeface="Aptos" panose="020B0004020202020204" pitchFamily="34" charset="0"/>
            </a:rPr>
            <a:t> ora di </a:t>
          </a:r>
          <a:r>
            <a:rPr lang="en-US" sz="1800" b="1" dirty="0" err="1">
              <a:latin typeface="Aptos" panose="020B0004020202020204" pitchFamily="34" charset="0"/>
            </a:rPr>
            <a:t>parto</a:t>
          </a:r>
          <a:endParaRPr lang="es-ES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P</a:t>
          </a:r>
          <a:r>
            <a:rPr lang="en-US" sz="1800" b="1" dirty="0" err="1">
              <a:latin typeface="Aptos" panose="020B0004020202020204" pitchFamily="34" charset="0"/>
            </a:rPr>
            <a:t>érdida</a:t>
          </a:r>
          <a:r>
            <a:rPr lang="en-US" sz="1800" b="1" dirty="0">
              <a:latin typeface="Aptos" panose="020B0004020202020204" pitchFamily="34" charset="0"/>
            </a:rPr>
            <a:t> di </a:t>
          </a:r>
          <a:r>
            <a:rPr lang="en-US" sz="1800" b="1" dirty="0" err="1">
              <a:latin typeface="Aptos" panose="020B0004020202020204" pitchFamily="34" charset="0"/>
            </a:rPr>
            <a:t>igualdat</a:t>
          </a:r>
          <a:r>
            <a:rPr lang="en-US" sz="1800" b="1" dirty="0">
              <a:latin typeface="Aptos" panose="020B0004020202020204" pitchFamily="34" charset="0"/>
            </a:rPr>
            <a:t> </a:t>
          </a:r>
          <a:r>
            <a:rPr lang="en-US" sz="1800" b="1" dirty="0" err="1">
              <a:latin typeface="Aptos" panose="020B0004020202020204" pitchFamily="34" charset="0"/>
            </a:rPr>
            <a:t>ku</a:t>
          </a:r>
          <a:r>
            <a:rPr lang="en-US" sz="1800" b="1" dirty="0">
              <a:latin typeface="Aptos" panose="020B0004020202020204" pitchFamily="34" charset="0"/>
            </a:rPr>
            <a:t> </a:t>
          </a:r>
          <a:r>
            <a:rPr lang="en" sz="1800" b="1" dirty="0"/>
            <a:t>Adam</a:t>
          </a:r>
          <a:endParaRPr lang="es-ES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Traha duru</a:t>
          </a:r>
          <a:endParaRPr lang="es-ES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Kultivando kuminda</a:t>
          </a:r>
          <a:endParaRPr lang="es-ES" sz="18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Tur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Morto</a:t>
          </a:r>
          <a:endParaRPr lang="es-ES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Separashon for di Dios</a:t>
          </a:r>
          <a:endParaRPr lang="es-ES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 dirty="0">
              <a:effectLst/>
            </a:rPr>
            <a:t>¿</a:t>
          </a:r>
          <a:r>
            <a:rPr lang="en" sz="2000" kern="1200" dirty="0">
              <a:effectLst/>
            </a:rPr>
            <a:t>Kon Dios originalmente a komunik</a:t>
          </a:r>
          <a:r>
            <a:rPr lang="en-US" sz="2000" kern="1200" dirty="0">
              <a:effectLst/>
              <a:latin typeface="Aptos" panose="020B0004020202020204" pitchFamily="34" charset="0"/>
            </a:rPr>
            <a:t>á </a:t>
          </a:r>
          <a:r>
            <a:rPr lang="en-US" sz="2000" kern="1200" dirty="0" err="1">
              <a:effectLst/>
              <a:latin typeface="Aptos" panose="020B0004020202020204" pitchFamily="34" charset="0"/>
            </a:rPr>
            <a:t>ku</a:t>
          </a:r>
          <a:r>
            <a:rPr lang="en-US" sz="2000" kern="1200" dirty="0">
              <a:effectLst/>
              <a:latin typeface="Aptos" panose="020B0004020202020204" pitchFamily="34" charset="0"/>
            </a:rPr>
            <a:t> </a:t>
          </a:r>
          <a:r>
            <a:rPr lang="en-US" sz="2000" kern="1200" dirty="0" err="1">
              <a:effectLst/>
              <a:latin typeface="Aptos" panose="020B0004020202020204" pitchFamily="34" charset="0"/>
            </a:rPr>
            <a:t>humanidat</a:t>
          </a:r>
          <a:r>
            <a:rPr lang="es-ES" sz="2000" kern="1200" dirty="0">
              <a:effectLst/>
            </a:rPr>
            <a:t>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Kon humanidat a st</a:t>
          </a:r>
          <a:r>
            <a:rPr lang="en-US" sz="2000" kern="1200" dirty="0" err="1">
              <a:effectLst/>
              <a:latin typeface="Aptos" panose="020B0004020202020204" pitchFamily="34" charset="0"/>
            </a:rPr>
            <a:t>òp</a:t>
          </a:r>
          <a:r>
            <a:rPr lang="en-US" sz="2000" kern="1200" dirty="0">
              <a:effectLst/>
              <a:latin typeface="Aptos" panose="020B0004020202020204" pitchFamily="34" charset="0"/>
            </a:rPr>
            <a:t> di </a:t>
          </a:r>
          <a:r>
            <a:rPr lang="en-US" sz="2000" kern="1200" dirty="0" err="1">
              <a:effectLst/>
              <a:latin typeface="Aptos" panose="020B0004020202020204" pitchFamily="34" charset="0"/>
            </a:rPr>
            <a:t>komuniká</a:t>
          </a:r>
          <a:r>
            <a:rPr lang="en-US" sz="2000" kern="1200" dirty="0">
              <a:effectLst/>
              <a:latin typeface="Aptos" panose="020B0004020202020204" pitchFamily="34" charset="0"/>
            </a:rPr>
            <a:t> </a:t>
          </a:r>
          <a:r>
            <a:rPr lang="en-US" sz="2000" kern="1200" dirty="0" err="1">
              <a:effectLst/>
              <a:latin typeface="Aptos" panose="020B0004020202020204" pitchFamily="34" charset="0"/>
            </a:rPr>
            <a:t>ku</a:t>
          </a:r>
          <a:r>
            <a:rPr lang="en-US" sz="2000" kern="1200" dirty="0">
              <a:effectLst/>
              <a:latin typeface="Aptos" panose="020B0004020202020204" pitchFamily="34" charset="0"/>
            </a:rPr>
            <a:t> Dios</a:t>
          </a:r>
          <a:r>
            <a:rPr lang="es-ES" sz="2000" kern="1200" dirty="0">
              <a:effectLst/>
            </a:rPr>
            <a:t>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Kon Dios a purba di restor</a:t>
          </a:r>
          <a:r>
            <a:rPr lang="en-US" sz="2000" kern="1200" dirty="0">
              <a:effectLst/>
              <a:latin typeface="Aptos" panose="020B0004020202020204" pitchFamily="34" charset="0"/>
            </a:rPr>
            <a:t>á </a:t>
          </a:r>
          <a:r>
            <a:rPr lang="en-US" sz="2000" kern="1200" dirty="0" err="1">
              <a:effectLst/>
              <a:latin typeface="Aptos" panose="020B0004020202020204" pitchFamily="34" charset="0"/>
            </a:rPr>
            <a:t>komunikashon</a:t>
          </a:r>
          <a:r>
            <a:rPr lang="es-ES" sz="2000" kern="1200" dirty="0">
              <a:effectLst/>
            </a:rPr>
            <a:t>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Pakiko nos no por komunik</a:t>
          </a:r>
          <a:r>
            <a:rPr lang="en-US" sz="2000" kern="1200" dirty="0">
              <a:effectLst/>
              <a:latin typeface="Aptos" panose="020B0004020202020204" pitchFamily="34" charset="0"/>
            </a:rPr>
            <a:t>á </a:t>
          </a:r>
          <a:r>
            <a:rPr lang="en-US" sz="2000" kern="1200" dirty="0" err="1">
              <a:effectLst/>
              <a:latin typeface="Aptos" panose="020B0004020202020204" pitchFamily="34" charset="0"/>
            </a:rPr>
            <a:t>direktamente</a:t>
          </a:r>
          <a:r>
            <a:rPr lang="en-US" sz="2000" kern="1200" dirty="0">
              <a:effectLst/>
              <a:latin typeface="Aptos" panose="020B0004020202020204" pitchFamily="34" charset="0"/>
            </a:rPr>
            <a:t> </a:t>
          </a:r>
          <a:r>
            <a:rPr lang="en-US" sz="2000" kern="1200" dirty="0" err="1">
              <a:effectLst/>
              <a:latin typeface="Aptos" panose="020B0004020202020204" pitchFamily="34" charset="0"/>
            </a:rPr>
            <a:t>awor</a:t>
          </a:r>
          <a:r>
            <a:rPr lang="en-US" sz="2000" kern="1200" dirty="0">
              <a:effectLst/>
              <a:latin typeface="Aptos" panose="020B0004020202020204" pitchFamily="34" charset="0"/>
            </a:rPr>
            <a:t> </a:t>
          </a:r>
          <a:r>
            <a:rPr lang="en-US" sz="2000" kern="1200" dirty="0" err="1">
              <a:effectLst/>
              <a:latin typeface="Aptos" panose="020B0004020202020204" pitchFamily="34" charset="0"/>
            </a:rPr>
            <a:t>ku</a:t>
          </a:r>
          <a:r>
            <a:rPr lang="en-US" sz="2000" kern="1200" dirty="0">
              <a:effectLst/>
              <a:latin typeface="Aptos" panose="020B0004020202020204" pitchFamily="34" charset="0"/>
            </a:rPr>
            <a:t> Dios</a:t>
          </a:r>
          <a:r>
            <a:rPr lang="es-ES" sz="2000" kern="1200" dirty="0">
              <a:effectLst/>
            </a:rPr>
            <a:t>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 dirty="0">
              <a:effectLst/>
            </a:rPr>
            <a:t>Kon nos por komunik</a:t>
          </a:r>
          <a:r>
            <a:rPr lang="en-US" sz="2000" kern="1200" dirty="0">
              <a:effectLst/>
              <a:latin typeface="Aptos" panose="020B0004020202020204" pitchFamily="34" charset="0"/>
            </a:rPr>
            <a:t>á awe </a:t>
          </a:r>
          <a:r>
            <a:rPr lang="en-US" sz="2000" kern="1200" dirty="0" err="1">
              <a:effectLst/>
              <a:latin typeface="Aptos" panose="020B0004020202020204" pitchFamily="34" charset="0"/>
            </a:rPr>
            <a:t>ku</a:t>
          </a:r>
          <a:r>
            <a:rPr lang="en-US" sz="2000" kern="1200" dirty="0">
              <a:effectLst/>
              <a:latin typeface="Aptos" panose="020B0004020202020204" pitchFamily="34" charset="0"/>
            </a:rPr>
            <a:t> Dios</a:t>
          </a:r>
          <a:r>
            <a:rPr lang="es-ES" sz="2000" kern="1200" dirty="0">
              <a:effectLst/>
            </a:rPr>
            <a:t>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s-ES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Dol</a:t>
          </a:r>
          <a:r>
            <a:rPr lang="en-US" sz="1800" b="1" kern="1200" dirty="0">
              <a:latin typeface="Aptos" panose="020B0004020202020204" pitchFamily="34" charset="0"/>
            </a:rPr>
            <a:t>ó </a:t>
          </a:r>
          <a:r>
            <a:rPr lang="en-US" sz="1800" b="1" kern="1200" dirty="0" err="1">
              <a:latin typeface="Aptos" panose="020B0004020202020204" pitchFamily="34" charset="0"/>
            </a:rPr>
            <a:t>durante</a:t>
          </a:r>
          <a:r>
            <a:rPr lang="en-US" sz="1800" b="1" kern="1200" dirty="0">
              <a:latin typeface="Aptos" panose="020B0004020202020204" pitchFamily="34" charset="0"/>
            </a:rPr>
            <a:t> ora di </a:t>
          </a:r>
          <a:r>
            <a:rPr lang="en-US" sz="1800" b="1" kern="1200" dirty="0" err="1">
              <a:latin typeface="Aptos" panose="020B0004020202020204" pitchFamily="34" charset="0"/>
            </a:rPr>
            <a:t>parto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P</a:t>
          </a:r>
          <a:r>
            <a:rPr lang="en-US" sz="1800" b="1" kern="1200" dirty="0" err="1">
              <a:latin typeface="Aptos" panose="020B0004020202020204" pitchFamily="34" charset="0"/>
            </a:rPr>
            <a:t>érdida</a:t>
          </a:r>
          <a:r>
            <a:rPr lang="en-US" sz="1800" b="1" kern="1200" dirty="0">
              <a:latin typeface="Aptos" panose="020B0004020202020204" pitchFamily="34" charset="0"/>
            </a:rPr>
            <a:t> di </a:t>
          </a:r>
          <a:r>
            <a:rPr lang="en-US" sz="1800" b="1" kern="1200" dirty="0" err="1">
              <a:latin typeface="Aptos" panose="020B0004020202020204" pitchFamily="34" charset="0"/>
            </a:rPr>
            <a:t>igualdat</a:t>
          </a:r>
          <a:r>
            <a:rPr lang="en-US" sz="1800" b="1" kern="1200" dirty="0">
              <a:latin typeface="Aptos" panose="020B0004020202020204" pitchFamily="34" charset="0"/>
            </a:rPr>
            <a:t> </a:t>
          </a:r>
          <a:r>
            <a:rPr lang="en-US" sz="1800" b="1" kern="1200" dirty="0" err="1">
              <a:latin typeface="Aptos" panose="020B0004020202020204" pitchFamily="34" charset="0"/>
            </a:rPr>
            <a:t>ku</a:t>
          </a:r>
          <a:r>
            <a:rPr lang="en-US" sz="1800" b="1" kern="1200" dirty="0">
              <a:latin typeface="Aptos" panose="020B0004020202020204" pitchFamily="34" charset="0"/>
            </a:rPr>
            <a:t> </a:t>
          </a:r>
          <a:r>
            <a:rPr lang="en" sz="1800" b="1" kern="1200" dirty="0"/>
            <a:t>Adam</a:t>
          </a:r>
          <a:endParaRPr lang="es-ES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Traha duru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Kultivando kuminda</a:t>
          </a:r>
          <a:endParaRPr lang="es-ES" sz="18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Tur</a:t>
          </a: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Morto</a:t>
          </a:r>
          <a:endParaRPr lang="es-ES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Separashon for di Dios</a:t>
          </a:r>
          <a:endParaRPr lang="es-ES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283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86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13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234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560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449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427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373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648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878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343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892662-602A-4A2F-8847-CFEE9BEDE8A2}" type="datetimeFigureOut">
              <a:rPr lang="es-ES" smtClean="0"/>
              <a:t>28/09/2026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FD5489-5289-4D40-ADBB-8E38832F3DB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7143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jpe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microsoft.com/office/2007/relationships/hdphoto" Target="../media/hdphoto7.wdp"/><Relationship Id="rId10" Type="http://schemas.openxmlformats.org/officeDocument/2006/relationships/diagramColors" Target="../diagrams/colors2.xml"/><Relationship Id="rId4" Type="http://schemas.openxmlformats.org/officeDocument/2006/relationships/image" Target="../media/image35.png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62791" y="123825"/>
            <a:ext cx="5063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spc="600" dirty="0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E </a:t>
            </a:r>
            <a:r>
              <a:rPr lang="es-ES" sz="5400" b="1" spc="600" dirty="0" err="1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KREADOR</a:t>
            </a:r>
            <a:r>
              <a:rPr lang="es-ES" sz="5400" b="1" spc="600" dirty="0">
                <a:ln>
                  <a:solidFill>
                    <a:srgbClr val="F1893B"/>
                  </a:solidFill>
                </a:ln>
                <a:solidFill>
                  <a:schemeClr val="bg1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</a:rPr>
              <a:t> TA PAPIA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9723888" y="6519446"/>
            <a:ext cx="2468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 err="1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Lès</a:t>
            </a:r>
            <a:r>
              <a:rPr lang="es-ES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</a:t>
            </a:r>
            <a:r>
              <a:rPr lang="es-ES" sz="1600" b="1" dirty="0" err="1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</a:t>
            </a:r>
            <a:r>
              <a:rPr lang="es-ES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sz="1600" b="1" dirty="0" err="1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Òktober</a:t>
            </a:r>
            <a:r>
              <a:rPr lang="es-ES" sz="1600" b="1" dirty="0">
                <a:solidFill>
                  <a:srgbClr val="CDE6FF"/>
                </a:solidFill>
                <a:effectLst>
                  <a:glow rad="127000">
                    <a:schemeClr val="tx1">
                      <a:alpha val="4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3, 2026</a:t>
            </a:r>
          </a:p>
        </p:txBody>
      </p:sp>
    </p:spTree>
    <p:extLst>
      <p:ext uri="{BB962C8B-B14F-4D97-AF65-F5344CB8AC3E}">
        <p14:creationId xmlns:p14="http://schemas.microsoft.com/office/powerpoint/2010/main" val="177831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58956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«“ Den pasado Dios a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papia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nos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antepasadonan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medio di e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profetanan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hopi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okashon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varios manera, pero den e último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dianan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El a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papia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nos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medio di Su Yiu, Kende El a nombra komo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eredero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 tur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i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medio di Kende tambe El a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traha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universo.”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Hebreonan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1:1-2)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16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7034292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Bo a </a:t>
            </a:r>
            <a:r>
              <a:rPr lang="es-ES" sz="2000" b="1" dirty="0" err="1"/>
              <a:t>yega</a:t>
            </a:r>
            <a:r>
              <a:rPr lang="es-ES" sz="2000" b="1" dirty="0"/>
              <a:t> di </a:t>
            </a:r>
            <a:r>
              <a:rPr lang="es-ES" sz="2000" b="1" dirty="0" err="1"/>
              <a:t>papia</a:t>
            </a:r>
            <a:r>
              <a:rPr lang="es-ES" sz="2000" b="1" dirty="0"/>
              <a:t> </a:t>
            </a:r>
            <a:r>
              <a:rPr lang="es-ES" sz="2000" b="1" i="1" u="sng" dirty="0" err="1"/>
              <a:t>direktamente</a:t>
            </a:r>
            <a:r>
              <a:rPr lang="es-ES" sz="2000" b="1" dirty="0"/>
              <a:t> </a:t>
            </a:r>
            <a:r>
              <a:rPr lang="es-ES" sz="2000" b="1" dirty="0" err="1"/>
              <a:t>ku</a:t>
            </a:r>
            <a:r>
              <a:rPr lang="es-ES" sz="2000" b="1" dirty="0"/>
              <a:t> Dios? Bo a </a:t>
            </a:r>
            <a:r>
              <a:rPr lang="es-ES" sz="2000" b="1" dirty="0" err="1"/>
              <a:t>yega</a:t>
            </a:r>
            <a:r>
              <a:rPr lang="es-ES" sz="2000" b="1" dirty="0"/>
              <a:t> di </a:t>
            </a:r>
            <a:r>
              <a:rPr lang="es-ES" sz="2000" b="1" dirty="0" err="1"/>
              <a:t>tabata</a:t>
            </a:r>
            <a:r>
              <a:rPr lang="es-ES" sz="2000" b="1" dirty="0"/>
              <a:t> </a:t>
            </a:r>
            <a:r>
              <a:rPr lang="es-ES" sz="2000" b="1" dirty="0" err="1"/>
              <a:t>kapas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tende</a:t>
            </a:r>
            <a:r>
              <a:rPr lang="es-ES" sz="2000" b="1" dirty="0"/>
              <a:t> Su </a:t>
            </a:r>
            <a:r>
              <a:rPr lang="es-ES" sz="2000" b="1" dirty="0" err="1"/>
              <a:t>palabranan</a:t>
            </a:r>
            <a:r>
              <a:rPr lang="es-ES" sz="2000" b="1" dirty="0"/>
              <a:t>? E </a:t>
            </a:r>
            <a:r>
              <a:rPr lang="es-ES" sz="2000" b="1" dirty="0" err="1"/>
              <a:t>kontesta</a:t>
            </a:r>
            <a:r>
              <a:rPr lang="es-ES" sz="2000" b="1" dirty="0"/>
              <a:t>, </a:t>
            </a:r>
            <a:r>
              <a:rPr lang="es-ES" sz="2000" b="1" dirty="0" err="1"/>
              <a:t>opviamente</a:t>
            </a:r>
            <a:r>
              <a:rPr lang="es-ES" sz="2000" b="1" dirty="0"/>
              <a:t>, </a:t>
            </a:r>
            <a:r>
              <a:rPr lang="es-ES" sz="2000" b="1" dirty="0" err="1"/>
              <a:t>ta</a:t>
            </a:r>
            <a:r>
              <a:rPr lang="es-ES" sz="2000" b="1" dirty="0"/>
              <a:t>: “No”.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Kiko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motibu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pa</a:t>
            </a:r>
            <a:r>
              <a:rPr lang="es-ES" sz="2000" b="1" dirty="0">
                <a:solidFill>
                  <a:prstClr val="black"/>
                </a:solidFill>
              </a:rPr>
              <a:t> nos </a:t>
            </a:r>
            <a:r>
              <a:rPr lang="es-ES" sz="2000" b="1" dirty="0" err="1">
                <a:solidFill>
                  <a:prstClr val="black"/>
                </a:solidFill>
              </a:rPr>
              <a:t>inabilidat</a:t>
            </a:r>
            <a:r>
              <a:rPr lang="es-ES" sz="2000" b="1" dirty="0">
                <a:solidFill>
                  <a:prstClr val="black"/>
                </a:solidFill>
              </a:rPr>
              <a:t> di </a:t>
            </a:r>
            <a:r>
              <a:rPr lang="es-ES" sz="2000" b="1" dirty="0" err="1">
                <a:solidFill>
                  <a:prstClr val="black"/>
                </a:solidFill>
              </a:rPr>
              <a:t>papia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ku</a:t>
            </a:r>
            <a:r>
              <a:rPr lang="es-ES" sz="2000" b="1" dirty="0">
                <a:solidFill>
                  <a:prstClr val="black"/>
                </a:solidFill>
              </a:rPr>
              <a:t> Dios </a:t>
            </a:r>
            <a:r>
              <a:rPr lang="es-ES" sz="2000" b="1" dirty="0" err="1">
                <a:solidFill>
                  <a:prstClr val="black"/>
                </a:solidFill>
              </a:rPr>
              <a:t>direktamente</a:t>
            </a:r>
            <a:r>
              <a:rPr lang="es-ES" sz="2000" b="1" dirty="0">
                <a:solidFill>
                  <a:prstClr val="black"/>
                </a:solidFill>
              </a:rPr>
              <a:t>? Semper </a:t>
            </a:r>
            <a:r>
              <a:rPr lang="es-ES" sz="2000" b="1" dirty="0" err="1">
                <a:solidFill>
                  <a:prstClr val="black"/>
                </a:solidFill>
              </a:rPr>
              <a:t>esaki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tabata</a:t>
            </a:r>
            <a:r>
              <a:rPr lang="es-ES" sz="2000" b="1" dirty="0">
                <a:solidFill>
                  <a:prstClr val="black"/>
                </a:solidFill>
              </a:rPr>
              <a:t> di e manera </a:t>
            </a:r>
            <a:r>
              <a:rPr lang="es-ES" sz="2000" b="1" dirty="0" err="1">
                <a:solidFill>
                  <a:prstClr val="black"/>
                </a:solidFill>
              </a:rPr>
              <a:t>aki</a:t>
            </a:r>
            <a:r>
              <a:rPr lang="es-ES" sz="2000" b="1" dirty="0">
                <a:solidFill>
                  <a:prstClr val="black"/>
                </a:solidFill>
              </a:rPr>
              <a:t>? Nos lo </a:t>
            </a:r>
            <a:r>
              <a:rPr lang="es-ES" sz="2000" b="1" dirty="0" err="1">
                <a:solidFill>
                  <a:prstClr val="black"/>
                </a:solidFill>
              </a:rPr>
              <a:t>yega</a:t>
            </a:r>
            <a:r>
              <a:rPr lang="es-ES" sz="2000" b="1" dirty="0">
                <a:solidFill>
                  <a:prstClr val="black"/>
                </a:solidFill>
              </a:rPr>
              <a:t> di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kapas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hasi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asina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63313"/>
            <a:ext cx="62363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Nos por solamente </a:t>
            </a:r>
            <a:r>
              <a:rPr lang="es-ES" sz="2000" b="1" dirty="0" err="1">
                <a:solidFill>
                  <a:prstClr val="black"/>
                </a:solidFill>
              </a:rPr>
              <a:t>papia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ku</a:t>
            </a:r>
            <a:r>
              <a:rPr lang="es-ES" sz="2000" b="1" dirty="0">
                <a:solidFill>
                  <a:prstClr val="black"/>
                </a:solidFill>
              </a:rPr>
              <a:t> Dios </a:t>
            </a:r>
            <a:r>
              <a:rPr lang="es-ES" sz="2000" b="1" dirty="0" err="1">
                <a:solidFill>
                  <a:prstClr val="black"/>
                </a:solidFill>
              </a:rPr>
              <a:t>dor</a:t>
            </a:r>
            <a:r>
              <a:rPr lang="es-ES" sz="2000" b="1" dirty="0">
                <a:solidFill>
                  <a:prstClr val="black"/>
                </a:solidFill>
              </a:rPr>
              <a:t> di </a:t>
            </a:r>
            <a:r>
              <a:rPr lang="es-ES" sz="2000" b="1" dirty="0" err="1">
                <a:solidFill>
                  <a:prstClr val="black"/>
                </a:solidFill>
              </a:rPr>
              <a:t>métodonan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indirekto</a:t>
            </a:r>
            <a:r>
              <a:rPr lang="es-ES" sz="2000" b="1" dirty="0">
                <a:solidFill>
                  <a:prstClr val="black"/>
                </a:solidFill>
              </a:rPr>
              <a:t> ( </a:t>
            </a:r>
            <a:r>
              <a:rPr lang="es-ES" sz="2000" b="1" dirty="0" err="1">
                <a:solidFill>
                  <a:prstClr val="black"/>
                </a:solidFill>
              </a:rPr>
              <a:t>orashon</a:t>
            </a:r>
            <a:r>
              <a:rPr lang="es-ES" sz="2000" b="1" dirty="0">
                <a:solidFill>
                  <a:prstClr val="black"/>
                </a:solidFill>
              </a:rPr>
              <a:t>, e </a:t>
            </a:r>
            <a:r>
              <a:rPr lang="es-ES" sz="2000" b="1" dirty="0" err="1">
                <a:solidFill>
                  <a:prstClr val="black"/>
                </a:solidFill>
              </a:rPr>
              <a:t>Beibel</a:t>
            </a:r>
            <a:r>
              <a:rPr lang="es-ES" sz="2000" b="1" dirty="0">
                <a:solidFill>
                  <a:prstClr val="black"/>
                </a:solidFill>
              </a:rPr>
              <a:t>, e </a:t>
            </a:r>
            <a:r>
              <a:rPr lang="es-ES" sz="2000" b="1" dirty="0" err="1">
                <a:solidFill>
                  <a:prstClr val="black"/>
                </a:solidFill>
              </a:rPr>
              <a:t>profetanan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…)</a:t>
            </a:r>
          </a:p>
        </p:txBody>
      </p:sp>
    </p:spTree>
    <p:extLst>
      <p:ext uri="{BB962C8B-B14F-4D97-AF65-F5344CB8AC3E}">
        <p14:creationId xmlns:p14="http://schemas.microsoft.com/office/powerpoint/2010/main" val="71743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17E392E-2AD1-5135-6A15-3D95A3B16C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76" y="1402079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E485549-E1A6-69E7-F4F8-0E8C8AA7D6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7916" y="971169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BCD36D-37F2-59CB-FA66-6ABEA131D2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6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E9ADA98-95EA-A0B4-553A-452A922063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82138" y="3858127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708754C9-BF25-7AFD-DFF1-F8372FA344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7683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KON DIOS ORIGINALMENTE A </a:t>
            </a:r>
            <a:r>
              <a:rPr lang="es-ES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KOMUNIKÁ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s-ES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KU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s-ES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HUMANIDAT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371589" y="369340"/>
            <a:ext cx="116210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Y Señor Dios a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ordená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hòmber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 Bo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liber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kome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for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kualke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palu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den e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hòfi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’ 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(Genesis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prinsipio</a:t>
            </a:r>
            <a:r>
              <a:rPr lang="es-ES" sz="2000" b="1" dirty="0"/>
              <a:t>, Dios a </a:t>
            </a:r>
            <a:r>
              <a:rPr lang="es-ES" sz="2000" b="1" dirty="0" err="1"/>
              <a:t>krea</a:t>
            </a:r>
            <a:r>
              <a:rPr lang="es-ES" sz="2000" b="1" dirty="0"/>
              <a:t> e </a:t>
            </a:r>
            <a:r>
              <a:rPr lang="es-ES" sz="2000" b="1" dirty="0" err="1"/>
              <a:t>mundu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wòrdu</a:t>
            </a:r>
            <a:r>
              <a:rPr lang="es-ES" sz="2000" b="1" dirty="0"/>
              <a:t> </a:t>
            </a:r>
            <a:r>
              <a:rPr lang="es-ES" sz="2000" b="1" dirty="0" err="1"/>
              <a:t>habitá</a:t>
            </a:r>
            <a:r>
              <a:rPr lang="es-ES" sz="2000" b="1" dirty="0"/>
              <a:t> </a:t>
            </a:r>
            <a:r>
              <a:rPr lang="es-ES" sz="2000" b="1" dirty="0" err="1"/>
              <a:t>dor</a:t>
            </a:r>
            <a:r>
              <a:rPr lang="es-ES" sz="2000" b="1" dirty="0"/>
              <a:t> di </a:t>
            </a:r>
            <a:r>
              <a:rPr lang="es-ES" sz="2000" b="1" dirty="0" err="1"/>
              <a:t>sernan</a:t>
            </a:r>
            <a:r>
              <a:rPr lang="es-ES" sz="2000" b="1" dirty="0"/>
              <a:t> humano (Isaias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 err="1"/>
              <a:t>Humanidat</a:t>
            </a:r>
            <a:r>
              <a:rPr lang="pt-BR" sz="2000" b="1" dirty="0"/>
              <a:t> </a:t>
            </a:r>
            <a:r>
              <a:rPr lang="pt-BR" sz="2000" b="1" dirty="0" err="1"/>
              <a:t>awor</a:t>
            </a:r>
            <a:r>
              <a:rPr lang="pt-BR" sz="2000" b="1" dirty="0"/>
              <a:t> </a:t>
            </a:r>
            <a:r>
              <a:rPr lang="pt-BR" sz="2000" b="1" dirty="0" err="1"/>
              <a:t>tabata</a:t>
            </a:r>
            <a:r>
              <a:rPr lang="pt-BR" sz="2000" b="1" dirty="0"/>
              <a:t> </a:t>
            </a:r>
            <a:r>
              <a:rPr lang="pt-BR" sz="2000" b="1" dirty="0" err="1"/>
              <a:t>kompleto</a:t>
            </a:r>
            <a:r>
              <a:rPr lang="pt-BR" sz="2000" b="1" dirty="0"/>
              <a:t> i </a:t>
            </a:r>
            <a:r>
              <a:rPr lang="pt-BR" sz="2000" b="1" dirty="0" err="1"/>
              <a:t>prepará</a:t>
            </a:r>
            <a:r>
              <a:rPr lang="pt-BR" sz="2000" b="1" dirty="0"/>
              <a:t> </a:t>
            </a:r>
            <a:r>
              <a:rPr lang="pt-BR" sz="2000" b="1" dirty="0" err="1"/>
              <a:t>pa</a:t>
            </a:r>
            <a:r>
              <a:rPr lang="pt-BR" sz="2000" b="1" dirty="0"/>
              <a:t> </a:t>
            </a:r>
            <a:r>
              <a:rPr lang="pt-BR" sz="2000" b="1" dirty="0" err="1"/>
              <a:t>habitá</a:t>
            </a:r>
            <a:r>
              <a:rPr lang="pt-BR" sz="2000" b="1" dirty="0"/>
              <a:t> e </a:t>
            </a:r>
            <a:r>
              <a:rPr lang="pt-BR" sz="2000" b="1" dirty="0" err="1"/>
              <a:t>mundu</a:t>
            </a:r>
            <a:r>
              <a:rPr lang="pt-BR" sz="2000" b="1" dirty="0"/>
              <a:t> </a:t>
            </a:r>
            <a:r>
              <a:rPr lang="pt-BR" sz="2000" b="1" dirty="0" err="1"/>
              <a:t>kreá</a:t>
            </a:r>
            <a:r>
              <a:rPr lang="pt-BR" sz="2000" b="1" dirty="0"/>
              <a:t> </a:t>
            </a:r>
            <a:r>
              <a:rPr lang="pt-BR" sz="2000" b="1" dirty="0" err="1"/>
              <a:t>resientemente</a:t>
            </a:r>
            <a:r>
              <a:rPr lang="pt-BR" sz="2000" b="1" dirty="0"/>
              <a:t> (Gen. 1:27</a:t>
            </a:r>
            <a:r>
              <a:rPr lang="es-ES" sz="2000" b="1" dirty="0"/>
              <a:t>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Riba e mesun dia, El a krea Eva for di un di Adam su repchinan (Gen. 2:18, 21-22</a:t>
            </a:r>
            <a:r>
              <a:rPr lang="es-ES" sz="2000" b="1" dirty="0"/>
              <a:t>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Ora ku tur kos tabata kla, El a krea Adam di e stòf di e tera (Gen. 2:4-7</a:t>
            </a:r>
            <a:r>
              <a:rPr lang="es-ES" sz="2000" b="1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9784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0A39513-9A37-27BE-CAB6-AB5040D033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202785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1CA31D5-9D68-C55C-F504-23960D4A83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8172" y="1202785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E1D41A0-FCFD-5DA9-C0CC-3ECDA9F49D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7182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D44D77D9-FF40-BD12-BF94-4EC8D95675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718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Durante di e </a:t>
            </a:r>
            <a:r>
              <a:rPr lang="es-ES" sz="2000" b="1" dirty="0" err="1"/>
              <a:t>proseso</a:t>
            </a:r>
            <a:r>
              <a:rPr lang="es-ES" sz="2000" b="1" dirty="0"/>
              <a:t> </a:t>
            </a:r>
            <a:r>
              <a:rPr lang="es-ES" sz="2000" b="1" dirty="0" err="1"/>
              <a:t>aki</a:t>
            </a:r>
            <a:r>
              <a:rPr lang="es-ES" sz="2000" b="1" dirty="0"/>
              <a:t>, </a:t>
            </a:r>
            <a:r>
              <a:rPr lang="es-ES" sz="2000" b="1" dirty="0" err="1"/>
              <a:t>tabatin</a:t>
            </a:r>
            <a:r>
              <a:rPr lang="es-ES" sz="2000" b="1" dirty="0"/>
              <a:t> hopi </a:t>
            </a:r>
            <a:r>
              <a:rPr lang="es-ES" sz="2000" b="1" dirty="0" err="1"/>
              <a:t>komunikashon</a:t>
            </a:r>
            <a:r>
              <a:rPr lang="es-ES" sz="2000" b="1" dirty="0"/>
              <a:t> entre Dios i Adam: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008987" y="5671509"/>
            <a:ext cx="31710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 a </a:t>
            </a:r>
            <a:r>
              <a:rPr lang="es-ES" sz="2000" b="1" dirty="0" err="1"/>
              <a:t>introdusié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Eva, i a </a:t>
            </a:r>
            <a:r>
              <a:rPr lang="es-ES" sz="2000" b="1" dirty="0" err="1"/>
              <a:t>uni</a:t>
            </a:r>
            <a:r>
              <a:rPr lang="es-ES" sz="2000" b="1" dirty="0"/>
              <a:t> </a:t>
            </a:r>
            <a:r>
              <a:rPr lang="es-ES" sz="2000" b="1" dirty="0" err="1"/>
              <a:t>nan</a:t>
            </a:r>
            <a:r>
              <a:rPr lang="es-ES" sz="2000" b="1" dirty="0"/>
              <a:t> den matrimonio (Gen. 2:22-24).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008987" y="4672224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 a </a:t>
            </a:r>
            <a:r>
              <a:rPr lang="es-ES" sz="2000" b="1" dirty="0" err="1"/>
              <a:t>pidié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nomba</a:t>
            </a:r>
            <a:r>
              <a:rPr lang="es-ES" sz="2000" b="1" dirty="0"/>
              <a:t> e </a:t>
            </a:r>
            <a:r>
              <a:rPr lang="es-ES" sz="2000" b="1" dirty="0" err="1"/>
              <a:t>animalnan</a:t>
            </a:r>
            <a:r>
              <a:rPr lang="es-ES" sz="2000" b="1" dirty="0"/>
              <a:t> (Gen. 2:19).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008987" y="3577688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 a </a:t>
            </a:r>
            <a:r>
              <a:rPr lang="es-ES" sz="2000" b="1" dirty="0" err="1"/>
              <a:t>atvertí</a:t>
            </a:r>
            <a:r>
              <a:rPr lang="es-ES" sz="2000" b="1" dirty="0"/>
              <a:t> su </a:t>
            </a:r>
            <a:r>
              <a:rPr lang="es-ES" sz="2000" b="1" dirty="0" err="1"/>
              <a:t>limitashonnan</a:t>
            </a:r>
            <a:r>
              <a:rPr lang="es-ES" sz="2000" b="1" dirty="0"/>
              <a:t> </a:t>
            </a:r>
            <a:br>
              <a:rPr lang="es-ES" sz="2000" b="1" dirty="0"/>
            </a:br>
            <a:r>
              <a:rPr lang="es-ES" sz="2000" b="1" dirty="0"/>
              <a:t>(Gen. 2:16-17).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8992427" y="2175376"/>
            <a:ext cx="31876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SzPct val="150000"/>
            </a:pPr>
            <a:r>
              <a:rPr lang="es-ES" sz="2000" b="1" dirty="0"/>
              <a:t>El a </a:t>
            </a:r>
            <a:r>
              <a:rPr lang="es-ES" sz="2000" b="1" dirty="0" err="1"/>
              <a:t>dun’é</a:t>
            </a:r>
            <a:r>
              <a:rPr lang="es-ES" sz="2000" b="1" dirty="0"/>
              <a:t> </a:t>
            </a:r>
            <a:r>
              <a:rPr lang="es-ES" sz="2000" b="1" dirty="0" err="1"/>
              <a:t>instrukshonnan</a:t>
            </a:r>
            <a:r>
              <a:rPr lang="es-ES" sz="2000" b="1" dirty="0"/>
              <a:t> </a:t>
            </a:r>
            <a:r>
              <a:rPr lang="es-ES" sz="2000" b="1" dirty="0" err="1"/>
              <a:t>tokante</a:t>
            </a:r>
            <a:r>
              <a:rPr lang="es-ES" sz="2000" b="1" dirty="0"/>
              <a:t> di e </a:t>
            </a:r>
            <a:r>
              <a:rPr lang="es-ES" sz="2000" b="1" dirty="0" err="1"/>
              <a:t>trabou</a:t>
            </a:r>
            <a:r>
              <a:rPr lang="es-ES" sz="2000" b="1" dirty="0"/>
              <a:t> </a:t>
            </a:r>
            <a:r>
              <a:rPr lang="es-ES" sz="2000" b="1" dirty="0" err="1"/>
              <a:t>ku</a:t>
            </a:r>
            <a:r>
              <a:rPr lang="es-ES" sz="2000" b="1" dirty="0"/>
              <a:t> é mester a </a:t>
            </a:r>
            <a:r>
              <a:rPr lang="es-ES" sz="2000" b="1" dirty="0" err="1"/>
              <a:t>hasi</a:t>
            </a:r>
            <a:r>
              <a:rPr lang="es-ES" sz="2000" b="1" dirty="0"/>
              <a:t> den Edén (Gen. 2:15).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KON DIOS ORIGINALMENTE A </a:t>
            </a:r>
            <a:r>
              <a:rPr lang="es-ES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KOMUNIKÁ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s-ES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KU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s-ES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HUMANIDAT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164336" y="427525"/>
            <a:ext cx="118575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Y Señor Dios a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ordená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hòmber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 Bo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liber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kome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for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kualkier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palu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den e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hòfi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(Genesis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028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57433" y="3620395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0283" y="4735990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00283" y="5735075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1320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DEB24B5-5238-7498-FFC7-F64E64A537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0BACAB4-1313-7456-25F4-4DC087FCD2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10" y="1682886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C7A8A3B-D2AF-2774-6A0A-3FC5E39FE0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4752544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6C278725-E564-F6E7-271C-B1BF0FF2662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10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Dios a instruí Adam i Eva </a:t>
            </a:r>
            <a:r>
              <a:rPr lang="es-ES" sz="2000" b="1" dirty="0" err="1"/>
              <a:t>kon</a:t>
            </a:r>
            <a:r>
              <a:rPr lang="es-ES" sz="2000" b="1" dirty="0"/>
              <a:t> </a:t>
            </a:r>
            <a:r>
              <a:rPr lang="es-ES" sz="2000" b="1" dirty="0" err="1"/>
              <a:t>nan</a:t>
            </a:r>
            <a:r>
              <a:rPr lang="es-ES" sz="2000" b="1" dirty="0"/>
              <a:t>  mester </a:t>
            </a:r>
            <a:r>
              <a:rPr lang="es-ES" sz="2000" b="1" dirty="0" err="1"/>
              <a:t>komportá</a:t>
            </a:r>
            <a:r>
              <a:rPr lang="es-ES" sz="2000" b="1" dirty="0"/>
              <a:t> i </a:t>
            </a:r>
            <a:r>
              <a:rPr lang="es-ES" sz="2000" b="1" dirty="0" err="1"/>
              <a:t>kiko</a:t>
            </a:r>
            <a:r>
              <a:rPr lang="es-ES" sz="2000" b="1" dirty="0"/>
              <a:t> </a:t>
            </a:r>
            <a:r>
              <a:rPr lang="es-ES" sz="2000" b="1" dirty="0" err="1"/>
              <a:t>nan</a:t>
            </a:r>
            <a:r>
              <a:rPr lang="es-ES" sz="2000" b="1" dirty="0"/>
              <a:t> mester </a:t>
            </a:r>
            <a:r>
              <a:rPr lang="es-ES" sz="2000" b="1" dirty="0" err="1"/>
              <a:t>kome</a:t>
            </a:r>
            <a:r>
              <a:rPr lang="es-ES" sz="2000" b="1" dirty="0"/>
              <a:t> (Gen. 1:28-29).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For di e momento ei, El a topa ku nan tur dia den aire fresku di dia (Gen. 3:8 NIV</a:t>
            </a:r>
            <a:r>
              <a:rPr lang="es-ES" sz="2000" b="1" dirty="0"/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12464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 ora </a:t>
            </a:r>
            <a:r>
              <a:rPr lang="es-ES" sz="2000" b="1" dirty="0" err="1"/>
              <a:t>ei</a:t>
            </a:r>
            <a:r>
              <a:rPr lang="es-ES" sz="2000" b="1" dirty="0"/>
              <a:t> El a </a:t>
            </a:r>
            <a:r>
              <a:rPr lang="es-ES" sz="2000" b="1" dirty="0" err="1"/>
              <a:t>krea</a:t>
            </a:r>
            <a:r>
              <a:rPr lang="es-ES" sz="2000" b="1" dirty="0"/>
              <a:t> e di </a:t>
            </a:r>
            <a:r>
              <a:rPr lang="es-ES" sz="2000" b="1" dirty="0" err="1"/>
              <a:t>shete</a:t>
            </a:r>
            <a:r>
              <a:rPr lang="es-ES" sz="2000" b="1" dirty="0"/>
              <a:t> </a:t>
            </a:r>
            <a:r>
              <a:rPr lang="es-ES" sz="2000" b="1" dirty="0" err="1"/>
              <a:t>dia</a:t>
            </a:r>
            <a:r>
              <a:rPr lang="es-ES" sz="2000" b="1" dirty="0"/>
              <a:t> </a:t>
            </a:r>
            <a:r>
              <a:rPr lang="es-ES" sz="2000" b="1" dirty="0" err="1"/>
              <a:t>asina</a:t>
            </a:r>
            <a:r>
              <a:rPr lang="es-ES" sz="2000" b="1" dirty="0"/>
              <a:t> </a:t>
            </a:r>
            <a:r>
              <a:rPr lang="es-ES" sz="2000" b="1" dirty="0" err="1"/>
              <a:t>ku</a:t>
            </a:r>
            <a:r>
              <a:rPr lang="es-ES" sz="2000" b="1" dirty="0"/>
              <a:t> E lo por </a:t>
            </a:r>
            <a:r>
              <a:rPr lang="es-ES" sz="2000" b="1" dirty="0" err="1"/>
              <a:t>gosa</a:t>
            </a:r>
            <a:r>
              <a:rPr lang="es-ES" sz="2000" b="1" dirty="0"/>
              <a:t> un i otro su </a:t>
            </a:r>
            <a:r>
              <a:rPr lang="es-ES" sz="2000" b="1" dirty="0" err="1"/>
              <a:t>kompania</a:t>
            </a:r>
            <a:r>
              <a:rPr lang="es-ES" sz="2000" b="1" dirty="0"/>
              <a:t> </a:t>
            </a:r>
            <a:r>
              <a:rPr lang="es-ES" sz="2000" b="1" dirty="0" err="1"/>
              <a:t>dor</a:t>
            </a:r>
            <a:r>
              <a:rPr lang="es-ES" sz="2000" b="1" dirty="0"/>
              <a:t> di </a:t>
            </a:r>
            <a:r>
              <a:rPr lang="es-ES" sz="2000" b="1" dirty="0" err="1"/>
              <a:t>henter</a:t>
            </a:r>
            <a:r>
              <a:rPr lang="es-ES" sz="2000" b="1" dirty="0"/>
              <a:t> e </a:t>
            </a:r>
            <a:r>
              <a:rPr lang="es-ES" sz="2000" b="1" dirty="0" err="1"/>
              <a:t>dia</a:t>
            </a:r>
            <a:r>
              <a:rPr lang="es-ES" sz="2000" b="1" dirty="0"/>
              <a:t> </a:t>
            </a:r>
            <a:r>
              <a:rPr lang="es-ES" sz="2000" b="1" dirty="0" err="1"/>
              <a:t>ei</a:t>
            </a:r>
            <a:r>
              <a:rPr lang="es-ES" sz="2000" b="1" dirty="0"/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568489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 a </a:t>
            </a:r>
            <a:r>
              <a:rPr lang="es-ES" sz="2000" b="1" dirty="0" err="1"/>
              <a:t>krea</a:t>
            </a:r>
            <a:r>
              <a:rPr lang="es-ES" sz="2000" b="1" dirty="0"/>
              <a:t> </a:t>
            </a:r>
            <a:r>
              <a:rPr lang="es-ES" sz="2000" b="1" dirty="0" err="1"/>
              <a:t>nan</a:t>
            </a:r>
            <a:r>
              <a:rPr lang="es-ES" sz="2000" b="1" dirty="0"/>
              <a:t> komo </a:t>
            </a:r>
            <a:r>
              <a:rPr lang="es-ES" sz="2000" b="1" dirty="0" err="1"/>
              <a:t>sernan</a:t>
            </a:r>
            <a:r>
              <a:rPr lang="es-ES" sz="2000" b="1" dirty="0"/>
              <a:t> </a:t>
            </a:r>
            <a:r>
              <a:rPr lang="es-ES" sz="2000" b="1" dirty="0" err="1"/>
              <a:t>soshal</a:t>
            </a:r>
            <a:r>
              <a:rPr lang="es-ES" sz="2000" b="1" dirty="0"/>
              <a:t>, </a:t>
            </a:r>
            <a:r>
              <a:rPr lang="es-ES" sz="2000" b="1" dirty="0" err="1"/>
              <a:t>ku</a:t>
            </a:r>
            <a:r>
              <a:rPr lang="es-ES" sz="2000" b="1" dirty="0"/>
              <a:t> e </a:t>
            </a:r>
            <a:r>
              <a:rPr lang="es-ES" sz="2000" b="1" dirty="0" err="1"/>
              <a:t>abilidat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komuniká</a:t>
            </a:r>
            <a:r>
              <a:rPr lang="es-ES" sz="2000" b="1" dirty="0"/>
              <a:t>, no solamente entre </a:t>
            </a:r>
            <a:r>
              <a:rPr lang="es-ES" sz="2000" b="1" dirty="0" err="1"/>
              <a:t>nan</a:t>
            </a:r>
            <a:r>
              <a:rPr lang="es-ES" sz="2000" b="1" dirty="0"/>
              <a:t> mes, pero </a:t>
            </a:r>
            <a:r>
              <a:rPr lang="es-ES" sz="2000" b="1" dirty="0" err="1"/>
              <a:t>ku</a:t>
            </a:r>
            <a:r>
              <a:rPr lang="es-ES" sz="2000" b="1" dirty="0"/>
              <a:t> otro </a:t>
            </a:r>
            <a:r>
              <a:rPr lang="es-ES" sz="2000" b="1" dirty="0" err="1"/>
              <a:t>sernan</a:t>
            </a:r>
            <a:r>
              <a:rPr lang="es-ES" sz="2000" b="1" dirty="0"/>
              <a:t> ( manera, por </a:t>
            </a:r>
            <a:r>
              <a:rPr lang="es-ES" sz="2000" b="1" dirty="0" err="1"/>
              <a:t>ehèmpel</a:t>
            </a:r>
            <a:r>
              <a:rPr lang="es-ES" sz="2000" b="1" dirty="0"/>
              <a:t>, </a:t>
            </a:r>
            <a:r>
              <a:rPr lang="es-ES" sz="2000" b="1" dirty="0" err="1"/>
              <a:t>angelnan</a:t>
            </a:r>
            <a:r>
              <a:rPr lang="es-ES" sz="2000" b="1" dirty="0"/>
              <a:t> 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KON DIOS ORIGINALMENTE A </a:t>
            </a:r>
            <a:r>
              <a:rPr lang="es-ES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KOMUNIKÁ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s-ES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KU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s-ES" sz="2800" b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HUMANIDAT</a:t>
            </a:r>
            <a:r>
              <a:rPr lang="es-ES" sz="2800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314863" y="447037"/>
            <a:ext cx="11562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Y Señor Dios a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ordená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hòmber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 Bo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liber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kome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for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kualke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palu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den e </a:t>
            </a:r>
            <a:r>
              <a:rPr lang="es-ES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hòfi</a:t>
            </a:r>
            <a:r>
              <a:rPr lang="es-ES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r>
              <a:rPr lang="es-ES" sz="1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(Genesis 2:16)</a:t>
            </a:r>
          </a:p>
        </p:txBody>
      </p:sp>
    </p:spTree>
    <p:extLst>
      <p:ext uri="{BB962C8B-B14F-4D97-AF65-F5344CB8AC3E}">
        <p14:creationId xmlns:p14="http://schemas.microsoft.com/office/powerpoint/2010/main" val="275239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>
            <a:extLst>
              <a:ext uri="{FF2B5EF4-FFF2-40B4-BE49-F238E27FC236}">
                <a16:creationId xmlns:a16="http://schemas.microsoft.com/office/drawing/2014/main" id="{57036F1C-6F3A-13C6-9A53-7F01954085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0CABC82-5F33-14C5-79EF-4979D6530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1921514-C87B-0E61-43F7-6F76A91B56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CFBA60E-6E00-B8B9-014F-EB55E4A0D3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6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986CF8E-14CE-82F9-E984-1963898DB9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6" y="4762569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kumimoji="0" lang="es-ES" sz="2800" b="1" i="0" u="none" strike="noStrike" kern="0" normalizeH="0" baseline="0" noProof="0" dirty="0">
                <a:ln/>
                <a:solidFill>
                  <a:schemeClr val="tx2">
                    <a:lumMod val="50000"/>
                  </a:schemeClr>
                </a:solidFill>
                <a:uLnTx/>
                <a:uFillTx/>
              </a:rPr>
              <a:t>¿</a:t>
            </a:r>
            <a:r>
              <a:rPr lang="es-ES" sz="2800" b="1" kern="0" dirty="0">
                <a:ln/>
                <a:solidFill>
                  <a:schemeClr val="tx2">
                    <a:lumMod val="50000"/>
                  </a:schemeClr>
                </a:solidFill>
              </a:rPr>
              <a:t>KON </a:t>
            </a:r>
            <a:r>
              <a:rPr lang="es-ES" sz="2800" b="1" kern="0" dirty="0" err="1">
                <a:ln/>
                <a:solidFill>
                  <a:schemeClr val="tx2">
                    <a:lumMod val="50000"/>
                  </a:schemeClr>
                </a:solidFill>
              </a:rPr>
              <a:t>HUMANIDAT</a:t>
            </a:r>
            <a:r>
              <a:rPr lang="es-ES" sz="2800" b="1" kern="0" dirty="0">
                <a:ln/>
                <a:solidFill>
                  <a:schemeClr val="tx2">
                    <a:lumMod val="50000"/>
                  </a:schemeClr>
                </a:solidFill>
              </a:rPr>
              <a:t> A </a:t>
            </a:r>
            <a:r>
              <a:rPr lang="es-ES" sz="2800" b="1" kern="0" dirty="0" err="1">
                <a:ln/>
                <a:solidFill>
                  <a:schemeClr val="tx2">
                    <a:lumMod val="50000"/>
                  </a:schemeClr>
                </a:solidFill>
              </a:rPr>
              <a:t>STÒP</a:t>
            </a:r>
            <a:r>
              <a:rPr lang="es-ES" sz="2800" b="1" kern="0" dirty="0">
                <a:ln/>
                <a:solidFill>
                  <a:schemeClr val="tx2">
                    <a:lumMod val="50000"/>
                  </a:schemeClr>
                </a:solidFill>
              </a:rPr>
              <a:t> DI </a:t>
            </a:r>
            <a:r>
              <a:rPr lang="es-ES" sz="2800" b="1" kern="0" dirty="0" err="1">
                <a:ln/>
                <a:solidFill>
                  <a:schemeClr val="tx2">
                    <a:lumMod val="50000"/>
                  </a:schemeClr>
                </a:solidFill>
              </a:rPr>
              <a:t>KOMUNIKÁ</a:t>
            </a:r>
            <a:r>
              <a:rPr lang="es-ES" sz="2800" b="1" kern="0" dirty="0">
                <a:ln/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s-ES" sz="2800" b="1" kern="0" dirty="0" err="1">
                <a:ln/>
                <a:solidFill>
                  <a:schemeClr val="tx2">
                    <a:lumMod val="50000"/>
                  </a:schemeClr>
                </a:solidFill>
              </a:rPr>
              <a:t>KU</a:t>
            </a:r>
            <a:r>
              <a:rPr lang="es-ES" sz="2800" b="1" kern="0" dirty="0">
                <a:ln/>
                <a:solidFill>
                  <a:schemeClr val="tx2">
                    <a:lumMod val="50000"/>
                  </a:schemeClr>
                </a:solidFill>
              </a:rPr>
              <a:t> DIOS</a:t>
            </a:r>
            <a:r>
              <a:rPr kumimoji="0" lang="es-ES" sz="2800" b="1" i="0" u="none" strike="noStrike" kern="0" normalizeH="0" baseline="0" noProof="0" dirty="0">
                <a:ln/>
                <a:solidFill>
                  <a:schemeClr val="tx2">
                    <a:lumMod val="50000"/>
                  </a:schemeClr>
                </a:solidFill>
                <a:uLnTx/>
                <a:uFillTx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 El a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kontestá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“ Mi a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tendé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Bo den e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hòfi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i mi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tabatin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miedu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pasombra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mi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tabata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sunú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;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pesei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mi a bai </a:t>
            </a:r>
            <a:r>
              <a:rPr lang="es-E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skonde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” 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(Genesis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155642" y="2435045"/>
            <a:ext cx="93693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bg1"/>
                </a:solidFill>
              </a:rPr>
              <a:t>Adam i Eva a </a:t>
            </a:r>
            <a:r>
              <a:rPr lang="es-ES" sz="2000" b="1" dirty="0" err="1">
                <a:solidFill>
                  <a:schemeClr val="bg1"/>
                </a:solidFill>
              </a:rPr>
              <a:t>wòrdu</a:t>
            </a:r>
            <a:r>
              <a:rPr lang="es-ES" sz="2000" b="1" dirty="0">
                <a:solidFill>
                  <a:schemeClr val="bg1"/>
                </a:solidFill>
              </a:rPr>
              <a:t> </a:t>
            </a:r>
            <a:r>
              <a:rPr lang="es-ES" sz="2000" b="1" dirty="0" err="1">
                <a:solidFill>
                  <a:schemeClr val="bg1"/>
                </a:solidFill>
              </a:rPr>
              <a:t>kreá</a:t>
            </a:r>
            <a:r>
              <a:rPr lang="es-ES" sz="2000" b="1" dirty="0">
                <a:solidFill>
                  <a:schemeClr val="bg1"/>
                </a:solidFill>
              </a:rPr>
              <a:t> </a:t>
            </a:r>
            <a:r>
              <a:rPr lang="es-ES" sz="2000" b="1" dirty="0" err="1">
                <a:solidFill>
                  <a:schemeClr val="bg1"/>
                </a:solidFill>
              </a:rPr>
              <a:t>ku</a:t>
            </a:r>
            <a:r>
              <a:rPr lang="es-ES" sz="2000" b="1" dirty="0">
                <a:solidFill>
                  <a:schemeClr val="bg1"/>
                </a:solidFill>
              </a:rPr>
              <a:t> e </a:t>
            </a:r>
            <a:r>
              <a:rPr lang="es-ES" sz="2000" b="1" dirty="0" err="1">
                <a:solidFill>
                  <a:schemeClr val="bg1"/>
                </a:solidFill>
              </a:rPr>
              <a:t>kapasidat</a:t>
            </a:r>
            <a:r>
              <a:rPr lang="es-ES" sz="2000" b="1" dirty="0">
                <a:solidFill>
                  <a:schemeClr val="bg1"/>
                </a:solidFill>
              </a:rPr>
              <a:t> </a:t>
            </a:r>
            <a:r>
              <a:rPr lang="es-ES" sz="2000" b="1" dirty="0" err="1">
                <a:solidFill>
                  <a:schemeClr val="bg1"/>
                </a:solidFill>
              </a:rPr>
              <a:t>pa</a:t>
            </a:r>
            <a:r>
              <a:rPr lang="es-ES" sz="2000" b="1" dirty="0">
                <a:solidFill>
                  <a:schemeClr val="bg1"/>
                </a:solidFill>
              </a:rPr>
              <a:t> </a:t>
            </a:r>
            <a:r>
              <a:rPr lang="es-ES" sz="2000" b="1" dirty="0" err="1">
                <a:solidFill>
                  <a:schemeClr val="bg1"/>
                </a:solidFill>
              </a:rPr>
              <a:t>skohe</a:t>
            </a:r>
            <a:r>
              <a:rPr lang="es-ES" sz="2000" b="1" dirty="0">
                <a:solidFill>
                  <a:schemeClr val="bg1"/>
                </a:solidFill>
              </a:rPr>
              <a:t> libremente. </a:t>
            </a:r>
            <a:r>
              <a:rPr lang="es-ES" sz="2000" b="1" dirty="0" err="1">
                <a:solidFill>
                  <a:schemeClr val="bg1"/>
                </a:solidFill>
              </a:rPr>
              <a:t>Pa</a:t>
            </a:r>
            <a:r>
              <a:rPr lang="es-ES" sz="2000" b="1" dirty="0">
                <a:solidFill>
                  <a:schemeClr val="bg1"/>
                </a:solidFill>
              </a:rPr>
              <a:t> </a:t>
            </a:r>
            <a:r>
              <a:rPr lang="es-ES" sz="2000" b="1" dirty="0" err="1">
                <a:solidFill>
                  <a:schemeClr val="bg1"/>
                </a:solidFill>
              </a:rPr>
              <a:t>nan</a:t>
            </a:r>
            <a:r>
              <a:rPr lang="es-ES" sz="2000" b="1" dirty="0">
                <a:solidFill>
                  <a:schemeClr val="bg1"/>
                </a:solidFill>
              </a:rPr>
              <a:t> por a </a:t>
            </a:r>
            <a:r>
              <a:rPr lang="es-ES" sz="2000" b="1" dirty="0" err="1">
                <a:solidFill>
                  <a:schemeClr val="bg1"/>
                </a:solidFill>
              </a:rPr>
              <a:t>praktiká</a:t>
            </a:r>
            <a:r>
              <a:rPr lang="es-ES" sz="2000" b="1" dirty="0">
                <a:solidFill>
                  <a:schemeClr val="bg1"/>
                </a:solidFill>
              </a:rPr>
              <a:t> e </a:t>
            </a:r>
            <a:r>
              <a:rPr lang="es-ES" sz="2000" b="1" dirty="0" err="1">
                <a:solidFill>
                  <a:schemeClr val="bg1"/>
                </a:solidFill>
              </a:rPr>
              <a:t>libertat</a:t>
            </a:r>
            <a:r>
              <a:rPr lang="es-ES" sz="2000" b="1" dirty="0">
                <a:solidFill>
                  <a:schemeClr val="bg1"/>
                </a:solidFill>
              </a:rPr>
              <a:t> </a:t>
            </a:r>
            <a:r>
              <a:rPr lang="es-ES" sz="2000" b="1" dirty="0" err="1">
                <a:solidFill>
                  <a:schemeClr val="bg1"/>
                </a:solidFill>
              </a:rPr>
              <a:t>ei</a:t>
            </a:r>
            <a:r>
              <a:rPr lang="es-ES" sz="2000" b="1" dirty="0">
                <a:solidFill>
                  <a:schemeClr val="bg1"/>
                </a:solidFill>
              </a:rPr>
              <a:t>, Dios a duna </a:t>
            </a:r>
            <a:r>
              <a:rPr lang="es-ES" sz="2000" b="1" dirty="0" err="1">
                <a:solidFill>
                  <a:schemeClr val="bg1"/>
                </a:solidFill>
              </a:rPr>
              <a:t>nan</a:t>
            </a:r>
            <a:r>
              <a:rPr lang="es-ES" sz="2000" b="1" dirty="0">
                <a:solidFill>
                  <a:schemeClr val="bg1"/>
                </a:solidFill>
              </a:rPr>
              <a:t> tur </a:t>
            </a:r>
            <a:r>
              <a:rPr lang="es-ES" sz="2000" b="1" dirty="0" err="1">
                <a:solidFill>
                  <a:schemeClr val="bg1"/>
                </a:solidFill>
              </a:rPr>
              <a:t>kos</a:t>
            </a:r>
            <a:r>
              <a:rPr lang="es-ES" sz="2000" b="1" dirty="0">
                <a:solidFill>
                  <a:schemeClr val="bg1"/>
                </a:solidFill>
              </a:rPr>
              <a:t>, pero a </a:t>
            </a:r>
            <a:r>
              <a:rPr lang="es-ES" sz="2000" b="1" dirty="0" err="1">
                <a:solidFill>
                  <a:schemeClr val="bg1"/>
                </a:solidFill>
              </a:rPr>
              <a:t>reservá</a:t>
            </a:r>
            <a:r>
              <a:rPr lang="es-ES" sz="2000" b="1" dirty="0">
                <a:solidFill>
                  <a:schemeClr val="bg1"/>
                </a:solidFill>
              </a:rPr>
              <a:t> un </a:t>
            </a:r>
            <a:r>
              <a:rPr lang="es-ES" sz="2000" b="1" dirty="0" err="1">
                <a:solidFill>
                  <a:schemeClr val="bg1"/>
                </a:solidFill>
              </a:rPr>
              <a:t>palu</a:t>
            </a:r>
            <a:r>
              <a:rPr lang="es-ES" sz="2000" b="1" dirty="0">
                <a:solidFill>
                  <a:schemeClr val="bg1"/>
                </a:solidFill>
              </a:rPr>
              <a:t> </a:t>
            </a:r>
            <a:r>
              <a:rPr lang="es-ES" sz="2000" b="1" dirty="0" err="1">
                <a:solidFill>
                  <a:schemeClr val="bg1"/>
                </a:solidFill>
              </a:rPr>
              <a:t>pa</a:t>
            </a:r>
            <a:r>
              <a:rPr lang="es-ES" sz="2000" b="1" dirty="0">
                <a:solidFill>
                  <a:schemeClr val="bg1"/>
                </a:solidFill>
              </a:rPr>
              <a:t> Su mes (Gen. 2:16-17).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155642" y="6181853"/>
            <a:ext cx="93693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E siguiente </a:t>
            </a:r>
            <a:r>
              <a:rPr lang="es-ES" sz="2000" b="1" dirty="0" err="1">
                <a:solidFill>
                  <a:prstClr val="black"/>
                </a:solidFill>
              </a:rPr>
              <a:t>reakshon</a:t>
            </a:r>
            <a:r>
              <a:rPr lang="es-ES" sz="2000" b="1" dirty="0">
                <a:solidFill>
                  <a:prstClr val="black"/>
                </a:solidFill>
              </a:rPr>
              <a:t> negativo </a:t>
            </a:r>
            <a:r>
              <a:rPr lang="es-ES" sz="2000" b="1" dirty="0" err="1">
                <a:solidFill>
                  <a:prstClr val="black"/>
                </a:solidFill>
              </a:rPr>
              <a:t>tabata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nan</a:t>
            </a:r>
            <a:r>
              <a:rPr lang="es-ES" sz="2000" b="1" dirty="0">
                <a:solidFill>
                  <a:prstClr val="black"/>
                </a:solidFill>
              </a:rPr>
              <a:t> a sinti </a:t>
            </a:r>
            <a:r>
              <a:rPr lang="es-ES" sz="2000" b="1" dirty="0" err="1">
                <a:solidFill>
                  <a:prstClr val="black"/>
                </a:solidFill>
              </a:rPr>
              <a:t>asina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kulpabel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tokante</a:t>
            </a:r>
            <a:r>
              <a:rPr lang="es-ES" sz="2000" b="1" dirty="0">
                <a:solidFill>
                  <a:prstClr val="black"/>
                </a:solidFill>
              </a:rPr>
              <a:t> di </a:t>
            </a:r>
            <a:r>
              <a:rPr lang="es-ES" sz="2000" b="1" dirty="0" err="1">
                <a:solidFill>
                  <a:prstClr val="black"/>
                </a:solidFill>
              </a:rPr>
              <a:t>nan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desobedensia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nan</a:t>
            </a:r>
            <a:r>
              <a:rPr lang="es-ES" sz="2000" b="1" dirty="0">
                <a:solidFill>
                  <a:prstClr val="black"/>
                </a:solidFill>
              </a:rPr>
              <a:t> no </a:t>
            </a:r>
            <a:r>
              <a:rPr lang="es-ES" sz="2000" b="1" dirty="0" err="1">
                <a:solidFill>
                  <a:prstClr val="black"/>
                </a:solidFill>
              </a:rPr>
              <a:t>tabata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kier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komuniká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ku</a:t>
            </a:r>
            <a:r>
              <a:rPr lang="es-ES" sz="2000" b="1" dirty="0">
                <a:solidFill>
                  <a:prstClr val="black"/>
                </a:solidFill>
              </a:rPr>
              <a:t> Dios </a:t>
            </a:r>
            <a:r>
              <a:rPr lang="es-ES" sz="2000" b="1" dirty="0" err="1">
                <a:solidFill>
                  <a:prstClr val="black"/>
                </a:solidFill>
              </a:rPr>
              <a:t>mas</a:t>
            </a:r>
            <a:r>
              <a:rPr lang="es-ES" sz="2000" b="1" dirty="0">
                <a:solidFill>
                  <a:prstClr val="black"/>
                </a:solidFill>
              </a:rPr>
              <a:t> (Gen. 3:8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155641" y="5552927"/>
            <a:ext cx="93693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momentu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ei</a:t>
            </a:r>
            <a:r>
              <a:rPr lang="es-ES" sz="2000" b="1" dirty="0">
                <a:solidFill>
                  <a:prstClr val="black"/>
                </a:solidFill>
              </a:rPr>
              <a:t>, e mantel di gloria </a:t>
            </a:r>
            <a:r>
              <a:rPr lang="es-ES" sz="2000" b="1" dirty="0" err="1">
                <a:solidFill>
                  <a:prstClr val="black"/>
                </a:solidFill>
              </a:rPr>
              <a:t>ku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tabata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kubri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nan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disparsé</a:t>
            </a:r>
            <a:r>
              <a:rPr lang="es-ES" sz="2000" b="1" dirty="0">
                <a:solidFill>
                  <a:prstClr val="black"/>
                </a:solidFill>
              </a:rPr>
              <a:t>; </a:t>
            </a:r>
            <a:r>
              <a:rPr lang="es-ES" sz="2000" b="1" dirty="0" err="1">
                <a:solidFill>
                  <a:prstClr val="black"/>
                </a:solidFill>
              </a:rPr>
              <a:t>nan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realisá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nan</a:t>
            </a:r>
            <a:r>
              <a:rPr lang="es-ES" sz="2000" b="1" dirty="0">
                <a:solidFill>
                  <a:prstClr val="black"/>
                </a:solidFill>
              </a:rPr>
              <a:t> desnudes; i </a:t>
            </a:r>
            <a:r>
              <a:rPr lang="es-ES" sz="2000" b="1" dirty="0" err="1">
                <a:solidFill>
                  <a:prstClr val="black"/>
                </a:solidFill>
              </a:rPr>
              <a:t>nan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buska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solushonnan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skonde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eror</a:t>
            </a:r>
            <a:r>
              <a:rPr lang="es-ES" sz="2000" b="1" dirty="0">
                <a:solidFill>
                  <a:prstClr val="black"/>
                </a:solidFill>
              </a:rPr>
              <a:t> (Gen. 3:7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155639" y="4924002"/>
            <a:ext cx="93693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Fasiná dor di e maravianan di e fruta prohibí, Eva a kome di esaki i a sedusí Adam, kende tambe a kome (Gen. 3:6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155639" y="3371747"/>
            <a:ext cx="936936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Riba e </a:t>
            </a:r>
            <a:r>
              <a:rPr lang="es-ES" sz="2000" b="1" dirty="0" err="1">
                <a:solidFill>
                  <a:prstClr val="black"/>
                </a:solidFill>
              </a:rPr>
              <a:t>mesun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palu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ei</a:t>
            </a:r>
            <a:r>
              <a:rPr lang="es-ES" sz="2000" b="1" dirty="0">
                <a:solidFill>
                  <a:prstClr val="black"/>
                </a:solidFill>
              </a:rPr>
              <a:t>, e </a:t>
            </a:r>
            <a:r>
              <a:rPr lang="es-ES" sz="2000" b="1" dirty="0" err="1">
                <a:solidFill>
                  <a:prstClr val="black"/>
                </a:solidFill>
              </a:rPr>
              <a:t>tentadó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desfrasá</a:t>
            </a:r>
            <a:r>
              <a:rPr lang="es-ES" sz="2000" b="1" dirty="0">
                <a:solidFill>
                  <a:prstClr val="black"/>
                </a:solidFill>
              </a:rPr>
              <a:t> manera un serpiente i pretendiendo di </a:t>
            </a:r>
            <a:r>
              <a:rPr lang="es-ES" sz="2000" b="1" dirty="0" err="1">
                <a:solidFill>
                  <a:prstClr val="black"/>
                </a:solidFill>
              </a:rPr>
              <a:t>kier</a:t>
            </a:r>
            <a:r>
              <a:rPr lang="es-ES" sz="2000" b="1" dirty="0">
                <a:solidFill>
                  <a:prstClr val="black"/>
                </a:solidFill>
              </a:rPr>
              <a:t> e bienestar di Adam i Eva, a bisa </a:t>
            </a:r>
            <a:r>
              <a:rPr lang="es-ES" sz="2000" b="1" dirty="0" err="1">
                <a:solidFill>
                  <a:prstClr val="black"/>
                </a:solidFill>
              </a:rPr>
              <a:t>nan</a:t>
            </a:r>
            <a:r>
              <a:rPr lang="es-ES" sz="2000" b="1" dirty="0">
                <a:solidFill>
                  <a:prstClr val="black"/>
                </a:solidFill>
              </a:rPr>
              <a:t> un seri di </a:t>
            </a:r>
            <a:r>
              <a:rPr lang="es-ES" sz="2000" b="1" dirty="0" err="1">
                <a:solidFill>
                  <a:prstClr val="black"/>
                </a:solidFill>
              </a:rPr>
              <a:t>mintiranan</a:t>
            </a:r>
            <a:r>
              <a:rPr lang="es-ES" sz="2000" b="1" dirty="0">
                <a:solidFill>
                  <a:prstClr val="black"/>
                </a:solidFill>
              </a:rPr>
              <a:t> ( </a:t>
            </a:r>
            <a:r>
              <a:rPr lang="es-ES" sz="2000" b="1" dirty="0" err="1">
                <a:solidFill>
                  <a:prstClr val="black"/>
                </a:solidFill>
              </a:rPr>
              <a:t>kual</a:t>
            </a:r>
            <a:r>
              <a:rPr lang="es-ES" sz="2000" b="1" dirty="0">
                <a:solidFill>
                  <a:prstClr val="black"/>
                </a:solidFill>
              </a:rPr>
              <a:t> Eva a transmití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Adam): boso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inmortal (“ boso lo no </a:t>
            </a:r>
            <a:r>
              <a:rPr lang="es-ES" sz="2000" b="1" dirty="0" err="1">
                <a:solidFill>
                  <a:prstClr val="black"/>
                </a:solidFill>
              </a:rPr>
              <a:t>muri</a:t>
            </a:r>
            <a:r>
              <a:rPr lang="es-ES" sz="2000" b="1" dirty="0">
                <a:solidFill>
                  <a:prstClr val="black"/>
                </a:solidFill>
              </a:rPr>
              <a:t>”); boso lo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diosnan</a:t>
            </a:r>
            <a:r>
              <a:rPr lang="es-ES" sz="2000" b="1" dirty="0">
                <a:solidFill>
                  <a:prstClr val="black"/>
                </a:solidFill>
              </a:rPr>
              <a:t> (“ boso lo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manera Dios ”); Dios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skonde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bèrdat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for</a:t>
            </a:r>
            <a:r>
              <a:rPr lang="es-ES" sz="2000" b="1" dirty="0">
                <a:solidFill>
                  <a:prstClr val="black"/>
                </a:solidFill>
              </a:rPr>
              <a:t> di boso (“ Dios </a:t>
            </a:r>
            <a:r>
              <a:rPr lang="es-ES" sz="2000" b="1" dirty="0" err="1">
                <a:solidFill>
                  <a:prstClr val="black"/>
                </a:solidFill>
              </a:rPr>
              <a:t>sa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esei</a:t>
            </a:r>
            <a:r>
              <a:rPr lang="es-ES" sz="2000" b="1" dirty="0">
                <a:solidFill>
                  <a:prstClr val="black"/>
                </a:solidFill>
              </a:rPr>
              <a:t>…”) (Gen. 3:1-5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59516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KON DIOS A PURBA DI RESTORÁ KOMUNIKASHON</a:t>
            </a:r>
            <a:r>
              <a:rPr lang="es-ES" sz="3200" b="1" dirty="0">
                <a:ln w="6600">
                  <a:solidFill>
                    <a:schemeClr val="accent4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4">
                      <a:lumMod val="75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Pero Señor a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yama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hòmber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 Unda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?’ ” 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(Genesis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Sabiendo </a:t>
            </a:r>
            <a:r>
              <a:rPr lang="es-ES" sz="2000" b="1" dirty="0" err="1"/>
              <a:t>ku</a:t>
            </a:r>
            <a:r>
              <a:rPr lang="es-ES" sz="2000" b="1" dirty="0"/>
              <a:t> Adam i Eva a </a:t>
            </a:r>
            <a:r>
              <a:rPr lang="es-ES" sz="2000" b="1" dirty="0" err="1"/>
              <a:t>peka</a:t>
            </a:r>
            <a:r>
              <a:rPr lang="es-ES" sz="2000" b="1" dirty="0"/>
              <a:t>, Dios — manera </a:t>
            </a:r>
            <a:r>
              <a:rPr lang="es-ES" sz="2000" b="1" dirty="0" err="1"/>
              <a:t>tabata</a:t>
            </a:r>
            <a:r>
              <a:rPr lang="es-ES" sz="2000" b="1" dirty="0"/>
              <a:t> Su </a:t>
            </a:r>
            <a:r>
              <a:rPr lang="es-ES" sz="2000" b="1" dirty="0" err="1"/>
              <a:t>kustumber</a:t>
            </a:r>
            <a:r>
              <a:rPr lang="es-ES" sz="2000" b="1" dirty="0"/>
              <a:t> —a </a:t>
            </a:r>
            <a:r>
              <a:rPr lang="es-ES" sz="2000" b="1" dirty="0" err="1"/>
              <a:t>aserká</a:t>
            </a:r>
            <a:r>
              <a:rPr lang="es-ES" sz="2000" b="1" dirty="0"/>
              <a:t> </a:t>
            </a:r>
            <a:r>
              <a:rPr lang="es-ES" sz="2000" b="1" dirty="0" err="1"/>
              <a:t>nan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papia</a:t>
            </a:r>
            <a:r>
              <a:rPr lang="es-ES" sz="2000" b="1" dirty="0"/>
              <a:t> </a:t>
            </a:r>
            <a:r>
              <a:rPr lang="es-ES" sz="2000" b="1" dirty="0" err="1"/>
              <a:t>ku</a:t>
            </a:r>
            <a:r>
              <a:rPr lang="es-ES" sz="2000" b="1" dirty="0"/>
              <a:t> </a:t>
            </a:r>
            <a:r>
              <a:rPr lang="es-ES" sz="2000" b="1" dirty="0" err="1"/>
              <a:t>nan</a:t>
            </a:r>
            <a:r>
              <a:rPr lang="es-ES" sz="2000" b="1" dirty="0"/>
              <a:t>. </a:t>
            </a: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promé</a:t>
            </a:r>
            <a:r>
              <a:rPr lang="es-ES" sz="2000" b="1" dirty="0"/>
              <a:t> </a:t>
            </a:r>
            <a:r>
              <a:rPr lang="es-ES" sz="2000" b="1" dirty="0" err="1"/>
              <a:t>bia</a:t>
            </a:r>
            <a:r>
              <a:rPr lang="es-ES" sz="2000" b="1" dirty="0"/>
              <a:t>, </a:t>
            </a:r>
            <a:r>
              <a:rPr lang="es-ES" sz="2000" b="1" dirty="0" err="1"/>
              <a:t>enbes</a:t>
            </a:r>
            <a:r>
              <a:rPr lang="es-ES" sz="2000" b="1" dirty="0"/>
              <a:t> di </a:t>
            </a:r>
            <a:r>
              <a:rPr lang="es-ES" sz="2000" b="1" dirty="0" err="1"/>
              <a:t>sali</a:t>
            </a:r>
            <a:r>
              <a:rPr lang="es-ES" sz="2000" b="1" dirty="0"/>
              <a:t> </a:t>
            </a:r>
            <a:r>
              <a:rPr lang="es-ES" sz="2000" b="1" dirty="0" err="1"/>
              <a:t>gososamente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topa </a:t>
            </a:r>
            <a:r>
              <a:rPr lang="es-ES" sz="2000" b="1" dirty="0" err="1"/>
              <a:t>kunÉ</a:t>
            </a:r>
            <a:r>
              <a:rPr lang="es-ES" sz="2000" b="1" dirty="0"/>
              <a:t>, Dios mester a </a:t>
            </a:r>
            <a:r>
              <a:rPr lang="es-ES" sz="2000" b="1" dirty="0" err="1"/>
              <a:t>yama</a:t>
            </a:r>
            <a:r>
              <a:rPr lang="es-ES" sz="2000" b="1" dirty="0"/>
              <a:t> </a:t>
            </a:r>
            <a:r>
              <a:rPr lang="es-ES" sz="2000" b="1" dirty="0" err="1"/>
              <a:t>nan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topa </a:t>
            </a:r>
            <a:r>
              <a:rPr lang="es-ES" sz="2000" b="1" dirty="0" err="1"/>
              <a:t>kunÉ</a:t>
            </a:r>
            <a:r>
              <a:rPr lang="es-ES" sz="2000" b="1" dirty="0"/>
              <a:t> (Gen. 3:8-9).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62E18DD-F7CE-7374-94C7-55A6B2C7EAA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568967B-534A-9900-7593-96C312104CA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DB1FF10-409B-655A-78A8-072613E8AFA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95550C5-4306-E2B1-B8A7-9C1B36ACA0F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3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509284" y="3384864"/>
            <a:ext cx="75718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Siglonan</a:t>
            </a:r>
            <a:r>
              <a:rPr lang="es-ES" sz="2000" b="1" dirty="0"/>
              <a:t> </a:t>
            </a:r>
            <a:r>
              <a:rPr lang="es-ES" sz="2000" b="1" dirty="0" err="1"/>
              <a:t>despues</a:t>
            </a:r>
            <a:r>
              <a:rPr lang="es-ES" sz="2000" b="1" dirty="0"/>
              <a:t>, Dios a </a:t>
            </a:r>
            <a:r>
              <a:rPr lang="es-ES" sz="2000" b="1" dirty="0" err="1"/>
              <a:t>wak</a:t>
            </a:r>
            <a:r>
              <a:rPr lang="es-ES" sz="2000" b="1" dirty="0"/>
              <a:t> </a:t>
            </a:r>
            <a:r>
              <a:rPr lang="es-ES" sz="2000" b="1" dirty="0" err="1"/>
              <a:t>ku</a:t>
            </a:r>
            <a:r>
              <a:rPr lang="es-ES" sz="2000" b="1" dirty="0"/>
              <a:t> Su mirada fijo riba un otro </a:t>
            </a:r>
            <a:r>
              <a:rPr lang="es-ES" sz="2000" b="1" dirty="0" err="1"/>
              <a:t>pekador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optene</a:t>
            </a:r>
            <a:r>
              <a:rPr lang="es-ES" sz="2000" b="1" dirty="0"/>
              <a:t> su </a:t>
            </a:r>
            <a:r>
              <a:rPr lang="es-ES" sz="2000" b="1" dirty="0" err="1"/>
              <a:t>repentimentu</a:t>
            </a:r>
            <a:r>
              <a:rPr lang="es-ES" sz="2000" b="1" dirty="0"/>
              <a:t>: Pedro (Lukas 22:61-62).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95251" y="5544039"/>
            <a:ext cx="7924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Awe, nos </a:t>
            </a:r>
            <a:r>
              <a:rPr lang="es-ES" sz="2000" b="1" dirty="0" err="1"/>
              <a:t>humanonan</a:t>
            </a:r>
            <a:r>
              <a:rPr lang="es-ES" sz="2000" b="1" dirty="0"/>
              <a:t> </a:t>
            </a:r>
            <a:r>
              <a:rPr lang="es-ES" sz="2000" b="1" dirty="0" err="1"/>
              <a:t>ta</a:t>
            </a:r>
            <a:r>
              <a:rPr lang="es-ES" sz="2000" b="1" dirty="0"/>
              <a:t> </a:t>
            </a:r>
            <a:r>
              <a:rPr lang="es-ES" sz="2000" b="1" dirty="0" err="1"/>
              <a:t>sigui</a:t>
            </a:r>
            <a:r>
              <a:rPr lang="es-ES" sz="2000" b="1" dirty="0"/>
              <a:t> </a:t>
            </a:r>
            <a:r>
              <a:rPr lang="es-ES" sz="2000" b="1" dirty="0" err="1"/>
              <a:t>patronchinan</a:t>
            </a:r>
            <a:r>
              <a:rPr lang="es-ES" sz="2000" b="1" dirty="0"/>
              <a:t> similar. Nos </a:t>
            </a:r>
            <a:r>
              <a:rPr lang="es-ES" sz="2000" b="1" dirty="0" err="1"/>
              <a:t>ta</a:t>
            </a:r>
            <a:r>
              <a:rPr lang="es-ES" sz="2000" b="1" dirty="0"/>
              <a:t> pega </a:t>
            </a:r>
            <a:r>
              <a:rPr lang="es-ES" sz="2000" b="1" dirty="0" err="1"/>
              <a:t>na</a:t>
            </a:r>
            <a:r>
              <a:rPr lang="es-ES" sz="2000" b="1" dirty="0"/>
              <a:t> </a:t>
            </a:r>
            <a:r>
              <a:rPr lang="es-ES" sz="2000" b="1" dirty="0" err="1"/>
              <a:t>piká</a:t>
            </a:r>
            <a:r>
              <a:rPr lang="es-ES" sz="2000" b="1" dirty="0"/>
              <a:t> i </a:t>
            </a:r>
            <a:r>
              <a:rPr lang="es-ES" sz="2000" b="1" dirty="0" err="1"/>
              <a:t>ta</a:t>
            </a:r>
            <a:r>
              <a:rPr lang="es-ES" sz="2000" b="1" dirty="0"/>
              <a:t> </a:t>
            </a:r>
            <a:r>
              <a:rPr lang="es-ES" sz="2000" b="1" dirty="0" err="1"/>
              <a:t>purba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hustifiká</a:t>
            </a:r>
            <a:r>
              <a:rPr lang="es-ES" sz="2000" b="1" dirty="0"/>
              <a:t> nos mes. Ounke </a:t>
            </a:r>
            <a:r>
              <a:rPr lang="es-ES" sz="2000" b="1" dirty="0" err="1"/>
              <a:t>ku</a:t>
            </a:r>
            <a:r>
              <a:rPr lang="es-ES" sz="2000" b="1" dirty="0"/>
              <a:t> </a:t>
            </a:r>
            <a:r>
              <a:rPr lang="es-ES" sz="2000" b="1" dirty="0" err="1"/>
              <a:t>piká</a:t>
            </a:r>
            <a:r>
              <a:rPr lang="es-ES" sz="2000" b="1" dirty="0"/>
              <a:t> “ </a:t>
            </a:r>
            <a:r>
              <a:rPr lang="es-ES" sz="2000" b="1" dirty="0" err="1"/>
              <a:t>ta</a:t>
            </a:r>
            <a:r>
              <a:rPr lang="es-ES" sz="2000" b="1" dirty="0"/>
              <a:t> pega ” </a:t>
            </a:r>
            <a:r>
              <a:rPr lang="es-ES" sz="2000" b="1" dirty="0" err="1"/>
              <a:t>na</a:t>
            </a:r>
            <a:r>
              <a:rPr lang="es-ES" sz="2000" b="1" dirty="0"/>
              <a:t> nos, Dios </a:t>
            </a:r>
            <a:r>
              <a:rPr lang="es-ES" sz="2000" b="1" dirty="0" err="1"/>
              <a:t>tòg</a:t>
            </a:r>
            <a:r>
              <a:rPr lang="es-ES" sz="2000" b="1" dirty="0"/>
              <a:t> </a:t>
            </a:r>
            <a:r>
              <a:rPr lang="es-ES" sz="2000" b="1" dirty="0" err="1"/>
              <a:t>kier</a:t>
            </a:r>
            <a:r>
              <a:rPr lang="es-ES" sz="2000" b="1" dirty="0"/>
              <a:t> </a:t>
            </a:r>
            <a:r>
              <a:rPr lang="es-ES" sz="2000" b="1" dirty="0" err="1"/>
              <a:t>restorá</a:t>
            </a:r>
            <a:r>
              <a:rPr lang="es-ES" sz="2000" b="1" dirty="0"/>
              <a:t> nos, i E </a:t>
            </a:r>
            <a:r>
              <a:rPr lang="es-ES" sz="2000" b="1" dirty="0" err="1"/>
              <a:t>ta</a:t>
            </a:r>
            <a:r>
              <a:rPr lang="es-ES" sz="2000" b="1" dirty="0"/>
              <a:t> </a:t>
            </a:r>
            <a:r>
              <a:rPr lang="es-ES" sz="2000" b="1" dirty="0" err="1"/>
              <a:t>yama</a:t>
            </a:r>
            <a:r>
              <a:rPr lang="es-ES" sz="2000" b="1" dirty="0"/>
              <a:t> nos: “ Bini </a:t>
            </a:r>
            <a:r>
              <a:rPr lang="es-ES" sz="2000" b="1" dirty="0" err="1"/>
              <a:t>serka</a:t>
            </a:r>
            <a:r>
              <a:rPr lang="es-ES" sz="2000" b="1" dirty="0"/>
              <a:t> Mi ” (Isaias 55:3).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509284" y="4156675"/>
            <a:ext cx="58283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Distinto </a:t>
            </a:r>
            <a:r>
              <a:rPr lang="es-ES" sz="2000" b="1" dirty="0" err="1"/>
              <a:t>for</a:t>
            </a:r>
            <a:r>
              <a:rPr lang="es-ES" sz="2000" b="1" dirty="0"/>
              <a:t> di Pedro, </a:t>
            </a:r>
            <a:r>
              <a:rPr lang="es-ES" sz="2000" b="1" dirty="0" err="1"/>
              <a:t>kende</a:t>
            </a:r>
            <a:r>
              <a:rPr lang="es-ES" sz="2000" b="1" dirty="0"/>
              <a:t> a </a:t>
            </a:r>
            <a:r>
              <a:rPr lang="es-ES" sz="2000" b="1" dirty="0" err="1"/>
              <a:t>rekonosé</a:t>
            </a:r>
            <a:r>
              <a:rPr lang="es-ES" sz="2000" b="1" dirty="0"/>
              <a:t> su </a:t>
            </a:r>
            <a:r>
              <a:rPr lang="es-ES" sz="2000" b="1" dirty="0" err="1"/>
              <a:t>piká</a:t>
            </a:r>
            <a:r>
              <a:rPr lang="es-ES" sz="2000" b="1" dirty="0"/>
              <a:t>, Adam i Eva a </a:t>
            </a:r>
            <a:r>
              <a:rPr lang="es-ES" sz="2000" b="1" dirty="0" err="1"/>
              <a:t>kuminsá</a:t>
            </a:r>
            <a:r>
              <a:rPr lang="es-ES" sz="2000" b="1" dirty="0"/>
              <a:t> </a:t>
            </a:r>
            <a:r>
              <a:rPr lang="es-ES" sz="2000" b="1" dirty="0" err="1"/>
              <a:t>ta</a:t>
            </a:r>
            <a:r>
              <a:rPr lang="es-ES" sz="2000" b="1" dirty="0"/>
              <a:t> </a:t>
            </a:r>
            <a:r>
              <a:rPr lang="es-ES" sz="2000" b="1" dirty="0" err="1"/>
              <a:t>hustifiká</a:t>
            </a:r>
            <a:r>
              <a:rPr lang="es-ES" sz="2000" b="1" dirty="0"/>
              <a:t> </a:t>
            </a:r>
            <a:r>
              <a:rPr lang="es-ES" sz="2000" b="1" dirty="0" err="1"/>
              <a:t>nan</a:t>
            </a:r>
            <a:r>
              <a:rPr lang="es-ES" sz="2000" b="1" dirty="0"/>
              <a:t> mes </a:t>
            </a:r>
            <a:r>
              <a:rPr lang="es-ES" sz="2000" b="1" dirty="0" err="1"/>
              <a:t>dilanti</a:t>
            </a:r>
            <a:r>
              <a:rPr lang="es-ES" sz="2000" b="1" dirty="0"/>
              <a:t> di Dios i </a:t>
            </a:r>
            <a:r>
              <a:rPr lang="es-ES" sz="2000" b="1" dirty="0" err="1"/>
              <a:t>kulpa</a:t>
            </a:r>
            <a:r>
              <a:rPr lang="es-ES" sz="2000" b="1" dirty="0"/>
              <a:t> </a:t>
            </a:r>
            <a:r>
              <a:rPr lang="es-ES" sz="2000" b="1" dirty="0" err="1"/>
              <a:t>otronan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nan</a:t>
            </a:r>
            <a:r>
              <a:rPr lang="es-ES" sz="2000" b="1" dirty="0"/>
              <a:t> </a:t>
            </a:r>
            <a:r>
              <a:rPr lang="es-ES" sz="2000" b="1" dirty="0" err="1"/>
              <a:t>transgreshon</a:t>
            </a:r>
            <a:r>
              <a:rPr lang="es-ES" sz="2000" b="1" dirty="0"/>
              <a:t> (Gen. 3:12-13).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1997500"/>
            <a:ext cx="635405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Ounke </a:t>
            </a:r>
            <a:r>
              <a:rPr lang="es-ES" sz="2000" b="1" dirty="0" err="1"/>
              <a:t>nan</a:t>
            </a:r>
            <a:r>
              <a:rPr lang="es-ES" sz="2000" b="1" dirty="0"/>
              <a:t> no </a:t>
            </a:r>
            <a:r>
              <a:rPr lang="es-ES" sz="2000" b="1" dirty="0" err="1"/>
              <a:t>kier</a:t>
            </a:r>
            <a:r>
              <a:rPr lang="es-ES" sz="2000" b="1" dirty="0"/>
              <a:t> a </a:t>
            </a:r>
            <a:r>
              <a:rPr lang="es-ES" sz="2000" b="1" dirty="0" err="1"/>
              <a:t>komunika</a:t>
            </a:r>
            <a:r>
              <a:rPr lang="es-ES" sz="2000" b="1" dirty="0"/>
              <a:t> </a:t>
            </a:r>
            <a:r>
              <a:rPr lang="es-ES" sz="2000" b="1" dirty="0" err="1"/>
              <a:t>ku</a:t>
            </a:r>
            <a:r>
              <a:rPr lang="es-ES" sz="2000" b="1" dirty="0"/>
              <a:t> Dios, Dios </a:t>
            </a:r>
            <a:r>
              <a:rPr lang="es-ES" sz="2000" b="1" dirty="0" err="1"/>
              <a:t>tabata</a:t>
            </a:r>
            <a:r>
              <a:rPr lang="es-ES" sz="2000" b="1" dirty="0"/>
              <a:t> </a:t>
            </a:r>
            <a:r>
              <a:rPr lang="es-ES" sz="2000" b="1" dirty="0" err="1"/>
              <a:t>kier</a:t>
            </a:r>
            <a:r>
              <a:rPr lang="es-ES" sz="2000" b="1" dirty="0"/>
              <a:t> a </a:t>
            </a:r>
            <a:r>
              <a:rPr lang="es-ES" sz="2000" b="1" dirty="0" err="1"/>
              <a:t>komunika</a:t>
            </a:r>
            <a:r>
              <a:rPr lang="es-ES" sz="2000" b="1" dirty="0"/>
              <a:t> </a:t>
            </a:r>
            <a:r>
              <a:rPr lang="es-ES" sz="2000" b="1" dirty="0" err="1"/>
              <a:t>ku</a:t>
            </a:r>
            <a:r>
              <a:rPr lang="es-ES" sz="2000" b="1" dirty="0"/>
              <a:t> </a:t>
            </a:r>
            <a:r>
              <a:rPr lang="es-ES" sz="2000" b="1" dirty="0" err="1"/>
              <a:t>nan</a:t>
            </a:r>
            <a:r>
              <a:rPr lang="es-ES" sz="2000" b="1" dirty="0"/>
              <a:t>. E no a hala leu </a:t>
            </a:r>
            <a:r>
              <a:rPr lang="es-ES" sz="2000" b="1" dirty="0" err="1"/>
              <a:t>for</a:t>
            </a:r>
            <a:r>
              <a:rPr lang="es-ES" sz="2000" b="1" dirty="0"/>
              <a:t> di e </a:t>
            </a:r>
            <a:r>
              <a:rPr lang="es-ES" sz="2000" b="1" dirty="0" err="1"/>
              <a:t>pekador</a:t>
            </a:r>
            <a:r>
              <a:rPr lang="es-ES" sz="2000" b="1" dirty="0"/>
              <a:t> su </a:t>
            </a:r>
            <a:r>
              <a:rPr lang="es-ES" sz="2000" b="1" dirty="0" err="1"/>
              <a:t>kompania</a:t>
            </a:r>
            <a:r>
              <a:rPr lang="es-ES" sz="2000" b="1" dirty="0"/>
              <a:t>, pero a </a:t>
            </a:r>
            <a:r>
              <a:rPr lang="es-ES" sz="2000" b="1" dirty="0" err="1"/>
              <a:t>konfront’é</a:t>
            </a:r>
            <a:r>
              <a:rPr lang="es-ES" sz="2000" b="1" dirty="0"/>
              <a:t> </a:t>
            </a:r>
            <a:r>
              <a:rPr lang="es-ES" sz="2000" b="1" dirty="0" err="1"/>
              <a:t>ku</a:t>
            </a:r>
            <a:r>
              <a:rPr lang="es-ES" sz="2000" b="1" dirty="0"/>
              <a:t> su </a:t>
            </a:r>
            <a:r>
              <a:rPr lang="es-ES" sz="2000" b="1" dirty="0" err="1"/>
              <a:t>piká</a:t>
            </a:r>
            <a:r>
              <a:rPr lang="es-ES" sz="2000" b="1" dirty="0"/>
              <a:t>, </a:t>
            </a:r>
            <a:r>
              <a:rPr lang="es-ES" sz="2000" b="1" dirty="0" err="1"/>
              <a:t>buskando</a:t>
            </a:r>
            <a:r>
              <a:rPr lang="es-ES" sz="2000" b="1" dirty="0"/>
              <a:t> su </a:t>
            </a:r>
            <a:r>
              <a:rPr lang="es-ES" sz="2000" b="1" dirty="0" err="1"/>
              <a:t>repentimentu</a:t>
            </a:r>
            <a:r>
              <a:rPr lang="es-ES" sz="2000" b="1" dirty="0"/>
              <a:t> (Gen. 3:10-11).</a:t>
            </a:r>
          </a:p>
        </p:txBody>
      </p:sp>
    </p:spTree>
    <p:extLst>
      <p:ext uri="{BB962C8B-B14F-4D97-AF65-F5344CB8AC3E}">
        <p14:creationId xmlns:p14="http://schemas.microsoft.com/office/powerpoint/2010/main" val="28006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114060"/>
            <a:ext cx="11805920" cy="385621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/>
            <a:r>
              <a:rPr lang="es-ES" sz="24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PAKIKO</a:t>
            </a:r>
            <a:r>
              <a:rPr lang="es-E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NOS NO POR </a:t>
            </a:r>
            <a:r>
              <a:rPr lang="es-ES" sz="24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KOMUNIKA</a:t>
            </a:r>
            <a:r>
              <a:rPr lang="es-E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" sz="24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DIREKTAMENTE</a:t>
            </a:r>
            <a:r>
              <a:rPr lang="es-E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s-ES" sz="2400" b="1" dirty="0" err="1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KU</a:t>
            </a:r>
            <a:r>
              <a:rPr lang="es-E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DIOS AWOR?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Despues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El a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saka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hòmber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afó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El a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stashoná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parti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pariba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 e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Hòfi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 Edén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kerubin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i un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spada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tur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flam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kandela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tabata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bira den tur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direkshon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warda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kaminda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palu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s-ES" sz="1600" b="1" dirty="0" err="1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bida</a:t>
            </a:r>
            <a:r>
              <a:rPr lang="es-ES" sz="16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” </a:t>
            </a:r>
            <a:r>
              <a:rPr lang="es-ES" sz="1200" b="1" dirty="0">
                <a:solidFill>
                  <a:schemeClr val="bg1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(Genesis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58537" y="1114813"/>
            <a:ext cx="4028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Dios a </a:t>
            </a:r>
            <a:r>
              <a:rPr lang="es-ES" sz="2000" b="1" dirty="0" err="1"/>
              <a:t>presentá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e </a:t>
            </a:r>
            <a:r>
              <a:rPr lang="es-ES" sz="2000" b="1" dirty="0" err="1"/>
              <a:t>pareha</a:t>
            </a:r>
            <a:r>
              <a:rPr lang="es-ES" sz="2000" b="1" dirty="0"/>
              <a:t> </a:t>
            </a:r>
            <a:r>
              <a:rPr lang="es-ES" sz="2000" b="1" dirty="0" err="1"/>
              <a:t>pekaminoso</a:t>
            </a:r>
            <a:r>
              <a:rPr lang="es-ES" sz="2000" b="1" dirty="0"/>
              <a:t> e </a:t>
            </a:r>
            <a:r>
              <a:rPr lang="es-ES" sz="2000" b="1" dirty="0" err="1"/>
              <a:t>konsekuensianan</a:t>
            </a:r>
            <a:r>
              <a:rPr lang="es-ES" sz="2000" b="1" dirty="0"/>
              <a:t> di </a:t>
            </a:r>
            <a:r>
              <a:rPr lang="es-ES" sz="2000" b="1" dirty="0" err="1"/>
              <a:t>nan</a:t>
            </a:r>
            <a:r>
              <a:rPr lang="es-ES" sz="2000" b="1" dirty="0"/>
              <a:t> </a:t>
            </a:r>
            <a:r>
              <a:rPr lang="es-ES" sz="2000" b="1" dirty="0" err="1"/>
              <a:t>piká</a:t>
            </a:r>
            <a:r>
              <a:rPr lang="es-ES" sz="2000" b="1" dirty="0"/>
              <a:t>, entre </a:t>
            </a:r>
            <a:r>
              <a:rPr lang="es-ES" sz="2000" b="1" dirty="0" err="1"/>
              <a:t>kua</a:t>
            </a:r>
            <a:r>
              <a:rPr lang="es-ES" sz="2000" b="1" dirty="0"/>
              <a:t> </a:t>
            </a:r>
            <a:r>
              <a:rPr lang="es-ES" sz="2000" b="1" dirty="0" err="1"/>
              <a:t>tabata</a:t>
            </a:r>
            <a:r>
              <a:rPr lang="es-ES" sz="2000" b="1" dirty="0"/>
              <a:t> e </a:t>
            </a:r>
            <a:r>
              <a:rPr lang="es-ES" sz="2000" b="1" dirty="0" err="1"/>
              <a:t>imposibilidat</a:t>
            </a:r>
            <a:r>
              <a:rPr lang="es-ES" sz="2000" b="1" dirty="0"/>
              <a:t> di </a:t>
            </a:r>
            <a:r>
              <a:rPr lang="es-ES" sz="2000" b="1" dirty="0" err="1"/>
              <a:t>papia</a:t>
            </a:r>
            <a:r>
              <a:rPr lang="es-ES" sz="2000" b="1" dirty="0"/>
              <a:t> </a:t>
            </a:r>
            <a:r>
              <a:rPr lang="es-ES" sz="2000" b="1" dirty="0" err="1"/>
              <a:t>direktamente</a:t>
            </a:r>
            <a:r>
              <a:rPr lang="es-ES" sz="2000" b="1" dirty="0"/>
              <a:t> </a:t>
            </a:r>
            <a:r>
              <a:rPr lang="es-ES" sz="2000" b="1" dirty="0" err="1"/>
              <a:t>na</a:t>
            </a:r>
            <a:r>
              <a:rPr lang="es-ES" sz="2000" b="1" dirty="0"/>
              <a:t> Dios </a:t>
            </a:r>
            <a:r>
              <a:rPr lang="es-ES" sz="2000" b="1" dirty="0" err="1"/>
              <a:t>atrobe</a:t>
            </a:r>
            <a:r>
              <a:rPr lang="es-ES" sz="2000" b="1" dirty="0"/>
              <a:t> </a:t>
            </a:r>
            <a:r>
              <a:rPr lang="es-ES" sz="2000" b="1" dirty="0" err="1"/>
              <a:t>despues</a:t>
            </a:r>
            <a:r>
              <a:rPr lang="es-ES" sz="2000" b="1" dirty="0"/>
              <a:t> di </a:t>
            </a:r>
            <a:r>
              <a:rPr lang="es-ES" sz="2000" b="1" dirty="0" err="1"/>
              <a:t>nan</a:t>
            </a:r>
            <a:r>
              <a:rPr lang="es-ES" sz="2000" b="1" dirty="0"/>
              <a:t> </a:t>
            </a:r>
            <a:r>
              <a:rPr lang="es-ES" sz="2000" b="1" dirty="0" err="1"/>
              <a:t>ekspulshon</a:t>
            </a:r>
            <a:r>
              <a:rPr lang="es-ES" sz="2000" b="1" dirty="0"/>
              <a:t> </a:t>
            </a:r>
            <a:r>
              <a:rPr lang="es-ES" sz="2000" b="1" dirty="0" err="1"/>
              <a:t>for</a:t>
            </a:r>
            <a:r>
              <a:rPr lang="es-ES" sz="2000" b="1" dirty="0"/>
              <a:t> di Edén (Gen. 3:16-24).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4" y="3266310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Promé di a komuniká e konsekuensianan di piká, Dios a presentá nan ku e solushon: un desendiente di Eva lo terminá e poder di e diabel i restorá humanidat (Gen. 3:15</a:t>
            </a:r>
            <a:r>
              <a:rPr lang="es-ES" sz="2000" b="1" dirty="0"/>
              <a:t>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61E0356-E78A-42EC-0D27-A2FF5352914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1264341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9640D7E-AB65-E254-FC98-55B8A1BE7A3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8909" y="4350076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4F3D3E-CFB0-EC94-B5E9-F9FE994B671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38474" y="4233387"/>
            <a:ext cx="507941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Dor di e </a:t>
            </a:r>
            <a:r>
              <a:rPr lang="es-ES" sz="2000" b="1" dirty="0" err="1"/>
              <a:t>profetanan</a:t>
            </a:r>
            <a:r>
              <a:rPr lang="es-ES" sz="2000" b="1" dirty="0"/>
              <a:t>, Dios a </a:t>
            </a:r>
            <a:r>
              <a:rPr lang="es-ES" sz="2000" b="1" dirty="0" err="1"/>
              <a:t>komuniká</a:t>
            </a:r>
            <a:r>
              <a:rPr lang="es-ES" sz="2000" b="1" dirty="0"/>
              <a:t> e </a:t>
            </a:r>
            <a:r>
              <a:rPr lang="es-ES" sz="2000" b="1" dirty="0" err="1"/>
              <a:t>kaminda</a:t>
            </a:r>
            <a:r>
              <a:rPr lang="es-ES" sz="2000" b="1" dirty="0"/>
              <a:t> den </a:t>
            </a:r>
            <a:r>
              <a:rPr lang="es-ES" sz="2000" b="1" dirty="0" err="1"/>
              <a:t>kual</a:t>
            </a:r>
            <a:r>
              <a:rPr lang="es-ES" sz="2000" b="1" dirty="0"/>
              <a:t> </a:t>
            </a:r>
            <a:r>
              <a:rPr lang="es-ES" sz="2000" b="1" dirty="0" err="1"/>
              <a:t>redenshon</a:t>
            </a:r>
            <a:r>
              <a:rPr lang="es-ES" sz="2000" b="1" dirty="0"/>
              <a:t> lo </a:t>
            </a:r>
            <a:r>
              <a:rPr lang="es-ES" sz="2000" b="1" dirty="0" err="1"/>
              <a:t>wòrdu</a:t>
            </a:r>
            <a:r>
              <a:rPr lang="es-ES" sz="2000" b="1" dirty="0"/>
              <a:t> </a:t>
            </a:r>
            <a:r>
              <a:rPr lang="es-ES" sz="2000" b="1" dirty="0" err="1"/>
              <a:t>lográ</a:t>
            </a:r>
            <a:r>
              <a:rPr lang="es-ES" sz="2000" b="1" dirty="0"/>
              <a:t>(</a:t>
            </a:r>
            <a:r>
              <a:rPr lang="es-ES" sz="2000" b="1" dirty="0" err="1"/>
              <a:t>kompletá</a:t>
            </a:r>
            <a:r>
              <a:rPr lang="es-ES" sz="2000" b="1" dirty="0"/>
              <a:t>): Dios mes a bira </a:t>
            </a:r>
            <a:r>
              <a:rPr lang="es-ES" sz="2000" b="1" dirty="0" err="1"/>
              <a:t>enkarná</a:t>
            </a:r>
            <a:r>
              <a:rPr lang="es-ES" sz="2000" b="1" dirty="0"/>
              <a:t>, </a:t>
            </a:r>
            <a:r>
              <a:rPr lang="es-ES" sz="2000" b="1" dirty="0" err="1"/>
              <a:t>sufri</a:t>
            </a:r>
            <a:r>
              <a:rPr lang="es-ES" sz="2000" b="1" dirty="0"/>
              <a:t> </a:t>
            </a:r>
            <a:r>
              <a:rPr lang="es-ES" sz="2000" b="1" dirty="0" err="1"/>
              <a:t>morto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nos </a:t>
            </a:r>
            <a:r>
              <a:rPr lang="es-ES" sz="2000" b="1" dirty="0" err="1"/>
              <a:t>pikánan</a:t>
            </a:r>
            <a:r>
              <a:rPr lang="es-ES" sz="2000" b="1" dirty="0"/>
              <a:t>, a </a:t>
            </a:r>
            <a:r>
              <a:rPr lang="es-ES" sz="2000" b="1" dirty="0" err="1"/>
              <a:t>lanta</a:t>
            </a:r>
            <a:r>
              <a:rPr lang="es-ES" sz="2000" b="1" dirty="0"/>
              <a:t> </a:t>
            </a:r>
            <a:r>
              <a:rPr lang="es-ES" sz="2000" b="1" dirty="0" err="1"/>
              <a:t>atrobe</a:t>
            </a:r>
            <a:r>
              <a:rPr lang="es-ES" sz="2000" b="1" dirty="0"/>
              <a:t>, i </a:t>
            </a:r>
            <a:r>
              <a:rPr lang="es-ES" sz="2000" b="1" dirty="0" err="1"/>
              <a:t>ta</a:t>
            </a:r>
            <a:r>
              <a:rPr lang="es-ES" sz="2000" b="1" dirty="0"/>
              <a:t> </a:t>
            </a:r>
            <a:r>
              <a:rPr lang="es-ES" sz="2000" b="1" dirty="0" err="1"/>
              <a:t>konsentí</a:t>
            </a:r>
            <a:r>
              <a:rPr lang="es-ES" sz="2000" b="1" dirty="0"/>
              <a:t>(duna) nos </a:t>
            </a:r>
            <a:r>
              <a:rPr lang="es-ES" sz="2000" b="1" dirty="0" err="1"/>
              <a:t>bida</a:t>
            </a:r>
            <a:r>
              <a:rPr lang="es-ES" sz="2000" b="1" dirty="0"/>
              <a:t> </a:t>
            </a:r>
            <a:r>
              <a:rPr lang="es-ES" sz="2000" b="1" dirty="0" err="1"/>
              <a:t>etèrno</a:t>
            </a:r>
            <a:r>
              <a:rPr lang="es-ES" sz="2000" b="1" dirty="0"/>
              <a:t> (Isa. 9:6; 53:6, 10-11).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7858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Konsekuensianan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0350584"/>
              </p:ext>
            </p:extLst>
          </p:nvPr>
        </p:nvGraphicFramePr>
        <p:xfrm>
          <a:off x="7566975" y="1352459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38473" y="6036053"/>
            <a:ext cx="50794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Tan pronto ku piká a lanta, asina e promesa di un Salbador tambe a hasi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505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153146" y="133082"/>
            <a:ext cx="7943191" cy="584775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sz="3200" b="1" dirty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KON NOS POR </a:t>
            </a:r>
            <a:r>
              <a:rPr lang="es-ES" sz="3200" b="1" dirty="0" err="1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KOMUNIKÁ</a:t>
            </a:r>
            <a:r>
              <a:rPr lang="es-ES" sz="3200" b="1" dirty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s-ES" sz="3200" b="1" dirty="0" err="1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KU</a:t>
            </a:r>
            <a:r>
              <a:rPr lang="es-ES" sz="3200" b="1" dirty="0">
                <a:ln w="1270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3"/>
                    </a:gs>
                    <a:gs pos="4000">
                      <a:schemeClr val="accent3">
                        <a:lumMod val="50000"/>
                      </a:schemeClr>
                    </a:gs>
                    <a:gs pos="87000">
                      <a:schemeClr val="accent3">
                        <a:lumMod val="40000"/>
                        <a:lumOff val="60000"/>
                      </a:schemeClr>
                    </a:gs>
                  </a:gsLst>
                  <a:lin ang="5400000"/>
                </a:gradFill>
              </a:rPr>
              <a:t> DIOS AWE?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784088" y="884257"/>
            <a:ext cx="665206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“ Yiu di hende, Mi a nombrabo komo un guardia pa e pueblo di Israel; asina ei tende e palabra ku Mi ta papia i spierta nan pa Mi.</a:t>
            </a:r>
            <a:r>
              <a:rPr lang="es-ES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tx2">
                    <a:lumMod val="75000"/>
                  </a:schemeClr>
                </a:solidFill>
                <a:latin typeface="Comic Sans MS" panose="030F0702030302020204" pitchFamily="66" charset="0"/>
              </a:rPr>
              <a:t>(Ezekiel 33:7))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komunika</a:t>
            </a:r>
            <a:r>
              <a:rPr lang="es-ES" sz="2000" b="1" dirty="0"/>
              <a:t> </a:t>
            </a:r>
            <a:r>
              <a:rPr lang="es-ES" sz="2000" b="1" dirty="0" err="1"/>
              <a:t>ku</a:t>
            </a:r>
            <a:r>
              <a:rPr lang="es-ES" sz="2000" b="1" dirty="0"/>
              <a:t> nos </a:t>
            </a:r>
            <a:r>
              <a:rPr lang="es-ES" sz="2000" b="1" dirty="0" err="1"/>
              <a:t>awe</a:t>
            </a:r>
            <a:r>
              <a:rPr lang="es-ES" sz="2000" b="1" dirty="0"/>
              <a:t>, Dios a </a:t>
            </a:r>
            <a:r>
              <a:rPr lang="es-ES" sz="2000" b="1" dirty="0" err="1"/>
              <a:t>skirbi</a:t>
            </a:r>
            <a:r>
              <a:rPr lang="es-ES" sz="2000" b="1" dirty="0"/>
              <a:t> dos “ </a:t>
            </a:r>
            <a:r>
              <a:rPr lang="es-ES" sz="2000" b="1" dirty="0" err="1"/>
              <a:t>buki</a:t>
            </a:r>
            <a:r>
              <a:rPr lang="es-ES" sz="2000" b="1" dirty="0"/>
              <a:t> di </a:t>
            </a:r>
            <a:r>
              <a:rPr lang="es-ES" sz="2000" b="1" dirty="0" err="1"/>
              <a:t>referensia</a:t>
            </a:r>
            <a:r>
              <a:rPr lang="es-ES" sz="2000" b="1" dirty="0"/>
              <a:t> ”: </a:t>
            </a:r>
            <a:r>
              <a:rPr lang="es-ES" sz="2000" b="1" dirty="0" err="1"/>
              <a:t>Kreashon</a:t>
            </a:r>
            <a:r>
              <a:rPr lang="es-ES" sz="2000" b="1" dirty="0"/>
              <a:t>, i  e </a:t>
            </a:r>
            <a:r>
              <a:rPr lang="es-ES" sz="2000" b="1" dirty="0" err="1"/>
              <a:t>Beibel</a:t>
            </a:r>
            <a:r>
              <a:rPr lang="es-ES" sz="2000" b="1" dirty="0"/>
              <a:t> (Rom. 1:20; 2 Tim. 3:15).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93BB76E-D66B-57B3-F766-BB41F55C1F1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80F275-5975-632D-BD39-FD8C1F9C344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E443789-29C5-82EB-13D4-6D022F3C5D0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D5DC2F72-3E54-E6C9-9C97-AFD63F359E8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948D7DFD-4D95-35AD-A403-0BC2EFDE3E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463434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1B30232-0875-D9E0-BDBB-DEF24000BB9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7430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77629" y="5808412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Ademas</a:t>
            </a:r>
            <a:r>
              <a:rPr lang="es-ES" sz="2000" b="1" dirty="0">
                <a:solidFill>
                  <a:prstClr val="black"/>
                </a:solidFill>
              </a:rPr>
              <a:t>, Dios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komuniká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ku</a:t>
            </a:r>
            <a:r>
              <a:rPr lang="es-ES" sz="2000" b="1" dirty="0">
                <a:solidFill>
                  <a:prstClr val="black"/>
                </a:solidFill>
              </a:rPr>
              <a:t> nos </a:t>
            </a:r>
            <a:r>
              <a:rPr lang="es-ES" sz="2000" b="1" dirty="0" err="1">
                <a:solidFill>
                  <a:prstClr val="black"/>
                </a:solidFill>
              </a:rPr>
              <a:t>dor</a:t>
            </a:r>
            <a:r>
              <a:rPr lang="es-ES" sz="2000" b="1" dirty="0">
                <a:solidFill>
                  <a:prstClr val="black"/>
                </a:solidFill>
              </a:rPr>
              <a:t> di </a:t>
            </a:r>
            <a:r>
              <a:rPr lang="es-ES" sz="2000" b="1" dirty="0" err="1">
                <a:solidFill>
                  <a:prstClr val="black"/>
                </a:solidFill>
              </a:rPr>
              <a:t>orashon</a:t>
            </a:r>
            <a:r>
              <a:rPr lang="es-ES" sz="2000" b="1" dirty="0">
                <a:solidFill>
                  <a:prstClr val="black"/>
                </a:solidFill>
              </a:rPr>
              <a:t> (Salmo 5:2); </a:t>
            </a:r>
            <a:r>
              <a:rPr lang="es-ES" sz="2000" b="1" dirty="0" err="1">
                <a:solidFill>
                  <a:prstClr val="black"/>
                </a:solidFill>
              </a:rPr>
              <a:t>angelnan</a:t>
            </a:r>
            <a:r>
              <a:rPr lang="es-ES" sz="2000" b="1" dirty="0">
                <a:solidFill>
                  <a:prstClr val="black"/>
                </a:solidFill>
              </a:rPr>
              <a:t> (</a:t>
            </a:r>
            <a:r>
              <a:rPr lang="es-ES" sz="2000" b="1" dirty="0" err="1">
                <a:solidFill>
                  <a:prstClr val="black"/>
                </a:solidFill>
              </a:rPr>
              <a:t>Echonan</a:t>
            </a:r>
            <a:r>
              <a:rPr lang="es-ES" sz="2000" b="1" dirty="0">
                <a:solidFill>
                  <a:prstClr val="black"/>
                </a:solidFill>
              </a:rPr>
              <a:t> 8:26); </a:t>
            </a:r>
            <a:r>
              <a:rPr lang="es-ES" sz="2000" b="1" dirty="0" err="1">
                <a:solidFill>
                  <a:prstClr val="black"/>
                </a:solidFill>
              </a:rPr>
              <a:t>profetanan</a:t>
            </a:r>
            <a:r>
              <a:rPr lang="es-ES" sz="2000" b="1" dirty="0">
                <a:solidFill>
                  <a:prstClr val="black"/>
                </a:solidFill>
              </a:rPr>
              <a:t> (Joel 2:28); i, </a:t>
            </a:r>
            <a:r>
              <a:rPr lang="es-ES" sz="2000" b="1" dirty="0" err="1">
                <a:solidFill>
                  <a:prstClr val="black"/>
                </a:solidFill>
              </a:rPr>
              <a:t>speshalmente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dor</a:t>
            </a:r>
            <a:r>
              <a:rPr lang="es-ES" sz="2000" b="1" dirty="0">
                <a:solidFill>
                  <a:prstClr val="black"/>
                </a:solidFill>
              </a:rPr>
              <a:t> di e </a:t>
            </a:r>
            <a:r>
              <a:rPr lang="es-ES" sz="2000" b="1" dirty="0" err="1">
                <a:solidFill>
                  <a:prstClr val="black"/>
                </a:solidFill>
              </a:rPr>
              <a:t>Spiritu</a:t>
            </a:r>
            <a:r>
              <a:rPr lang="es-ES" sz="2000" b="1" dirty="0">
                <a:solidFill>
                  <a:prstClr val="black"/>
                </a:solidFill>
              </a:rPr>
              <a:t> Santu (Juan 14:26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74843" y="4794316"/>
            <a:ext cx="72454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Den </a:t>
            </a:r>
            <a:r>
              <a:rPr lang="es-ES" sz="2000" b="1" dirty="0" err="1">
                <a:solidFill>
                  <a:prstClr val="black"/>
                </a:solidFill>
              </a:rPr>
              <a:t>esaki</a:t>
            </a:r>
            <a:r>
              <a:rPr lang="es-ES" sz="2000" b="1" dirty="0">
                <a:solidFill>
                  <a:prstClr val="black"/>
                </a:solidFill>
              </a:rPr>
              <a:t>, nos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deskubri</a:t>
            </a:r>
            <a:r>
              <a:rPr lang="es-ES" sz="2000" b="1" dirty="0">
                <a:solidFill>
                  <a:prstClr val="black"/>
                </a:solidFill>
              </a:rPr>
              <a:t> ken nos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, di </a:t>
            </a:r>
            <a:r>
              <a:rPr lang="es-ES" sz="2000" b="1" dirty="0" err="1">
                <a:solidFill>
                  <a:prstClr val="black"/>
                </a:solidFill>
              </a:rPr>
              <a:t>unda</a:t>
            </a:r>
            <a:r>
              <a:rPr lang="es-ES" sz="2000" b="1" dirty="0">
                <a:solidFill>
                  <a:prstClr val="black"/>
                </a:solidFill>
              </a:rPr>
              <a:t> nos a </a:t>
            </a:r>
            <a:r>
              <a:rPr lang="es-ES" sz="2000" b="1" dirty="0" err="1">
                <a:solidFill>
                  <a:prstClr val="black"/>
                </a:solidFill>
              </a:rPr>
              <a:t>bini</a:t>
            </a:r>
            <a:r>
              <a:rPr lang="es-ES" sz="2000" b="1" dirty="0">
                <a:solidFill>
                  <a:prstClr val="black"/>
                </a:solidFill>
              </a:rPr>
              <a:t>, i </a:t>
            </a:r>
            <a:r>
              <a:rPr lang="es-ES" sz="2000" b="1" dirty="0" err="1">
                <a:solidFill>
                  <a:prstClr val="black"/>
                </a:solidFill>
              </a:rPr>
              <a:t>unda</a:t>
            </a:r>
            <a:r>
              <a:rPr lang="es-ES" sz="2000" b="1" dirty="0">
                <a:solidFill>
                  <a:prstClr val="black"/>
                </a:solidFill>
              </a:rPr>
              <a:t> nos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baiendo</a:t>
            </a:r>
            <a:r>
              <a:rPr lang="es-ES" sz="2000" b="1" dirty="0">
                <a:solidFill>
                  <a:prstClr val="black"/>
                </a:solidFill>
              </a:rPr>
              <a:t>. Einan nos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haña</a:t>
            </a:r>
            <a:r>
              <a:rPr lang="es-ES" sz="2000" b="1" dirty="0">
                <a:solidFill>
                  <a:prstClr val="black"/>
                </a:solidFill>
              </a:rPr>
              <a:t> Dios Su propósito </a:t>
            </a:r>
            <a:r>
              <a:rPr lang="es-ES" sz="2000" b="1" dirty="0" err="1">
                <a:solidFill>
                  <a:prstClr val="black"/>
                </a:solidFill>
              </a:rPr>
              <a:t>pa</a:t>
            </a:r>
            <a:r>
              <a:rPr lang="es-ES" sz="2000" b="1" dirty="0">
                <a:solidFill>
                  <a:prstClr val="black"/>
                </a:solidFill>
              </a:rPr>
              <a:t> nos </a:t>
            </a:r>
            <a:r>
              <a:rPr lang="es-ES" sz="2000" b="1" dirty="0" err="1">
                <a:solidFill>
                  <a:prstClr val="black"/>
                </a:solidFill>
              </a:rPr>
              <a:t>bida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856891"/>
            <a:ext cx="74705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prstClr val="black"/>
                </a:solidFill>
              </a:rPr>
              <a:t>Ounke </a:t>
            </a:r>
            <a:r>
              <a:rPr lang="es-ES" sz="2000" b="1" dirty="0" err="1">
                <a:solidFill>
                  <a:prstClr val="black"/>
                </a:solidFill>
              </a:rPr>
              <a:t>Kreashon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papia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nos di e </a:t>
            </a:r>
            <a:r>
              <a:rPr lang="es-ES" sz="2000" b="1" dirty="0" err="1">
                <a:solidFill>
                  <a:prstClr val="black"/>
                </a:solidFill>
              </a:rPr>
              <a:t>Kreador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esaki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profundamente  </a:t>
            </a:r>
            <a:r>
              <a:rPr lang="es-ES" sz="2000" b="1" dirty="0" err="1">
                <a:solidFill>
                  <a:prstClr val="black"/>
                </a:solidFill>
              </a:rPr>
              <a:t>manchá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dor</a:t>
            </a:r>
            <a:r>
              <a:rPr lang="es-ES" sz="2000" b="1" dirty="0">
                <a:solidFill>
                  <a:prstClr val="black"/>
                </a:solidFill>
              </a:rPr>
              <a:t> di </a:t>
            </a:r>
            <a:r>
              <a:rPr lang="es-ES" sz="2000" b="1" dirty="0" err="1">
                <a:solidFill>
                  <a:prstClr val="black"/>
                </a:solidFill>
              </a:rPr>
              <a:t>piká</a:t>
            </a:r>
            <a:r>
              <a:rPr lang="es-ES" sz="2000" b="1" dirty="0">
                <a:solidFill>
                  <a:prstClr val="black"/>
                </a:solidFill>
              </a:rPr>
              <a:t>. E </a:t>
            </a:r>
            <a:r>
              <a:rPr lang="es-ES" sz="2000" b="1" dirty="0" err="1">
                <a:solidFill>
                  <a:prstClr val="black"/>
                </a:solidFill>
              </a:rPr>
              <a:t>Beibel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sinembargo</a:t>
            </a:r>
            <a:r>
              <a:rPr lang="es-ES" sz="2000" b="1" dirty="0">
                <a:solidFill>
                  <a:prstClr val="black"/>
                </a:solidFill>
              </a:rPr>
              <a:t>,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kontene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normanan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kla</a:t>
            </a:r>
            <a:r>
              <a:rPr lang="es-ES" sz="2000" b="1" dirty="0">
                <a:solidFill>
                  <a:prstClr val="black"/>
                </a:solidFill>
              </a:rPr>
              <a:t> i </a:t>
            </a:r>
            <a:r>
              <a:rPr lang="es-ES" sz="2000" b="1" dirty="0" err="1">
                <a:solidFill>
                  <a:prstClr val="black"/>
                </a:solidFill>
              </a:rPr>
              <a:t>direkto</a:t>
            </a:r>
            <a:r>
              <a:rPr lang="es-ES" sz="2000" b="1" dirty="0">
                <a:solidFill>
                  <a:prstClr val="black"/>
                </a:solidFill>
              </a:rPr>
              <a:t>, transmití </a:t>
            </a:r>
            <a:r>
              <a:rPr lang="es-ES" sz="2000" b="1" dirty="0" err="1">
                <a:solidFill>
                  <a:prstClr val="black"/>
                </a:solidFill>
              </a:rPr>
              <a:t>dor</a:t>
            </a:r>
            <a:r>
              <a:rPr lang="es-ES" sz="2000" b="1" dirty="0">
                <a:solidFill>
                  <a:prstClr val="black"/>
                </a:solidFill>
              </a:rPr>
              <a:t> di e </a:t>
            </a:r>
            <a:r>
              <a:rPr lang="es-ES" sz="2000" b="1" dirty="0" err="1">
                <a:solidFill>
                  <a:prstClr val="black"/>
                </a:solidFill>
              </a:rPr>
              <a:t>profetanan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kende</a:t>
            </a:r>
            <a:r>
              <a:rPr lang="es-ES" sz="2000" b="1" dirty="0">
                <a:solidFill>
                  <a:prstClr val="black"/>
                </a:solidFill>
              </a:rPr>
              <a:t> a </a:t>
            </a:r>
            <a:r>
              <a:rPr lang="es-ES" sz="2000" b="1" dirty="0" err="1">
                <a:solidFill>
                  <a:prstClr val="black"/>
                </a:solidFill>
              </a:rPr>
              <a:t>risibí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mensahenan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for</a:t>
            </a:r>
            <a:r>
              <a:rPr lang="es-ES" sz="2000" b="1" dirty="0">
                <a:solidFill>
                  <a:prstClr val="black"/>
                </a:solidFill>
              </a:rPr>
              <a:t> di Dios. Den e </a:t>
            </a:r>
            <a:r>
              <a:rPr lang="es-ES" sz="2000" b="1" dirty="0" err="1">
                <a:solidFill>
                  <a:prstClr val="black"/>
                </a:solidFill>
              </a:rPr>
              <a:t>Beibel</a:t>
            </a:r>
            <a:r>
              <a:rPr lang="es-ES" sz="2000" b="1" dirty="0">
                <a:solidFill>
                  <a:prstClr val="black"/>
                </a:solidFill>
              </a:rPr>
              <a:t>, tambe nos </a:t>
            </a:r>
            <a:r>
              <a:rPr lang="es-ES" sz="2000" b="1" dirty="0" err="1">
                <a:solidFill>
                  <a:prstClr val="black"/>
                </a:solidFill>
              </a:rPr>
              <a:t>ta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haña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manifestashon</a:t>
            </a:r>
            <a:r>
              <a:rPr lang="es-ES" sz="2000" b="1" dirty="0">
                <a:solidFill>
                  <a:prstClr val="black"/>
                </a:solidFill>
              </a:rPr>
              <a:t> di mas </a:t>
            </a:r>
            <a:r>
              <a:rPr lang="es-ES" sz="2000" b="1" dirty="0" err="1">
                <a:solidFill>
                  <a:prstClr val="black"/>
                </a:solidFill>
              </a:rPr>
              <a:t>perfekto</a:t>
            </a:r>
            <a:r>
              <a:rPr lang="es-ES" sz="2000" b="1" dirty="0">
                <a:solidFill>
                  <a:prstClr val="black"/>
                </a:solidFill>
              </a:rPr>
              <a:t> di Dios den e </a:t>
            </a:r>
            <a:r>
              <a:rPr lang="es-ES" sz="2000" b="1" dirty="0" err="1">
                <a:solidFill>
                  <a:prstClr val="black"/>
                </a:solidFill>
              </a:rPr>
              <a:t>bida</a:t>
            </a:r>
            <a:r>
              <a:rPr lang="es-ES" sz="2000" b="1" dirty="0">
                <a:solidFill>
                  <a:prstClr val="black"/>
                </a:solidFill>
              </a:rPr>
              <a:t> i ministerio di </a:t>
            </a:r>
            <a:r>
              <a:rPr lang="es-ES" sz="2000" b="1" dirty="0" err="1">
                <a:solidFill>
                  <a:prstClr val="black"/>
                </a:solidFill>
              </a:rPr>
              <a:t>Hesus</a:t>
            </a:r>
            <a:r>
              <a:rPr lang="es-ES" sz="2000" b="1" dirty="0">
                <a:solidFill>
                  <a:prstClr val="black"/>
                </a:solidFill>
              </a:rPr>
              <a:t> (</a:t>
            </a:r>
            <a:r>
              <a:rPr lang="es-ES" sz="2000" b="1" dirty="0" err="1">
                <a:solidFill>
                  <a:prstClr val="black"/>
                </a:solidFill>
              </a:rPr>
              <a:t>Heb</a:t>
            </a:r>
            <a:r>
              <a:rPr lang="es-ES" sz="2000" b="1" dirty="0">
                <a:solidFill>
                  <a:prstClr val="black"/>
                </a:solidFill>
              </a:rPr>
              <a:t>. 1:1-2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519619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535900"/>
            <a:ext cx="10731063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 Mester </a:t>
            </a:r>
            <a:r>
              <a:rPr lang="es-ES" sz="2400" b="1" dirty="0" err="1">
                <a:latin typeface="Constantia" panose="02030602050306030303" pitchFamily="18" charset="0"/>
              </a:rPr>
              <a:t>tabatin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kooperashon</a:t>
            </a:r>
            <a:r>
              <a:rPr lang="es-ES" sz="2400" b="1" dirty="0">
                <a:latin typeface="Constantia" panose="02030602050306030303" pitchFamily="18" charset="0"/>
              </a:rPr>
              <a:t> entre </a:t>
            </a:r>
            <a:r>
              <a:rPr lang="es-ES" sz="2400" b="1" dirty="0" err="1">
                <a:latin typeface="Constantia" panose="02030602050306030303" pitchFamily="18" charset="0"/>
              </a:rPr>
              <a:t>hende</a:t>
            </a:r>
            <a:r>
              <a:rPr lang="es-ES" sz="2400" b="1" dirty="0">
                <a:latin typeface="Constantia" panose="02030602050306030303" pitchFamily="18" charset="0"/>
              </a:rPr>
              <a:t> i Dios. Pero e plan </a:t>
            </a:r>
            <a:r>
              <a:rPr lang="es-ES" sz="2400" b="1" dirty="0" err="1">
                <a:latin typeface="Constantia" panose="02030602050306030303" pitchFamily="18" charset="0"/>
              </a:rPr>
              <a:t>aki</a:t>
            </a:r>
            <a:r>
              <a:rPr lang="es-ES" sz="2400" b="1" dirty="0">
                <a:latin typeface="Constantia" panose="02030602050306030303" pitchFamily="18" charset="0"/>
              </a:rPr>
              <a:t> a </a:t>
            </a:r>
            <a:r>
              <a:rPr lang="es-ES" sz="2400" b="1" dirty="0" err="1">
                <a:latin typeface="Constantia" panose="02030602050306030303" pitchFamily="18" charset="0"/>
              </a:rPr>
              <a:t>wòrdu</a:t>
            </a:r>
            <a:r>
              <a:rPr lang="es-ES" sz="2400" b="1" dirty="0">
                <a:latin typeface="Constantia" panose="02030602050306030303" pitchFamily="18" charset="0"/>
              </a:rPr>
              <a:t> grandemente interferí </a:t>
            </a:r>
            <a:r>
              <a:rPr lang="es-ES" sz="2400" b="1" dirty="0" err="1">
                <a:latin typeface="Constantia" panose="02030602050306030303" pitchFamily="18" charset="0"/>
              </a:rPr>
              <a:t>kune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dor</a:t>
            </a:r>
            <a:r>
              <a:rPr lang="es-ES" sz="2400" b="1" dirty="0">
                <a:latin typeface="Constantia" panose="02030602050306030303" pitchFamily="18" charset="0"/>
              </a:rPr>
              <a:t> di Adam su </a:t>
            </a:r>
            <a:r>
              <a:rPr lang="es-ES" sz="2400" b="1" dirty="0" err="1">
                <a:latin typeface="Constantia" panose="02030602050306030303" pitchFamily="18" charset="0"/>
              </a:rPr>
              <a:t>transgreshon</a:t>
            </a:r>
            <a:r>
              <a:rPr lang="es-ES" sz="2400" b="1" dirty="0">
                <a:latin typeface="Constantia" panose="02030602050306030303" pitchFamily="18" charset="0"/>
              </a:rPr>
              <a:t>. Satanás a </a:t>
            </a:r>
            <a:r>
              <a:rPr lang="es-ES" sz="2400" b="1" dirty="0" err="1">
                <a:latin typeface="Constantia" panose="02030602050306030303" pitchFamily="18" charset="0"/>
              </a:rPr>
              <a:t>gui’é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pa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peka</a:t>
            </a:r>
            <a:r>
              <a:rPr lang="es-ES" sz="2400" b="1" dirty="0">
                <a:latin typeface="Constantia" panose="02030602050306030303" pitchFamily="18" charset="0"/>
              </a:rPr>
              <a:t>, i Señor no </a:t>
            </a:r>
            <a:r>
              <a:rPr lang="es-ES" sz="2400" b="1" dirty="0" err="1">
                <a:latin typeface="Constantia" panose="02030602050306030303" pitchFamily="18" charset="0"/>
              </a:rPr>
              <a:t>kier</a:t>
            </a:r>
            <a:r>
              <a:rPr lang="es-ES" sz="2400" b="1" dirty="0">
                <a:latin typeface="Constantia" panose="02030602050306030303" pitchFamily="18" charset="0"/>
              </a:rPr>
              <a:t> a </a:t>
            </a:r>
            <a:r>
              <a:rPr lang="es-ES" sz="2400" b="1" dirty="0" err="1">
                <a:latin typeface="Constantia" panose="02030602050306030303" pitchFamily="18" charset="0"/>
              </a:rPr>
              <a:t>komuniká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kune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despues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ku</a:t>
            </a:r>
            <a:r>
              <a:rPr lang="es-ES" sz="2400" b="1" dirty="0">
                <a:latin typeface="Constantia" panose="02030602050306030303" pitchFamily="18" charset="0"/>
              </a:rPr>
              <a:t> el a </a:t>
            </a:r>
            <a:r>
              <a:rPr lang="es-ES" sz="2400" b="1" dirty="0" err="1">
                <a:latin typeface="Constantia" panose="02030602050306030303" pitchFamily="18" charset="0"/>
              </a:rPr>
              <a:t>peka</a:t>
            </a:r>
            <a:r>
              <a:rPr lang="es-ES" sz="2400" b="1" dirty="0">
                <a:latin typeface="Constantia" panose="02030602050306030303" pitchFamily="18" charset="0"/>
              </a:rPr>
              <a:t> manera El a </a:t>
            </a:r>
            <a:r>
              <a:rPr lang="es-ES" sz="2400" b="1" dirty="0" err="1">
                <a:latin typeface="Constantia" panose="02030602050306030303" pitchFamily="18" charset="0"/>
              </a:rPr>
              <a:t>hasi</a:t>
            </a:r>
            <a:r>
              <a:rPr lang="es-ES" sz="2400" b="1" dirty="0">
                <a:latin typeface="Constantia" panose="02030602050306030303" pitchFamily="18" charset="0"/>
              </a:rPr>
              <a:t> ora </a:t>
            </a:r>
            <a:r>
              <a:rPr lang="es-ES" sz="2400" b="1" dirty="0" err="1">
                <a:latin typeface="Constantia" panose="02030602050306030303" pitchFamily="18" charset="0"/>
              </a:rPr>
              <a:t>ku</a:t>
            </a:r>
            <a:r>
              <a:rPr lang="es-ES" sz="2400" b="1" dirty="0">
                <a:latin typeface="Constantia" panose="02030602050306030303" pitchFamily="18" charset="0"/>
              </a:rPr>
              <a:t> é </a:t>
            </a:r>
            <a:r>
              <a:rPr lang="es-ES" sz="2400" b="1" dirty="0" err="1">
                <a:latin typeface="Constantia" panose="02030602050306030303" pitchFamily="18" charset="0"/>
              </a:rPr>
              <a:t>tabata</a:t>
            </a:r>
            <a:r>
              <a:rPr lang="es-ES" sz="2400" b="1" dirty="0">
                <a:latin typeface="Constantia" panose="02030602050306030303" pitchFamily="18" charset="0"/>
              </a:rPr>
              <a:t> sin </a:t>
            </a:r>
            <a:r>
              <a:rPr lang="es-ES" sz="2400" b="1" dirty="0" err="1">
                <a:latin typeface="Constantia" panose="02030602050306030303" pitchFamily="18" charset="0"/>
              </a:rPr>
              <a:t>piká</a:t>
            </a:r>
            <a:r>
              <a:rPr lang="es-ES" sz="2400" b="1" dirty="0">
                <a:latin typeface="Constantia" panose="02030602050306030303" pitchFamily="18" charset="0"/>
              </a:rPr>
              <a:t>. </a:t>
            </a:r>
          </a:p>
          <a:p>
            <a:pPr>
              <a:spcBef>
                <a:spcPts val="600"/>
              </a:spcBef>
            </a:pPr>
            <a:r>
              <a:rPr lang="es-ES" sz="2400" b="1" dirty="0" err="1">
                <a:latin typeface="Constantia" panose="02030602050306030303" pitchFamily="18" charset="0"/>
              </a:rPr>
              <a:t>Despues</a:t>
            </a:r>
            <a:r>
              <a:rPr lang="es-ES" sz="2400" b="1" dirty="0">
                <a:latin typeface="Constantia" panose="02030602050306030303" pitchFamily="18" charset="0"/>
              </a:rPr>
              <a:t> di e </a:t>
            </a:r>
            <a:r>
              <a:rPr lang="es-ES" sz="2400" b="1" dirty="0" err="1">
                <a:latin typeface="Constantia" panose="02030602050306030303" pitchFamily="18" charset="0"/>
              </a:rPr>
              <a:t>kaida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Kristu</a:t>
            </a:r>
            <a:r>
              <a:rPr lang="es-ES" sz="2400" b="1" dirty="0">
                <a:latin typeface="Constantia" panose="02030602050306030303" pitchFamily="18" charset="0"/>
              </a:rPr>
              <a:t> a bira Adam su instructor. El a </a:t>
            </a:r>
            <a:r>
              <a:rPr lang="es-ES" sz="2400" b="1" dirty="0" err="1">
                <a:latin typeface="Constantia" panose="02030602050306030303" pitchFamily="18" charset="0"/>
              </a:rPr>
              <a:t>aktua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na</a:t>
            </a:r>
            <a:r>
              <a:rPr lang="es-ES" sz="2400" b="1" dirty="0">
                <a:latin typeface="Constantia" panose="02030602050306030303" pitchFamily="18" charset="0"/>
              </a:rPr>
              <a:t> Dios Su </a:t>
            </a:r>
            <a:r>
              <a:rPr lang="es-ES" sz="2400" b="1" dirty="0" err="1">
                <a:latin typeface="Constantia" panose="02030602050306030303" pitchFamily="18" charset="0"/>
              </a:rPr>
              <a:t>lugá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pa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ku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humanidat</a:t>
            </a:r>
            <a:r>
              <a:rPr lang="es-ES" sz="2400" b="1" dirty="0">
                <a:latin typeface="Constantia" panose="02030602050306030303" pitchFamily="18" charset="0"/>
              </a:rPr>
              <a:t>, </a:t>
            </a:r>
            <a:r>
              <a:rPr lang="es-ES" sz="2400" b="1" dirty="0" err="1">
                <a:latin typeface="Constantia" panose="02030602050306030303" pitchFamily="18" charset="0"/>
              </a:rPr>
              <a:t>salbando</a:t>
            </a:r>
            <a:r>
              <a:rPr lang="es-ES" sz="2400" b="1" dirty="0">
                <a:latin typeface="Constantia" panose="02030602050306030303" pitchFamily="18" charset="0"/>
              </a:rPr>
              <a:t> e rasa </a:t>
            </a:r>
            <a:r>
              <a:rPr lang="es-ES" sz="2400" b="1" dirty="0" err="1">
                <a:latin typeface="Constantia" panose="02030602050306030303" pitchFamily="18" charset="0"/>
              </a:rPr>
              <a:t>for</a:t>
            </a:r>
            <a:r>
              <a:rPr lang="es-ES" sz="2400" b="1" dirty="0">
                <a:latin typeface="Constantia" panose="02030602050306030303" pitchFamily="18" charset="0"/>
              </a:rPr>
              <a:t> di </a:t>
            </a:r>
            <a:r>
              <a:rPr lang="es-ES" sz="2400" b="1" dirty="0" err="1">
                <a:latin typeface="Constantia" panose="02030602050306030303" pitchFamily="18" charset="0"/>
              </a:rPr>
              <a:t>morto</a:t>
            </a:r>
            <a:r>
              <a:rPr lang="es-ES" sz="2400" b="1" dirty="0">
                <a:latin typeface="Constantia" panose="02030602050306030303" pitchFamily="18" charset="0"/>
              </a:rPr>
              <a:t> inmediato. El a tuma riba </a:t>
            </a:r>
            <a:r>
              <a:rPr lang="es-ES" sz="2400" b="1" dirty="0" err="1">
                <a:latin typeface="Constantia" panose="02030602050306030303" pitchFamily="18" charset="0"/>
              </a:rPr>
              <a:t>djE</a:t>
            </a:r>
            <a:r>
              <a:rPr lang="es-ES" sz="2400" b="1" dirty="0">
                <a:latin typeface="Constantia" panose="02030602050306030303" pitchFamily="18" charset="0"/>
              </a:rPr>
              <a:t> e </a:t>
            </a:r>
            <a:r>
              <a:rPr lang="es-ES" sz="2400" b="1" dirty="0" err="1">
                <a:latin typeface="Constantia" panose="02030602050306030303" pitchFamily="18" charset="0"/>
              </a:rPr>
              <a:t>ofisina</a:t>
            </a:r>
            <a:r>
              <a:rPr lang="es-ES" sz="2400" b="1" dirty="0">
                <a:latin typeface="Constantia" panose="02030602050306030303" pitchFamily="18" charset="0"/>
              </a:rPr>
              <a:t> di mediador. Adam i Eva a </a:t>
            </a:r>
            <a:r>
              <a:rPr lang="es-ES" sz="2400" b="1" dirty="0" err="1">
                <a:latin typeface="Constantia" panose="02030602050306030303" pitchFamily="18" charset="0"/>
              </a:rPr>
              <a:t>wòrdu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duná</a:t>
            </a:r>
            <a:r>
              <a:rPr lang="es-ES" sz="2400" b="1" dirty="0">
                <a:latin typeface="Constantia" panose="02030602050306030303" pitchFamily="18" charset="0"/>
              </a:rPr>
              <a:t> un periodo di prueba den </a:t>
            </a:r>
            <a:r>
              <a:rPr lang="es-ES" sz="2400" b="1" dirty="0" err="1">
                <a:latin typeface="Constantia" panose="02030602050306030303" pitchFamily="18" charset="0"/>
              </a:rPr>
              <a:t>kual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pa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regresá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na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nan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lealtat</a:t>
            </a:r>
            <a:r>
              <a:rPr lang="es-ES" sz="2400" b="1" dirty="0">
                <a:latin typeface="Constantia" panose="02030602050306030303" pitchFamily="18" charset="0"/>
              </a:rPr>
              <a:t>, i den e plan </a:t>
            </a:r>
            <a:r>
              <a:rPr lang="es-ES" sz="2400" b="1" dirty="0" err="1">
                <a:latin typeface="Constantia" panose="02030602050306030303" pitchFamily="18" charset="0"/>
              </a:rPr>
              <a:t>aki</a:t>
            </a:r>
            <a:r>
              <a:rPr lang="es-ES" sz="2400" b="1" dirty="0">
                <a:latin typeface="Constantia" panose="02030602050306030303" pitchFamily="18" charset="0"/>
              </a:rPr>
              <a:t> tur </a:t>
            </a:r>
            <a:r>
              <a:rPr lang="es-ES" sz="2400" b="1" dirty="0" err="1">
                <a:latin typeface="Constantia" panose="02030602050306030303" pitchFamily="18" charset="0"/>
              </a:rPr>
              <a:t>nan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posteridat</a:t>
            </a:r>
            <a:r>
              <a:rPr lang="es-ES" sz="2400" b="1" dirty="0">
                <a:latin typeface="Constantia" panose="02030602050306030303" pitchFamily="18" charset="0"/>
              </a:rPr>
              <a:t> a </a:t>
            </a:r>
            <a:r>
              <a:rPr lang="es-ES" sz="2400" b="1" dirty="0" err="1">
                <a:latin typeface="Constantia" panose="02030602050306030303" pitchFamily="18" charset="0"/>
              </a:rPr>
              <a:t>wòrdu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brasá</a:t>
            </a:r>
            <a:r>
              <a:rPr lang="es-ES" sz="2400" b="1" dirty="0">
                <a:latin typeface="Constantia" panose="02030602050306030303" pitchFamily="18" charset="0"/>
              </a:rPr>
              <a:t>. </a:t>
            </a:r>
          </a:p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Sin e </a:t>
            </a:r>
            <a:r>
              <a:rPr lang="es-ES" sz="2400" b="1" dirty="0" err="1">
                <a:latin typeface="Constantia" panose="02030602050306030303" pitchFamily="18" charset="0"/>
              </a:rPr>
              <a:t>ekspiashon</a:t>
            </a:r>
            <a:r>
              <a:rPr lang="es-ES" sz="2400" b="1" dirty="0">
                <a:latin typeface="Constantia" panose="02030602050306030303" pitchFamily="18" charset="0"/>
              </a:rPr>
              <a:t> di e Yui di Dios lo no por </a:t>
            </a:r>
            <a:r>
              <a:rPr lang="es-ES" sz="2400" b="1" dirty="0" err="1">
                <a:latin typeface="Constantia" panose="02030602050306030303" pitchFamily="18" charset="0"/>
              </a:rPr>
              <a:t>tabatin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ningun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komunikashon</a:t>
            </a:r>
            <a:r>
              <a:rPr lang="es-ES" sz="2400" b="1" dirty="0">
                <a:latin typeface="Constantia" panose="02030602050306030303" pitchFamily="18" charset="0"/>
              </a:rPr>
              <a:t> di </a:t>
            </a:r>
            <a:r>
              <a:rPr lang="es-ES" sz="2400" b="1" dirty="0" err="1">
                <a:latin typeface="Constantia" panose="02030602050306030303" pitchFamily="18" charset="0"/>
              </a:rPr>
              <a:t>bendishon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òf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salbashon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for</a:t>
            </a:r>
            <a:r>
              <a:rPr lang="es-ES" sz="2400" b="1" dirty="0">
                <a:latin typeface="Constantia" panose="02030602050306030303" pitchFamily="18" charset="0"/>
              </a:rPr>
              <a:t> di Dios </a:t>
            </a:r>
            <a:r>
              <a:rPr lang="es-ES" sz="2400" b="1" dirty="0" err="1">
                <a:latin typeface="Constantia" panose="02030602050306030303" pitchFamily="18" charset="0"/>
              </a:rPr>
              <a:t>na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hende</a:t>
            </a:r>
            <a:r>
              <a:rPr lang="es-ES" sz="2400" b="1" dirty="0">
                <a:latin typeface="Constantia" panose="02030602050306030303" pitchFamily="18" charset="0"/>
              </a:rPr>
              <a:t>. Dios </a:t>
            </a:r>
            <a:r>
              <a:rPr lang="es-ES" sz="2400" b="1" dirty="0" err="1">
                <a:latin typeface="Constantia" panose="02030602050306030303" pitchFamily="18" charset="0"/>
              </a:rPr>
              <a:t>tabata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yalurs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pa</a:t>
            </a:r>
            <a:r>
              <a:rPr lang="es-ES" sz="2400" b="1" dirty="0">
                <a:latin typeface="Constantia" panose="02030602050306030303" pitchFamily="18" charset="0"/>
              </a:rPr>
              <a:t> e </a:t>
            </a:r>
            <a:r>
              <a:rPr lang="es-ES" sz="2400" b="1" dirty="0" err="1">
                <a:latin typeface="Constantia" panose="02030602050306030303" pitchFamily="18" charset="0"/>
              </a:rPr>
              <a:t>onor</a:t>
            </a:r>
            <a:r>
              <a:rPr lang="es-ES" sz="2400" b="1" dirty="0">
                <a:latin typeface="Constantia" panose="02030602050306030303" pitchFamily="18" charset="0"/>
              </a:rPr>
              <a:t> di Su </a:t>
            </a:r>
            <a:r>
              <a:rPr lang="es-ES" sz="2400" b="1" dirty="0" err="1">
                <a:latin typeface="Constantia" panose="02030602050306030303" pitchFamily="18" charset="0"/>
              </a:rPr>
              <a:t>lei</a:t>
            </a:r>
            <a:r>
              <a:rPr lang="es-ES" sz="2400" b="1" dirty="0">
                <a:latin typeface="Constantia" panose="02030602050306030303" pitchFamily="18" charset="0"/>
              </a:rPr>
              <a:t>. E </a:t>
            </a:r>
            <a:r>
              <a:rPr lang="es-ES" sz="2400" b="1" dirty="0" err="1">
                <a:latin typeface="Constantia" panose="02030602050306030303" pitchFamily="18" charset="0"/>
              </a:rPr>
              <a:t>transgreshon</a:t>
            </a:r>
            <a:r>
              <a:rPr lang="es-ES" sz="2400" b="1" dirty="0">
                <a:latin typeface="Constantia" panose="02030602050306030303" pitchFamily="18" charset="0"/>
              </a:rPr>
              <a:t> di e </a:t>
            </a:r>
            <a:r>
              <a:rPr lang="es-ES" sz="2400" b="1" dirty="0" err="1">
                <a:latin typeface="Constantia" panose="02030602050306030303" pitchFamily="18" charset="0"/>
              </a:rPr>
              <a:t>lei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ei</a:t>
            </a:r>
            <a:r>
              <a:rPr lang="es-ES" sz="2400" b="1" dirty="0">
                <a:latin typeface="Constantia" panose="02030602050306030303" pitchFamily="18" charset="0"/>
              </a:rPr>
              <a:t> a </a:t>
            </a:r>
            <a:r>
              <a:rPr lang="es-ES" sz="2400" b="1" dirty="0" err="1">
                <a:latin typeface="Constantia" panose="02030602050306030303" pitchFamily="18" charset="0"/>
              </a:rPr>
              <a:t>kousa</a:t>
            </a:r>
            <a:r>
              <a:rPr lang="es-ES" sz="2400" b="1" dirty="0">
                <a:latin typeface="Constantia" panose="02030602050306030303" pitchFamily="18" charset="0"/>
              </a:rPr>
              <a:t> un </a:t>
            </a:r>
            <a:r>
              <a:rPr lang="es-ES" sz="2400" b="1" dirty="0" err="1">
                <a:latin typeface="Constantia" panose="02030602050306030303" pitchFamily="18" charset="0"/>
              </a:rPr>
              <a:t>separashon</a:t>
            </a:r>
            <a:r>
              <a:rPr lang="es-ES" sz="2400" b="1" dirty="0">
                <a:latin typeface="Constantia" panose="02030602050306030303" pitchFamily="18" charset="0"/>
              </a:rPr>
              <a:t> temeroso entre Dios i </a:t>
            </a:r>
            <a:r>
              <a:rPr lang="es-ES" sz="2400" b="1" dirty="0" err="1">
                <a:latin typeface="Constantia" panose="02030602050306030303" pitchFamily="18" charset="0"/>
              </a:rPr>
              <a:t>hende</a:t>
            </a:r>
            <a:r>
              <a:rPr lang="es-ES" sz="2400" b="1" dirty="0">
                <a:latin typeface="Constantia" panose="02030602050306030303" pitchFamily="18" charset="0"/>
              </a:rPr>
              <a:t>. </a:t>
            </a:r>
            <a:r>
              <a:rPr lang="es-ES" sz="2400" b="1" dirty="0" err="1">
                <a:latin typeface="Constantia" panose="02030602050306030303" pitchFamily="18" charset="0"/>
              </a:rPr>
              <a:t>Na</a:t>
            </a:r>
            <a:r>
              <a:rPr lang="es-ES" sz="2400" b="1" dirty="0">
                <a:latin typeface="Constantia" panose="02030602050306030303" pitchFamily="18" charset="0"/>
              </a:rPr>
              <a:t> Adam den su </a:t>
            </a:r>
            <a:r>
              <a:rPr lang="es-ES" sz="2400" b="1" dirty="0" err="1">
                <a:latin typeface="Constantia" panose="02030602050306030303" pitchFamily="18" charset="0"/>
              </a:rPr>
              <a:t>inosensia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komunion</a:t>
            </a:r>
            <a:r>
              <a:rPr lang="es-ES" sz="2400" b="1" dirty="0">
                <a:latin typeface="Constantia" panose="02030602050306030303" pitchFamily="18" charset="0"/>
              </a:rPr>
              <a:t> a </a:t>
            </a:r>
            <a:r>
              <a:rPr lang="es-ES" sz="2400" b="1" dirty="0" err="1">
                <a:latin typeface="Constantia" panose="02030602050306030303" pitchFamily="18" charset="0"/>
              </a:rPr>
              <a:t>wòrdu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duná</a:t>
            </a:r>
            <a:r>
              <a:rPr lang="es-ES" sz="2400" b="1" dirty="0">
                <a:latin typeface="Constantia" panose="02030602050306030303" pitchFamily="18" charset="0"/>
              </a:rPr>
              <a:t>, </a:t>
            </a:r>
            <a:r>
              <a:rPr lang="es-ES" sz="2400" b="1" dirty="0" err="1">
                <a:latin typeface="Constantia" panose="02030602050306030303" pitchFamily="18" charset="0"/>
              </a:rPr>
              <a:t>direkto</a:t>
            </a:r>
            <a:r>
              <a:rPr lang="es-ES" sz="2400" b="1" dirty="0">
                <a:latin typeface="Constantia" panose="02030602050306030303" pitchFamily="18" charset="0"/>
              </a:rPr>
              <a:t>, </a:t>
            </a:r>
            <a:r>
              <a:rPr lang="es-ES" sz="2400" b="1" dirty="0" err="1">
                <a:latin typeface="Constantia" panose="02030602050306030303" pitchFamily="18" charset="0"/>
              </a:rPr>
              <a:t>liber</a:t>
            </a:r>
            <a:r>
              <a:rPr lang="es-ES" sz="2400" b="1" dirty="0">
                <a:latin typeface="Constantia" panose="02030602050306030303" pitchFamily="18" charset="0"/>
              </a:rPr>
              <a:t>, i </a:t>
            </a:r>
            <a:r>
              <a:rPr lang="es-ES" sz="2400" b="1" dirty="0" err="1">
                <a:latin typeface="Constantia" panose="02030602050306030303" pitchFamily="18" charset="0"/>
              </a:rPr>
              <a:t>kontentu</a:t>
            </a:r>
            <a:r>
              <a:rPr lang="es-ES" sz="2400" b="1" dirty="0">
                <a:latin typeface="Constantia" panose="02030602050306030303" pitchFamily="18" charset="0"/>
              </a:rPr>
              <a:t>, </a:t>
            </a:r>
            <a:r>
              <a:rPr lang="es-ES" sz="2400" b="1" dirty="0" err="1">
                <a:latin typeface="Constantia" panose="02030602050306030303" pitchFamily="18" charset="0"/>
              </a:rPr>
              <a:t>ku</a:t>
            </a:r>
            <a:r>
              <a:rPr lang="es-ES" sz="2400" b="1" dirty="0">
                <a:latin typeface="Constantia" panose="02030602050306030303" pitchFamily="18" charset="0"/>
              </a:rPr>
              <a:t> su </a:t>
            </a:r>
            <a:r>
              <a:rPr lang="es-ES" sz="2400" b="1" dirty="0" err="1">
                <a:latin typeface="Constantia" panose="02030602050306030303" pitchFamily="18" charset="0"/>
              </a:rPr>
              <a:t>Kreador</a:t>
            </a:r>
            <a:r>
              <a:rPr lang="es-ES" sz="2400" b="1" dirty="0">
                <a:latin typeface="Constantia" panose="02030602050306030303" pitchFamily="18" charset="0"/>
              </a:rPr>
              <a:t>. </a:t>
            </a:r>
            <a:r>
              <a:rPr lang="es-ES" sz="2400" b="1" dirty="0" err="1">
                <a:latin typeface="Constantia" panose="02030602050306030303" pitchFamily="18" charset="0"/>
              </a:rPr>
              <a:t>Despues</a:t>
            </a:r>
            <a:r>
              <a:rPr lang="es-ES" sz="2400" b="1" dirty="0">
                <a:latin typeface="Constantia" panose="02030602050306030303" pitchFamily="18" charset="0"/>
              </a:rPr>
              <a:t> di su </a:t>
            </a:r>
            <a:r>
              <a:rPr lang="es-ES" sz="2400" b="1" dirty="0" err="1">
                <a:latin typeface="Constantia" panose="02030602050306030303" pitchFamily="18" charset="0"/>
              </a:rPr>
              <a:t>transgreshon</a:t>
            </a:r>
            <a:r>
              <a:rPr lang="es-ES" sz="2400" b="1" dirty="0">
                <a:latin typeface="Constantia" panose="02030602050306030303" pitchFamily="18" charset="0"/>
              </a:rPr>
              <a:t>, Dios lo </a:t>
            </a:r>
            <a:r>
              <a:rPr lang="es-ES" sz="2400" b="1" dirty="0" err="1">
                <a:latin typeface="Constantia" panose="02030602050306030303" pitchFamily="18" charset="0"/>
              </a:rPr>
              <a:t>komuniká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na</a:t>
            </a:r>
            <a:r>
              <a:rPr lang="es-ES" sz="2400" b="1" dirty="0">
                <a:latin typeface="Constantia" panose="02030602050306030303" pitchFamily="18" charset="0"/>
              </a:rPr>
              <a:t> </a:t>
            </a:r>
            <a:r>
              <a:rPr lang="es-ES" sz="2400" b="1" dirty="0" err="1">
                <a:latin typeface="Constantia" panose="02030602050306030303" pitchFamily="18" charset="0"/>
              </a:rPr>
              <a:t>hende</a:t>
            </a:r>
            <a:r>
              <a:rPr lang="es-ES" sz="2400" b="1" dirty="0">
                <a:latin typeface="Constantia" panose="02030602050306030303" pitchFamily="18" charset="0"/>
              </a:rPr>
              <a:t> solamente </a:t>
            </a:r>
            <a:r>
              <a:rPr lang="es-ES" sz="2400" b="1" dirty="0" err="1">
                <a:latin typeface="Constantia" panose="02030602050306030303" pitchFamily="18" charset="0"/>
              </a:rPr>
              <a:t>dor</a:t>
            </a:r>
            <a:r>
              <a:rPr lang="es-ES" sz="2400" b="1" dirty="0">
                <a:latin typeface="Constantia" panose="02030602050306030303" pitchFamily="18" charset="0"/>
              </a:rPr>
              <a:t> di </a:t>
            </a:r>
            <a:r>
              <a:rPr lang="es-ES" sz="2400" b="1" dirty="0" err="1">
                <a:latin typeface="Constantia" panose="02030602050306030303" pitchFamily="18" charset="0"/>
              </a:rPr>
              <a:t>Kristu</a:t>
            </a:r>
            <a:r>
              <a:rPr lang="es-ES" sz="2400" b="1" dirty="0">
                <a:latin typeface="Constantia" panose="02030602050306030303" pitchFamily="18" charset="0"/>
              </a:rPr>
              <a:t> i </a:t>
            </a:r>
            <a:r>
              <a:rPr lang="es-ES" sz="2400" b="1" dirty="0" err="1">
                <a:latin typeface="Constantia" panose="02030602050306030303" pitchFamily="18" charset="0"/>
              </a:rPr>
              <a:t>angelnan</a:t>
            </a:r>
            <a:r>
              <a:rPr lang="es-ES" sz="24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890181" y="6457890"/>
            <a:ext cx="4301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dirty="0" err="1"/>
              <a:t>EGW</a:t>
            </a:r>
            <a:r>
              <a:rPr lang="en-US" b="1" dirty="0"/>
              <a:t> (Conflict and Courage, January 14</a:t>
            </a:r>
            <a:r>
              <a:rPr lang="es-ES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39130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 err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rPr>
              <a:t>APÈNDIS</a:t>
            </a:r>
            <a:r>
              <a:rPr lang="es-ES" sz="4400" b="1" dirty="0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rPr>
              <a:t>: </a:t>
            </a:r>
            <a:r>
              <a:rPr lang="it-IT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BIOGRAFIA DI ELLEN G. WHITE</a:t>
            </a:r>
            <a:endParaRPr lang="es-E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Ellen Gould i Elizabeth Harmon, </a:t>
            </a:r>
            <a:r>
              <a:rPr lang="es-ES" sz="2000" b="1" dirty="0" err="1"/>
              <a:t>esun</a:t>
            </a:r>
            <a:r>
              <a:rPr lang="es-ES" sz="2000" b="1" dirty="0"/>
              <a:t> di mas </a:t>
            </a:r>
            <a:r>
              <a:rPr lang="es-ES" sz="2000" b="1" dirty="0" err="1"/>
              <a:t>hòben</a:t>
            </a:r>
            <a:r>
              <a:rPr lang="es-ES" sz="2000" b="1" dirty="0"/>
              <a:t>(</a:t>
            </a:r>
            <a:r>
              <a:rPr lang="es-ES" sz="2000" b="1" dirty="0" err="1"/>
              <a:t>yòn</a:t>
            </a:r>
            <a:r>
              <a:rPr lang="es-ES" sz="2000" b="1" dirty="0"/>
              <a:t>) di Eunice i Robert Harmon su ocho </a:t>
            </a:r>
            <a:r>
              <a:rPr lang="es-ES" sz="2000" b="1" dirty="0" err="1"/>
              <a:t>yuinan</a:t>
            </a:r>
            <a:r>
              <a:rPr lang="es-ES" sz="2000" b="1" dirty="0"/>
              <a:t>, a </a:t>
            </a:r>
            <a:r>
              <a:rPr lang="es-ES" sz="2000" b="1" dirty="0" err="1"/>
              <a:t>nase</a:t>
            </a:r>
            <a:r>
              <a:rPr lang="es-ES" sz="2000" b="1" dirty="0"/>
              <a:t> riba </a:t>
            </a:r>
            <a:r>
              <a:rPr lang="es-ES" sz="2000" b="1" dirty="0" err="1"/>
              <a:t>Novèmber</a:t>
            </a:r>
            <a:r>
              <a:rPr lang="es-ES" sz="2000" b="1" dirty="0"/>
              <a:t> 26, 1827 </a:t>
            </a:r>
            <a:r>
              <a:rPr lang="es-ES" sz="2000" b="1" dirty="0" err="1"/>
              <a:t>na</a:t>
            </a:r>
            <a:r>
              <a:rPr lang="es-ES" sz="2000" b="1" dirty="0"/>
              <a:t>  Gorham, Maine, USA.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Ora </a:t>
            </a:r>
            <a:r>
              <a:rPr lang="es-ES" sz="2000" b="1" dirty="0" err="1"/>
              <a:t>ku</a:t>
            </a:r>
            <a:r>
              <a:rPr lang="es-ES" sz="2000" b="1" dirty="0"/>
              <a:t> Ellen </a:t>
            </a:r>
            <a:r>
              <a:rPr lang="es-ES" sz="2000" b="1" dirty="0" err="1"/>
              <a:t>tabatin</a:t>
            </a:r>
            <a:r>
              <a:rPr lang="es-ES" sz="2000" b="1" dirty="0"/>
              <a:t> </a:t>
            </a:r>
            <a:r>
              <a:rPr lang="es-ES" sz="2000" b="1" dirty="0" err="1"/>
              <a:t>nuebe</a:t>
            </a:r>
            <a:r>
              <a:rPr lang="es-ES" sz="2000" b="1" dirty="0"/>
              <a:t> aña, un </a:t>
            </a:r>
            <a:r>
              <a:rPr lang="es-ES" sz="2000" b="1" dirty="0" err="1"/>
              <a:t>studiante</a:t>
            </a:r>
            <a:r>
              <a:rPr lang="es-ES" sz="2000" b="1" dirty="0"/>
              <a:t> di e </a:t>
            </a:r>
            <a:r>
              <a:rPr lang="es-ES" sz="2000" b="1" dirty="0" err="1"/>
              <a:t>mesun</a:t>
            </a:r>
            <a:r>
              <a:rPr lang="es-ES" sz="2000" b="1" dirty="0"/>
              <a:t> </a:t>
            </a:r>
            <a:r>
              <a:rPr lang="es-ES" sz="2000" b="1" dirty="0" err="1"/>
              <a:t>klas</a:t>
            </a:r>
            <a:r>
              <a:rPr lang="es-ES" sz="2000" b="1" dirty="0"/>
              <a:t> a tira un piedra riba </a:t>
            </a:r>
            <a:r>
              <a:rPr lang="es-ES" sz="2000" b="1" dirty="0" err="1"/>
              <a:t>dje</a:t>
            </a:r>
            <a:r>
              <a:rPr lang="es-ES" sz="2000" b="1" dirty="0"/>
              <a:t>, </a:t>
            </a:r>
            <a:r>
              <a:rPr lang="es-ES" sz="2000" b="1" dirty="0" err="1"/>
              <a:t>kousando</a:t>
            </a:r>
            <a:r>
              <a:rPr lang="es-ES" sz="2000" b="1" dirty="0"/>
              <a:t> un herida di kara severo. E herida a </a:t>
            </a:r>
            <a:r>
              <a:rPr lang="es-ES" sz="2000" b="1" dirty="0" err="1"/>
              <a:t>lag’é</a:t>
            </a:r>
            <a:r>
              <a:rPr lang="es-ES" sz="2000" b="1" dirty="0"/>
              <a:t> </a:t>
            </a:r>
            <a:r>
              <a:rPr lang="es-ES" sz="2000" b="1" dirty="0" err="1"/>
              <a:t>ku</a:t>
            </a:r>
            <a:r>
              <a:rPr lang="es-ES" sz="2000" b="1" dirty="0"/>
              <a:t> </a:t>
            </a:r>
            <a:r>
              <a:rPr lang="es-ES" sz="2000" b="1" dirty="0" err="1"/>
              <a:t>efektonan</a:t>
            </a:r>
            <a:r>
              <a:rPr lang="es-ES" sz="2000" b="1" dirty="0"/>
              <a:t> duradero </a:t>
            </a:r>
            <a:r>
              <a:rPr lang="es-ES" sz="2000" b="1" dirty="0" err="1"/>
              <a:t>ku</a:t>
            </a:r>
            <a:r>
              <a:rPr lang="es-ES" sz="2000" b="1" dirty="0"/>
              <a:t> a </a:t>
            </a:r>
            <a:r>
              <a:rPr lang="es-ES" sz="2000" b="1" dirty="0" err="1"/>
              <a:t>fors’é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</a:t>
            </a:r>
            <a:r>
              <a:rPr lang="es-ES" sz="2000" b="1" dirty="0" err="1"/>
              <a:t>retirá</a:t>
            </a:r>
            <a:r>
              <a:rPr lang="es-ES" sz="2000" b="1" dirty="0"/>
              <a:t> </a:t>
            </a:r>
            <a:r>
              <a:rPr lang="es-ES" sz="2000" b="1" dirty="0" err="1"/>
              <a:t>for</a:t>
            </a:r>
            <a:r>
              <a:rPr lang="es-ES" sz="2000" b="1" dirty="0"/>
              <a:t> di </a:t>
            </a:r>
            <a:r>
              <a:rPr lang="es-ES" sz="2000" b="1" dirty="0" err="1"/>
              <a:t>skol</a:t>
            </a:r>
            <a:r>
              <a:rPr lang="es-ES" sz="2000" b="1" dirty="0"/>
              <a:t> i a </a:t>
            </a:r>
            <a:r>
              <a:rPr lang="es-ES" sz="2000" b="1" dirty="0" err="1"/>
              <a:t>limitá</a:t>
            </a:r>
            <a:r>
              <a:rPr lang="es-ES" sz="2000" b="1" dirty="0"/>
              <a:t> su </a:t>
            </a:r>
            <a:r>
              <a:rPr lang="es-ES" sz="2000" b="1" dirty="0" err="1"/>
              <a:t>bida</a:t>
            </a:r>
            <a:r>
              <a:rPr lang="es-ES" sz="2000" b="1" dirty="0"/>
              <a:t> </a:t>
            </a:r>
            <a:r>
              <a:rPr lang="es-ES" sz="2000" b="1" dirty="0" err="1"/>
              <a:t>sosial</a:t>
            </a:r>
            <a:r>
              <a:rPr lang="es-E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541551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 </a:t>
            </a:r>
            <a:r>
              <a:rPr lang="es-ES" sz="2000" b="1" dirty="0" err="1"/>
              <a:t>famia</a:t>
            </a:r>
            <a:r>
              <a:rPr lang="es-ES" sz="2000" b="1" dirty="0"/>
              <a:t> a </a:t>
            </a:r>
            <a:r>
              <a:rPr lang="es-ES" sz="2000" b="1" dirty="0" err="1"/>
              <a:t>aseptá</a:t>
            </a:r>
            <a:r>
              <a:rPr lang="es-ES" sz="2000" b="1" dirty="0"/>
              <a:t> William Miller su </a:t>
            </a:r>
            <a:r>
              <a:rPr lang="es-ES" sz="2000" b="1" dirty="0" err="1"/>
              <a:t>siñansanan</a:t>
            </a:r>
            <a:r>
              <a:rPr lang="es-ES" sz="2000" b="1" dirty="0"/>
              <a:t>, i  Ellen a </a:t>
            </a:r>
            <a:r>
              <a:rPr lang="es-ES" sz="2000" b="1" dirty="0" err="1"/>
              <a:t>wòrdu</a:t>
            </a:r>
            <a:r>
              <a:rPr lang="es-ES" sz="2000" b="1" dirty="0"/>
              <a:t> </a:t>
            </a:r>
            <a:r>
              <a:rPr lang="es-ES" sz="2000" b="1" dirty="0" err="1"/>
              <a:t>batisá</a:t>
            </a:r>
            <a:r>
              <a:rPr lang="es-ES" sz="2000" b="1" dirty="0"/>
              <a:t> den e Iglesia Metodista </a:t>
            </a:r>
            <a:r>
              <a:rPr lang="es-ES" sz="2000" b="1" dirty="0" err="1"/>
              <a:t>na</a:t>
            </a:r>
            <a:r>
              <a:rPr lang="es-ES" sz="2000" b="1" dirty="0"/>
              <a:t> 1842.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8" y="4347049"/>
            <a:ext cx="55389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Pero Ellen a sinti </a:t>
            </a:r>
            <a:r>
              <a:rPr lang="es-ES" sz="2000" b="1" dirty="0" err="1"/>
              <a:t>pèrdí</a:t>
            </a:r>
            <a:r>
              <a:rPr lang="es-ES" sz="2000" b="1" dirty="0"/>
              <a:t>, i a </a:t>
            </a:r>
            <a:r>
              <a:rPr lang="es-ES" sz="2000" b="1" dirty="0" err="1"/>
              <a:t>kere</a:t>
            </a:r>
            <a:r>
              <a:rPr lang="es-ES" sz="2000" b="1" dirty="0"/>
              <a:t> su mes indigno di </a:t>
            </a:r>
            <a:r>
              <a:rPr lang="es-ES" sz="2000" b="1" dirty="0" err="1"/>
              <a:t>salbashon</a:t>
            </a:r>
            <a:r>
              <a:rPr lang="es-ES" sz="2000" b="1" dirty="0"/>
              <a:t>, te ora </a:t>
            </a:r>
            <a:r>
              <a:rPr lang="es-ES" sz="2000" b="1" dirty="0" err="1"/>
              <a:t>ku</a:t>
            </a:r>
            <a:r>
              <a:rPr lang="es-ES" sz="2000" b="1" dirty="0"/>
              <a:t> Pastor Levi Stockman a </a:t>
            </a:r>
            <a:r>
              <a:rPr lang="es-ES" sz="2000" b="1" dirty="0" err="1"/>
              <a:t>yud’é</a:t>
            </a:r>
            <a:r>
              <a:rPr lang="es-ES" sz="2000" b="1" dirty="0"/>
              <a:t> </a:t>
            </a:r>
            <a:r>
              <a:rPr lang="es-ES" sz="2000" b="1" dirty="0" err="1"/>
              <a:t>komprende</a:t>
            </a:r>
            <a:r>
              <a:rPr lang="es-ES" sz="2000" b="1" dirty="0"/>
              <a:t> Dios Su amor </a:t>
            </a:r>
            <a:r>
              <a:rPr lang="es-ES" sz="2000" b="1" dirty="0" err="1"/>
              <a:t>berdadero</a:t>
            </a:r>
            <a:r>
              <a:rPr lang="es-ES" sz="2000" b="1" dirty="0"/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460325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Desde di e </a:t>
            </a:r>
            <a:r>
              <a:rPr lang="es-ES" sz="2000" b="1" dirty="0" err="1"/>
              <a:t>momentu</a:t>
            </a:r>
            <a:r>
              <a:rPr lang="es-ES" sz="2000" b="1" dirty="0"/>
              <a:t> </a:t>
            </a:r>
            <a:r>
              <a:rPr lang="es-ES" sz="2000" b="1" dirty="0" err="1"/>
              <a:t>ei</a:t>
            </a:r>
            <a:r>
              <a:rPr lang="es-ES" sz="2000" b="1" dirty="0"/>
              <a:t>, el a </a:t>
            </a:r>
            <a:r>
              <a:rPr lang="es-ES" sz="2000" b="1" dirty="0" err="1"/>
              <a:t>namorá</a:t>
            </a:r>
            <a:r>
              <a:rPr lang="es-ES" sz="2000" b="1" dirty="0"/>
              <a:t> profundamente di </a:t>
            </a:r>
            <a:r>
              <a:rPr lang="es-ES" sz="2000" b="1" dirty="0" err="1"/>
              <a:t>Hesus</a:t>
            </a:r>
            <a:r>
              <a:rPr lang="es-ES" sz="2000" b="1" dirty="0"/>
              <a:t> i a </a:t>
            </a:r>
            <a:r>
              <a:rPr lang="es-ES" sz="2000" b="1" dirty="0" err="1"/>
              <a:t>sirbiE</a:t>
            </a:r>
            <a:r>
              <a:rPr lang="es-ES" sz="2000" b="1" dirty="0"/>
              <a:t> </a:t>
            </a:r>
            <a:r>
              <a:rPr lang="es-ES" sz="2000" b="1" dirty="0" err="1"/>
              <a:t>pa</a:t>
            </a:r>
            <a:r>
              <a:rPr lang="es-ES" sz="2000" b="1" dirty="0"/>
              <a:t> sobra di su </a:t>
            </a:r>
            <a:r>
              <a:rPr lang="es-ES" sz="2000" b="1" dirty="0" err="1"/>
              <a:t>bida</a:t>
            </a:r>
            <a:r>
              <a:rPr lang="es-ES" sz="2000" b="1" dirty="0"/>
              <a:t>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591BCB9-0C6F-19A2-93DB-8A23C21033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6E42601-BD08-C011-1D45-DA30111B3D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5" y="3443939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1FEDFAB-1BD4-1D85-1777-82BBAADBB8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5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675575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prstClr val="black"/>
                </a:solidFill>
              </a:rPr>
              <a:t>Djis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despues</a:t>
            </a:r>
            <a:r>
              <a:rPr lang="es-ES" sz="2000" b="1" dirty="0">
                <a:solidFill>
                  <a:prstClr val="black"/>
                </a:solidFill>
              </a:rPr>
              <a:t> e </a:t>
            </a:r>
            <a:r>
              <a:rPr lang="es-ES" sz="2000" b="1" dirty="0" err="1">
                <a:solidFill>
                  <a:prstClr val="black"/>
                </a:solidFill>
              </a:rPr>
              <a:t>famia</a:t>
            </a:r>
            <a:r>
              <a:rPr lang="es-ES" sz="2000" b="1" dirty="0">
                <a:solidFill>
                  <a:prstClr val="black"/>
                </a:solidFill>
              </a:rPr>
              <a:t> a muda </a:t>
            </a:r>
            <a:r>
              <a:rPr lang="es-ES" sz="2000" b="1" dirty="0" err="1">
                <a:solidFill>
                  <a:prstClr val="black"/>
                </a:solidFill>
              </a:rPr>
              <a:t>pa</a:t>
            </a:r>
            <a:r>
              <a:rPr lang="es-ES" sz="2000" b="1" dirty="0">
                <a:solidFill>
                  <a:prstClr val="black"/>
                </a:solidFill>
              </a:rPr>
              <a:t> Portland, un </a:t>
            </a:r>
            <a:r>
              <a:rPr lang="es-ES" sz="2000" b="1" dirty="0" err="1">
                <a:solidFill>
                  <a:prstClr val="black"/>
                </a:solidFill>
              </a:rPr>
              <a:t>siudat</a:t>
            </a:r>
            <a:r>
              <a:rPr lang="es-ES" sz="2000" b="1" dirty="0">
                <a:solidFill>
                  <a:prstClr val="black"/>
                </a:solidFill>
              </a:rPr>
              <a:t> mayó </a:t>
            </a:r>
            <a:r>
              <a:rPr lang="es-ES" sz="2000" b="1" dirty="0" err="1">
                <a:solidFill>
                  <a:prstClr val="black"/>
                </a:solidFill>
              </a:rPr>
              <a:t>na</a:t>
            </a:r>
            <a:r>
              <a:rPr lang="es-ES" sz="2000" b="1" dirty="0">
                <a:solidFill>
                  <a:prstClr val="black"/>
                </a:solidFill>
              </a:rPr>
              <a:t> Maine, </a:t>
            </a:r>
            <a:r>
              <a:rPr lang="es-ES" sz="2000" b="1" dirty="0" err="1">
                <a:solidFill>
                  <a:prstClr val="black"/>
                </a:solidFill>
              </a:rPr>
              <a:t>pa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ekspandé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nan</a:t>
            </a:r>
            <a:r>
              <a:rPr lang="es-ES" sz="2000" b="1" dirty="0">
                <a:solidFill>
                  <a:prstClr val="black"/>
                </a:solidFill>
              </a:rPr>
              <a:t> </a:t>
            </a:r>
            <a:r>
              <a:rPr lang="es-ES" sz="2000" b="1" dirty="0" err="1">
                <a:solidFill>
                  <a:prstClr val="black"/>
                </a:solidFill>
              </a:rPr>
              <a:t>negoshi</a:t>
            </a:r>
            <a:r>
              <a:rPr lang="es-ES" sz="2000" b="1" dirty="0">
                <a:solidFill>
                  <a:prstClr val="black"/>
                </a:solidFill>
              </a:rPr>
              <a:t> di </a:t>
            </a:r>
            <a:r>
              <a:rPr lang="es-ES" sz="2000" b="1" dirty="0" err="1">
                <a:solidFill>
                  <a:prstClr val="black"/>
                </a:solidFill>
              </a:rPr>
              <a:t>traha</a:t>
            </a:r>
            <a:r>
              <a:rPr lang="es-ES" sz="2000" b="1" dirty="0">
                <a:solidFill>
                  <a:prstClr val="black"/>
                </a:solidFill>
              </a:rPr>
              <a:t> sombré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681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1915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Aptos</vt:lpstr>
      <vt:lpstr>Calibri</vt:lpstr>
      <vt:lpstr>Comic Sans MS</vt:lpstr>
      <vt:lpstr>Constantia</vt:lpstr>
      <vt:lpstr>Aptos Display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95</cp:revision>
  <dcterms:created xsi:type="dcterms:W3CDTF">2026-08-31T15:29:54Z</dcterms:created>
  <dcterms:modified xsi:type="dcterms:W3CDTF">2026-09-28T05:06:12Z</dcterms:modified>
</cp:coreProperties>
</file>