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31" d="100"/>
          <a:sy n="31" d="100"/>
        </p:scale>
        <p:origin x="108" y="1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Pa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testigu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na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Hesus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pap-029" sz="2000" b="1" noProof="0" dirty="0"/>
            <a:t>Su mishon prinsipal tabata pa guia pueblo na Hesus</a:t>
          </a:r>
          <a:endParaRPr lang="pap-029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Anunsiando e futuro</a:t>
          </a:r>
          <a:endParaRPr lang="pap-029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pap-029" sz="2000" b="1" kern="1200" noProof="0" dirty="0">
              <a:latin typeface="Aptos" panose="02110004020202020204"/>
              <a:ea typeface="+mn-ea"/>
              <a:cs typeface="+mn-cs"/>
            </a:rPr>
            <a:t>Nan a revel</a:t>
          </a:r>
          <a:r>
            <a:rPr lang="pap-029" sz="2000" b="1" kern="1200" noProof="0" dirty="0">
              <a:latin typeface="Aptos" panose="020B0004020202020204" pitchFamily="34" charset="0"/>
              <a:ea typeface="+mn-ea"/>
              <a:cs typeface="+mn-cs"/>
            </a:rPr>
            <a:t>á eventonan ku a ekstendé asta na e dia presente </a:t>
          </a:r>
          <a:endParaRPr lang="pap-029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Edifikashon</a:t>
          </a:r>
          <a:endParaRPr lang="pap-029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pap-029" sz="2000" b="1" noProof="0" dirty="0"/>
            <a:t>Pa edifik</a:t>
          </a:r>
          <a:r>
            <a:rPr lang="pap-029" sz="2000" b="1" noProof="0" dirty="0">
              <a:latin typeface="Aptos" panose="020B0004020202020204" pitchFamily="34" charset="0"/>
            </a:rPr>
            <a:t>á un Iglesia fuerte </a:t>
          </a:r>
          <a:r>
            <a:rPr lang="pap-029" sz="2000" b="1" noProof="0" dirty="0"/>
            <a:t> ku lo por resist</a:t>
          </a:r>
          <a:r>
            <a:rPr lang="pap-029" sz="2000" b="1" noProof="0" dirty="0">
              <a:latin typeface="Aptos" panose="020B0004020202020204" pitchFamily="34" charset="0"/>
            </a:rPr>
            <a:t>í e atakenan di e enemigu</a:t>
          </a:r>
          <a:endParaRPr lang="pap-029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Eksortashon</a:t>
          </a:r>
          <a:endParaRPr lang="pap-029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pap-029" sz="2000" b="1" noProof="0" dirty="0"/>
            <a:t>Pa deklar</a:t>
          </a:r>
          <a:r>
            <a:rPr lang="pap-029" sz="2000" b="1" noProof="0" dirty="0">
              <a:latin typeface="Aptos" panose="020B0004020202020204" pitchFamily="34" charset="0"/>
            </a:rPr>
            <a:t>á piká, asina ku hendenan por repentí</a:t>
          </a:r>
          <a:endParaRPr lang="pap-029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Konsuelo</a:t>
          </a:r>
          <a:endParaRPr lang="pap-029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pap-029" sz="2000" b="1" noProof="0" dirty="0"/>
            <a:t>Judas i Silas a w</a:t>
          </a:r>
          <a:r>
            <a:rPr lang="pap-029" sz="2000" b="1" noProof="0" dirty="0">
              <a:latin typeface="Aptos" panose="020B0004020202020204" pitchFamily="34" charset="0"/>
            </a:rPr>
            <a:t>òrdu mandá na e iglesianan pa e propósito spesífiko aki</a:t>
          </a:r>
          <a:endParaRPr lang="pap-029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hendenan mand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 dor di Dios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(Lukas 11:49)</a:t>
          </a:r>
          <a:endParaRPr lang="pap-029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risib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 donnan pa guia e iglesia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 Efe. 4:11-12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e fundeshi di e iglesia (Efe. 2:20)</a:t>
          </a:r>
          <a:endParaRPr lang="pap-029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risib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 revelashon-nan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(Efe. 3:5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regosih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 den hustisia</a:t>
          </a:r>
          <a:r>
            <a:rPr lang="pap-029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(Rev. 18:20)</a:t>
          </a:r>
          <a:endParaRPr lang="pap-029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pap-029" sz="2000" b="1" noProof="0" dirty="0"/>
            <a:t>Su yamada na ministerio a w</a:t>
          </a:r>
          <a:r>
            <a:rPr lang="pap-029" sz="2000" b="1" noProof="0" dirty="0">
              <a:latin typeface="Aptos" panose="020B0004020202020204" pitchFamily="34" charset="0"/>
            </a:rPr>
            <a:t>òrdu profetisá  </a:t>
          </a:r>
          <a:br>
            <a:rPr lang="pap-029" sz="2000" b="1" noProof="0" dirty="0"/>
          </a:br>
          <a:r>
            <a:rPr lang="pap-029" sz="2000" b="1" noProof="0" dirty="0"/>
            <a:t> (1 Tim. 1:18). E tabata co-outor ku Pablo di e kartanan: 2 Korintionan (2 Kor. 1:1); Filipensenan (Fil. 1:1); Kolosensenan ( Kol. 1:1); 1 Tesalonisensenan (1 Tes. 1:1); 2 Tesalonisensenan (2 Tes. 1:1); i Filemon ( Fil. </a:t>
          </a:r>
          <a:r>
            <a:rPr lang="en-US" sz="2000" b="1" noProof="0" dirty="0"/>
            <a:t>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pap-029" sz="2000" b="1" noProof="0" dirty="0"/>
            <a:t>El a kumpli ku varios funkshonnan prof</a:t>
          </a:r>
          <a:r>
            <a:rPr lang="pap-029" sz="2000" b="1" noProof="0" dirty="0">
              <a:latin typeface="Aptos" panose="020B0004020202020204" pitchFamily="34" charset="0"/>
            </a:rPr>
            <a:t>étiko</a:t>
          </a:r>
          <a:r>
            <a:rPr lang="pap-029" sz="2000" b="1" noProof="0" dirty="0"/>
            <a:t>, tal komo edifikashon (2 Kor. 8:6); eksortashon (Tito 2:6, 9, 15); i konsolashon </a:t>
          </a:r>
          <a:br>
            <a:rPr lang="pap-029" sz="2000" b="1" noProof="0" dirty="0"/>
          </a:br>
          <a:r>
            <a:rPr lang="pap-029" sz="2000" b="1" noProof="0" dirty="0"/>
            <a:t>(2 Kor. 7:13</a:t>
          </a:r>
          <a:r>
            <a:rPr lang="en-US" sz="2000" b="1" noProof="0" dirty="0"/>
            <a:t>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Su mishon prinsipal tabata pa guia pueblo na Hesus</a:t>
          </a:r>
          <a:endParaRPr lang="pap-029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Pa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testigu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na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Hesus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>
              <a:latin typeface="Aptos" panose="02110004020202020204"/>
              <a:ea typeface="+mn-ea"/>
              <a:cs typeface="+mn-cs"/>
            </a:rPr>
            <a:t>Nan a revel</a:t>
          </a:r>
          <a:r>
            <a:rPr lang="pap-029" sz="2000" b="1" kern="1200" noProof="0" dirty="0">
              <a:latin typeface="Aptos" panose="020B0004020202020204" pitchFamily="34" charset="0"/>
              <a:ea typeface="+mn-ea"/>
              <a:cs typeface="+mn-cs"/>
            </a:rPr>
            <a:t>á eventonan ku a ekstendé asta na e dia presente </a:t>
          </a:r>
          <a:endParaRPr lang="pap-029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Anunsiando e futuro</a:t>
          </a:r>
          <a:endParaRPr lang="pap-029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Pa edifik</a:t>
          </a:r>
          <a:r>
            <a:rPr lang="pap-029" sz="2000" b="1" kern="1200" noProof="0" dirty="0">
              <a:latin typeface="Aptos" panose="020B0004020202020204" pitchFamily="34" charset="0"/>
            </a:rPr>
            <a:t>á un Iglesia fuerte </a:t>
          </a:r>
          <a:r>
            <a:rPr lang="pap-029" sz="2000" b="1" kern="1200" noProof="0" dirty="0"/>
            <a:t> ku lo por resist</a:t>
          </a:r>
          <a:r>
            <a:rPr lang="pap-029" sz="2000" b="1" kern="1200" noProof="0" dirty="0">
              <a:latin typeface="Aptos" panose="020B0004020202020204" pitchFamily="34" charset="0"/>
            </a:rPr>
            <a:t>í e atakenan di e enemigu</a:t>
          </a:r>
          <a:endParaRPr lang="pap-029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Edifikashon</a:t>
          </a:r>
          <a:endParaRPr lang="pap-029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Pa deklar</a:t>
          </a:r>
          <a:r>
            <a:rPr lang="pap-029" sz="2000" b="1" kern="1200" noProof="0" dirty="0">
              <a:latin typeface="Aptos" panose="020B0004020202020204" pitchFamily="34" charset="0"/>
            </a:rPr>
            <a:t>á piká, asina ku hendenan por repentí</a:t>
          </a:r>
          <a:endParaRPr lang="pap-029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Eksortashon</a:t>
          </a:r>
          <a:endParaRPr lang="pap-029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Judas i Silas a w</a:t>
          </a:r>
          <a:r>
            <a:rPr lang="pap-029" sz="2000" b="1" kern="1200" noProof="0" dirty="0">
              <a:latin typeface="Aptos" panose="020B0004020202020204" pitchFamily="34" charset="0"/>
            </a:rPr>
            <a:t>òrdu mandá na e iglesianan pa e propósito spesífiko aki</a:t>
          </a:r>
          <a:endParaRPr lang="pap-029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Konsuelo</a:t>
          </a:r>
          <a:endParaRPr lang="pap-029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hendenan mand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 dor di Dios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(Lukas 11:49)</a:t>
          </a:r>
          <a:endParaRPr lang="pap-029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risib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 donnan pa guia e iglesia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 Efe. 4:11-12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e fundeshi di e iglesia (Efe. 2:20)</a:t>
          </a:r>
          <a:endParaRPr lang="pap-029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risib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 revelashon-nan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(Efe. 3:5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Nan ta regosih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 den hustisia</a:t>
          </a:r>
          <a:r>
            <a:rPr lang="pap-029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(Rev. 18:20)</a:t>
          </a:r>
          <a:endParaRPr lang="pap-029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/>
            <a:t>Su yamada na ministerio a w</a:t>
          </a:r>
          <a:r>
            <a:rPr lang="pap-029" sz="2000" b="1" kern="1200" noProof="0" dirty="0">
              <a:latin typeface="Aptos" panose="020B0004020202020204" pitchFamily="34" charset="0"/>
            </a:rPr>
            <a:t>òrdu profetisá  </a:t>
          </a:r>
          <a:br>
            <a:rPr lang="pap-029" sz="2000" b="1" kern="1200" noProof="0" dirty="0"/>
          </a:br>
          <a:r>
            <a:rPr lang="pap-029" sz="2000" b="1" kern="1200" noProof="0" dirty="0"/>
            <a:t> (1 Tim. 1:18). E tabata co-outor ku Pablo di e kartanan: 2 Korintionan (2 Kor. 1:1); Filipensenan (Fil. 1:1); Kolosensenan ( Kol. 1:1); 1 Tesalonisensenan (1 Tes. 1:1); 2 Tesalonisensenan (2 Tes. 1:1); i Filemon ( Fil. </a:t>
          </a:r>
          <a:r>
            <a:rPr lang="en-US" sz="2000" b="1" kern="1200" noProof="0" dirty="0"/>
            <a:t>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/>
            <a:t>El a kumpli ku varios funkshonnan prof</a:t>
          </a:r>
          <a:r>
            <a:rPr lang="pap-029" sz="2000" b="1" kern="1200" noProof="0" dirty="0">
              <a:latin typeface="Aptos" panose="020B0004020202020204" pitchFamily="34" charset="0"/>
            </a:rPr>
            <a:t>étiko</a:t>
          </a:r>
          <a:r>
            <a:rPr lang="pap-029" sz="2000" b="1" kern="1200" noProof="0" dirty="0"/>
            <a:t>, tal komo edifikashon (2 Kor. 8:6); eksortashon (Tito 2:6, 9, 15); i konsolashon </a:t>
          </a:r>
          <a:br>
            <a:rPr lang="pap-029" sz="2000" b="1" kern="1200" noProof="0" dirty="0"/>
          </a:br>
          <a:r>
            <a:rPr lang="pap-029" sz="2000" b="1" kern="1200" noProof="0" dirty="0"/>
            <a:t>(2 Kor. 7:13</a:t>
          </a:r>
          <a:r>
            <a:rPr lang="en-US" sz="2000" b="1" kern="1200" noProof="0" dirty="0"/>
            <a:t>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PROFETANAN DI T</a:t>
            </a: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0B0004020202020204" pitchFamily="34" charset="0"/>
              </a:rPr>
              <a:t>ÈSTAMÈNT NOBO</a:t>
            </a:r>
            <a:endParaRPr kumimoji="0" lang="en-US" sz="4800" b="1" i="0" u="none" strike="noStrike" kern="1200" cap="none" spc="30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B83E0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551786" y="0"/>
            <a:ext cx="25354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è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 pa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Òk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tober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pap-029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Tin variedatnan</a:t>
            </a:r>
            <a:r>
              <a:rPr lang="pap-029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(variashonnan) di donnan, ma e mesun Spiritu. Tin diferensianan (variedatnan) di ministerionan, pero e mesun Señor</a:t>
            </a:r>
            <a:r>
              <a:rPr kumimoji="0" lang="pap-029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I tin variedatnan di aktividatnan, pero ta e mesun Dios Kende ta obra tur kos den tur hende” </a:t>
            </a:r>
            <a:r>
              <a:rPr kumimoji="0" lang="pap-029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Korintionan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12:4-6,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NKJV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</a:rPr>
              <a:t>R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0B0004020202020204" pitchFamily="34" charset="0"/>
              </a:rPr>
              <a:t>òlnan di e profetanan den</a:t>
            </a:r>
            <a:r>
              <a:rPr kumimoji="0" lang="pap-029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0B0004020202020204" pitchFamily="34" charset="0"/>
              </a:rPr>
              <a:t> e Tèstamènt Nobo</a:t>
            </a:r>
            <a:endParaRPr kumimoji="0" lang="pap-02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</a:endParaRPr>
          </a:p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Profetanan di T</a:t>
            </a:r>
            <a:r>
              <a:rPr lang="pap-029" sz="2000" b="1" dirty="0">
                <a:solidFill>
                  <a:prstClr val="white"/>
                </a:solidFill>
                <a:highlight>
                  <a:srgbClr val="205C01"/>
                </a:highlight>
                <a:latin typeface="Aptos" panose="020B0004020202020204" pitchFamily="34" charset="0"/>
              </a:rPr>
              <a:t>èstamènt Nobo</a:t>
            </a:r>
            <a:r>
              <a:rPr lang="pap-029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:</a:t>
            </a:r>
            <a:endParaRPr kumimoji="0" lang="pap-02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pap-029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Hesus, e profeta profetis</a:t>
            </a:r>
            <a:r>
              <a:rPr lang="pap-029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  <a:latin typeface="Aptos" panose="020B0004020202020204" pitchFamily="34" charset="0"/>
              </a:rPr>
              <a:t>á</a:t>
            </a:r>
            <a:endParaRPr kumimoji="0" lang="pap-029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ap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òstelnan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 profetanan</a:t>
            </a: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Profetanan femenina</a:t>
            </a:r>
          </a:p>
          <a:p>
            <a:pPr marL="893763" lvl="1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Pablo su co-obreronan</a:t>
            </a:r>
            <a:endParaRPr kumimoji="0" lang="pap-029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Profetanan falsu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For di Malakias padilanti, 400 a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ña a pasa sin ku e bos di kualke profeta ta wòrdu tendé entre e pueblo di Dios. Pa motibu di e silensio aki, e pueblo di 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Israel a konsider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e dòktrina(kanon) di Skritura 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 esei ta, e bukinan ku ta kompon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e Tèstamènt Bieu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 pa w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será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What were the roles of these new prophets and prophetesses? Ken nan tabata? Tabatin profetanan falsu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, manera den e tempunan di 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èstamènt Bieu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Sinembargo, Dios no a keda ketu pa muchu mas largu. Na su debido tempu, El a manda un profeta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nobo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Juan Boutista (Mateo 11:7-9). For di e momentu ei padilanti, e profetanan a bolbe apares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é. Nan tabata responsabel, entre otro tareanan, pa skirbi e Tèstamènt Nobo. </a:t>
            </a:r>
            <a:endParaRPr kumimoji="0" lang="pap-029" sz="20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</a:t>
            </a: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ÒLNAN DI E PROFETANAN DEN E TÈSTAMÈNT NOBO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Pero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esun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profetis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á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ta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papia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edifikashon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eksòrtashon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konsuelo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hende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( 1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Korintionan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Den e T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èstamènt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Nobo, profesia ta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presentá komo un don di e Spiritu Santu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kual 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dramá abundantemente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(Rom. 12:6). Den un iglesia soltero lo por tin asina hopi profetanan ku nan mester a tuma turno pa papia (1 Kor. 14:29-31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6692696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 r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òlnan(papelnan) e profetanan aki tabata hasi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(Rev. 19:10; 1:1; Efe. 4:11-12; 1 Kor. 14:3; Echonan 15:32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PROFETANAN DI T</a:t>
            </a:r>
            <a:r>
              <a:rPr kumimoji="0" lang="en-US" sz="52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0B0004020202020204" pitchFamily="34" charset="0"/>
              </a:rPr>
              <a:t>ÈSTAMÈNT NOBO</a:t>
            </a:r>
            <a:endParaRPr kumimoji="0" lang="en-US" sz="52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HESUS, E PROFETA PROFETIS</a:t>
            </a: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  <a:latin typeface="Aptos" panose="020B0004020202020204" pitchFamily="34" charset="0"/>
              </a:rPr>
              <a:t>Á 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Señor bo Dios lo lanta pa bo un profet</a:t>
            </a:r>
            <a:r>
              <a:rPr lang="pap-029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 manera ami for di meimei, for di bo paisanonan. Na djé boso mester skucha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.” </a:t>
            </a:r>
            <a:r>
              <a:rPr kumimoji="0" lang="pap-029" sz="1400" b="1" i="0" u="none" strike="noStrike" kern="1200" cap="none" spc="0" normalizeH="0" baseline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(Deuteronomio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Hesus a w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konsiderá un profeta dor di su kontemporarionan 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(Mat. 21:11; Marko 6:15; Lu</a:t>
            </a:r>
            <a:r>
              <a:rPr lang="pap-029" b="1" dirty="0">
                <a:solidFill>
                  <a:prstClr val="black"/>
                </a:solidFill>
                <a:latin typeface="Aptos" panose="02110004020202020204"/>
              </a:rPr>
              <a:t>as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7:16; Juan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no ta djis “ un lus ku ta lusa den en lug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skur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,” manera e otro profetanan tabata, pero E ta E LUS (2 Pe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dro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1:19; Juan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Pero Hesus no a skirbi e Palabra di Dios, pero E ta E PALABRA                         (J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ua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36595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Pedro a spesifik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ku Hesus tabata e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P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rofeta/Mesias</a:t>
            </a:r>
            <a:r>
              <a:rPr kumimoji="0" lang="pap-029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anunsiá dor di Moisés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 otro profetanan (Deut. 18:15; Echonan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mes a atribu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e título aki na Su mes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(Marko 6:4; Lukas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85529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Su trabou ta bai mas ay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di kualkier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p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rofeta. H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esus ta e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úniko</a:t>
            </a:r>
            <a:r>
              <a:rPr kumimoji="0" lang="pap-029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Kende por ofresé eternidat na nos tur pa medio di Su bida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morto, i resurekshon.</a:t>
            </a:r>
            <a:endParaRPr kumimoji="0" lang="pap-029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 AP</a:t>
            </a: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0B0004020202020204" pitchFamily="34" charset="0"/>
              </a:rPr>
              <a:t>ÒSTELNAN I E PROFETANAN 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“ kual no a wòrdu hasí konosí na hendenan den otro generashonnan manera esaki a wòrdu revelá dor di e Spiritu</a:t>
            </a:r>
            <a:r>
              <a:rPr kumimoji="0" lang="pap-029" sz="1800" b="1" i="0" u="none" strike="noStrike" kern="1200" cap="none" spc="0" normalizeH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 na Dios Su apòstelnan i</a:t>
            </a:r>
            <a:r>
              <a:rPr lang="pap-029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profetanan santu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pap-029" sz="1400" b="1" i="0" u="none" strike="noStrike" kern="1200" cap="none" spc="0" normalizeH="0" baseline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(Efesionan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3:5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NIV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8627156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Ora ku nan a w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menshoná huntu, e apòstelnan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 ta bai prom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ku e profetanan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 eksepto den Lukas 11:49). Pedro ta kompar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e apòstelnan ku e profetanan antiguo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Pedro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ap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òstelnan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profetanan di e T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èstamènt Nobo tin karakterístikanan komun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T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èstamènt Nobo ta menshoná varios profetanan,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algun pa medio di nòmber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Barnabas (ap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òstel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), Simon, Lucio, Mana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n, Saulo (ap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òstel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), Judas, Silas, i Agabo ( Echonan 11:27;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ap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òstelnan a wòrdu enkargá speshalmente pa ta testigonan di e resurekshon dor di Hesus mes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 Echonan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PROFETA FEMENINA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29238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“ [ Felipe</a:t>
            </a:r>
            <a:r>
              <a:rPr kumimoji="0" lang="en-US" sz="13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e </a:t>
            </a:r>
            <a:r>
              <a:rPr kumimoji="0" lang="en-US" sz="13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evangelista</a:t>
            </a:r>
            <a:r>
              <a:rPr lang="en-US" sz="13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]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tabatin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kuater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yiunan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muhé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birgen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kendenan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tabata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profetisá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</a:rPr>
              <a:t> ” (Acts 21:9 NVI)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úniko Profeta femenina menshoná pa nòmber den e Tèstamènt Nobo ta 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Ana, kende “ a papia tokante di e yiu [ Hesus] na tur kende tabata Mirando padilanti  na e redenshon di Jerusal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è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m” (Lukas 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2:36-38 NVI).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Joel a anunsi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di antemano ku e Spiritu Santu lo obra asina ku yiunan hòmber, yiunan muhé, hòmbernan bieu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h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óbennan, sirbidónan,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kri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ánan lo profetisa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(Joel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Ademas, profesia ta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menshoná komo un don komun, tantu den muhénan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den h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òmbernan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Kor.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kuater yiunan muh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di Felipe e evangelista tambe a risibí e don di profesia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 Echonan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 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PABLO SU CO-OBRERONAN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lang="pap-029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Timoteo, mi yiu, mi ta dunando bo e mandato aki konforme e profesianan ku a wòrdu tresí antes tokante di bo, asina dor di rekòrdá nan bo lo por lucha e lucha(bataya) bon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.” </a:t>
            </a:r>
            <a:r>
              <a:rPr kumimoji="0" lang="pap-029" sz="1400" b="1" i="0" u="none" strike="noStrike" kern="1200" cap="none" spc="0" normalizeH="0" baseline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(1 Timoteo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1:18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NIV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Den adishon na ap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òstelnan,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profetanan, i profetanan femenino, algun di Pablo su yudad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ónan ta wòrdu menshoná kende, manera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Barnabas, tabatin e don di profesia: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0223542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7288766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PROFETANAN FALSU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Amigunan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stim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á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no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kere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tur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spiritu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pero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pone e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spiritunan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prueba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pa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mira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nan ta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bini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Dios,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pasombra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hopi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profetanan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falsu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Sali bai den e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mundu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Juan 4:1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NVI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Hesus a avis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á(spiertá) ku profetanan falsu lo lanta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, kende El a yama “ lobonan hambr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á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” (Mat. 24:24; 7:15). E profetanan falsu aki a kumins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á apares</a:t>
            </a:r>
            <a:r>
              <a:rPr lang="pap-029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é asta dentro di e Iglesia tempran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(1 Juan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925217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Nos komo kreyentenan ta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òrdu yamá pa eksaminá e profetanan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asigur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á ku tur nan mensahenan ta konsistente ku Skritura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Kristu-sentriko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Nos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úniko defensa kontra di profetanan falsu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( i kontra di e podernan malu ku ta dirigi nan ) ta pa bisti e armadura ku Dios a prove</a:t>
            </a:r>
            <a:r>
              <a:rPr lang="pap-029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e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pa nos ( Efe.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Profesia berdadero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ta alini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á ku Dios Su Palabra, ta mustra na Kristu,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 ta konstru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í(traha) e Iglesia, mientras ku profetanan falsu ta promové doktrinanan divisor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interes propio.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600549"/>
            <a:ext cx="8052618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Pablo a spierta e ansianonan di Efeso ku  “ lobonan brabu</a:t>
            </a:r>
            <a:r>
              <a:rPr lang="pap-029" sz="19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(hambr</a:t>
            </a:r>
            <a:r>
              <a:rPr lang="pap-029" sz="19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á) </a:t>
            </a:r>
            <a:r>
              <a:rPr kumimoji="0" lang="pap-029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” lo lanta entre (meimei) di nan ( Echonan 20:29). El a</a:t>
            </a:r>
            <a:r>
              <a:rPr kumimoji="0" lang="pap-029" sz="19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spiert e Korintionan tokante di e eksistensia di </a:t>
            </a:r>
            <a:r>
              <a:rPr kumimoji="0" lang="pap-029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“ ap</a:t>
            </a:r>
            <a:r>
              <a:rPr kumimoji="0" lang="pap-029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òstelnan falsu </a:t>
            </a:r>
            <a:r>
              <a:rPr kumimoji="0" lang="pap-029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” (2 Korintionan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564915"/>
            <a:ext cx="757375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 </a:t>
            </a:r>
            <a:r>
              <a:rPr lang="pap-029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Patriar</a:t>
            </a:r>
            <a:r>
              <a:rPr lang="pap-029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kanan</a:t>
            </a:r>
            <a:r>
              <a:rPr lang="pap-029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profetanan, i apòstelnan a papia segun ku nan a wòrdu mové dor di e Spiritu Santu, i nan a deklará klaramente ku nan no a papia dor di nan propio poder, ni den nan propio nòmber. Nan  a </a:t>
            </a:r>
            <a:r>
              <a:rPr lang="pap-029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deseá ku ningun krédito lo por wòrdu atribuí na nan, ku ningun persona lo por konsiderá nan komo e originadónan di kualke kos di kual nan lo por gloria</a:t>
            </a:r>
            <a:r>
              <a:rPr lang="pap-029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Nan tabata yalurs pa e onor di Dios, na Kende tur alabansa ta pertenesé. Nan a deklará ku nan abilidat i e mensahenan ku nan a trese a wòrdu duná na nan komo delegadonan di e poder di Dios. Dios tabata nan outoridat i sufisiensia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103899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</a:rPr>
              <a:t>AP</a:t>
            </a:r>
            <a:r>
              <a:rPr kumimoji="0" lang="en-US" sz="30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0B0004020202020204" pitchFamily="34" charset="0"/>
              </a:rPr>
              <a:t>ÈNDIS</a:t>
            </a:r>
            <a:r>
              <a:rPr kumimoji="0" lang="en-US" sz="30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</a:rPr>
              <a:t>: </a:t>
            </a:r>
            <a:r>
              <a:rPr lang="en-US" sz="30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latin typeface="Aptos" panose="02110004020202020204"/>
              </a:rPr>
              <a:t>E PRINSIPIONAN KLAVE DI</a:t>
            </a:r>
            <a:r>
              <a:rPr kumimoji="0" lang="en-US" sz="30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</a:rPr>
              <a:t> ELLEN G. WHITE SU MINISTERIO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Ellen G. White su ministerio tabatin dos enfoke fundamental: pa trese hende na Hesus; i pa dirig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nan atenshon na e Beibel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981079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418716"/>
            <a:ext cx="62579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</a:rPr>
              <a:t>DI DOS AS: E BEIBEL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Ellen nunka a reklam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ku su skirbimentunan tabata superior na e Beibel pero semper a urgi ku nan lo wòrdu di tèst dor di esaki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Komo un mensahero di Se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ñor, el a konsiderá su mes un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 lus m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énos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guiando hende  na e lus mas grandi, ” e Beibel </a:t>
            </a:r>
            <a:r>
              <a:rPr kumimoji="0" lang="pap-029" sz="1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(Selected Messages, vol. 3, p. 29)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0B0004020202020204" pitchFamily="34" charset="0"/>
              </a:rPr>
              <a:t>É 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HESUS</a:t>
            </a:r>
          </a:p>
          <a:p>
            <a:pPr lvl="0">
              <a:defRPr/>
            </a:pPr>
            <a:r>
              <a:rPr lang="pap-029" b="1" dirty="0">
                <a:solidFill>
                  <a:prstClr val="black"/>
                </a:solidFill>
                <a:latin typeface="Aptos" panose="02110004020202020204"/>
              </a:rPr>
              <a:t>Despues di e kongreso di 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1888, ora ku a w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puntrá tokante di e tópikonan ku a wòrdu diskutí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el a kontest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á(respondé)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“ Mi tabata presentando esaki na boso pa e 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útimo </a:t>
            </a:r>
            <a:r>
              <a:rPr lang="pap-029" b="1" dirty="0">
                <a:solidFill>
                  <a:prstClr val="black"/>
                </a:solidFill>
              </a:rPr>
              <a:t>45 a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ñanan </a:t>
            </a:r>
            <a:r>
              <a:rPr lang="pap-029" b="1" dirty="0">
                <a:solidFill>
                  <a:prstClr val="black"/>
                </a:solidFill>
              </a:rPr>
              <a:t>— e karismanan inkomparabel di Kristu </a:t>
            </a:r>
            <a:r>
              <a:rPr kumimoji="0" lang="pap-029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(Sermons and Talks, vol. 1, p. 116) 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2435</TotalTime>
  <Words>1690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61</cp:revision>
  <dcterms:created xsi:type="dcterms:W3CDTF">2026-10-05T23:31:51Z</dcterms:created>
  <dcterms:modified xsi:type="dcterms:W3CDTF">2026-10-20T08:27:17Z</dcterms:modified>
</cp:coreProperties>
</file>