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5" r:id="rId3"/>
    <p:sldId id="286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A4C"/>
    <a:srgbClr val="FDF589"/>
    <a:srgbClr val="FDDE88"/>
    <a:srgbClr val="EFCB7B"/>
    <a:srgbClr val="FFFFCC"/>
    <a:srgbClr val="582A2A"/>
    <a:srgbClr val="241111"/>
    <a:srgbClr val="51473C"/>
    <a:srgbClr val="EAB0E3"/>
    <a:srgbClr val="6D1D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631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435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5129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2099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036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4604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424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7934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387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5844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5339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615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2" r="23692"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9" r="16495"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551" y="5407620"/>
            <a:ext cx="10285500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pap-029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Dios, despues ku El a papia hopi tempu pasá ku e tatanan pa medio di e profetanan, na hopi okashon i na varios manera,  2 den e último dianan aki a papia ku nos pa medio di Su Yu, Kende El a nombra komo eredero di tur kos, pa medio di Kende tambe El a traha mundu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s-E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s-ES" sz="16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Hebrews</a:t>
            </a:r>
            <a:r>
              <a:rPr lang="es-E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1:1-2, </a:t>
            </a:r>
            <a:r>
              <a:rPr lang="es-ES" sz="12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BS</a:t>
            </a:r>
            <a:r>
              <a:rPr lang="es-E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s-ES" sz="2000" b="1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165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2954655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«</a:t>
            </a:r>
            <a:r>
              <a:rPr lang="pap-029" sz="2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Despues mi a tende e bos di Señor ta puntra: "Ken lo Mi manda i ken lo bai pa Nos?" E ora ei mi a kontestá: "At'ami aki! Manda ami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.”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»</a:t>
            </a:r>
            <a:br>
              <a:rPr lang="es-E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es-ES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(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Isaias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6:8, 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BS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)</a:t>
            </a:r>
            <a:endParaRPr lang="es-ES" sz="2400" b="1" dirty="0">
              <a:solidFill>
                <a:schemeClr val="accent1">
                  <a:lumMod val="75000"/>
                </a:schemeClr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816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8" y="1166842"/>
            <a:ext cx="3641070" cy="452431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ap-029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«Josafat a para i a bisa: "Skuchami, O Juda i habitantenan di Jerusalèm, pone boso konfiansa den SEÑOR boso Dios, i boso lo ta stablesí. Pone boso konfiansa den Su profetanan i prosperá.”»</a:t>
            </a:r>
          </a:p>
          <a:p>
            <a:pPr algn="ctr">
              <a:spcBef>
                <a:spcPts val="1200"/>
              </a:spcBef>
            </a:pP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(2 </a:t>
            </a:r>
            <a:r>
              <a:rPr lang="pap-029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Kronikanan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20:20, </a:t>
            </a:r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BS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s-ES" sz="24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579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ap-029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“Awor tin variedat di donnan, ma e mesun Spiritu.</a:t>
            </a:r>
          </a:p>
          <a:p>
            <a:pPr algn="ctr"/>
            <a:r>
              <a:rPr lang="pap-029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5 I tin variedat di ministerionan, i e mesun Señor.</a:t>
            </a:r>
          </a:p>
          <a:p>
            <a:pPr algn="ctr"/>
            <a:r>
              <a:rPr lang="pap-029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6 I tin variedat di ministerionan, ma e mesun Dios ku ta obra tur kos den tur hende” </a:t>
            </a:r>
            <a:r>
              <a:rPr lang="pap-029" sz="15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(1 Korintionan 12:4-6, </a:t>
            </a:r>
            <a:r>
              <a:rPr lang="pap-029" sz="1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BS</a:t>
            </a:r>
            <a:r>
              <a:rPr lang="pap-029" sz="15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419116" y="1280061"/>
            <a:ext cx="4967444" cy="386259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spcBef>
                <a:spcPts val="600"/>
              </a:spcBef>
            </a:pPr>
            <a:r>
              <a:rPr lang="pap-029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“E Revelashon di Jesu Cristo, ku Dios a dun'E pa mustra Su sirbidónan e kosnan ku mester sosodé pronto; i El a manda esaki i a komunik'é pa medio di Su angel na Su sirbidó Juan,</a:t>
            </a:r>
          </a:p>
          <a:p>
            <a:pPr algn="ctr">
              <a:spcBef>
                <a:spcPts val="600"/>
              </a:spcBef>
            </a:pPr>
            <a:r>
              <a:rPr lang="pap-029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2 kende a duna testimonio di e palabra di Dios i e testimonio di Jesu Cristo, esta, tur loke el a mira” </a:t>
            </a:r>
            <a:r>
              <a:rPr lang="pap-029" b="1" dirty="0">
                <a:solidFill>
                  <a:srgbClr val="9E3939"/>
                </a:solidFill>
                <a:latin typeface="Comic Sans MS" panose="030F0702030302020204" pitchFamily="66" charset="0"/>
              </a:rPr>
              <a:t>(Revelashon 1:1-2)</a:t>
            </a:r>
            <a:endParaRPr lang="pap-029" sz="2400" b="1" dirty="0">
              <a:solidFill>
                <a:srgbClr val="9E393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FD08D0-5EF9-19E5-F782-341DB43F93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18283" r="133" b="1012"/>
          <a:stretch>
            <a:fillRect/>
          </a:stretch>
        </p:blipFill>
        <p:spPr>
          <a:xfrm>
            <a:off x="20" y="10"/>
            <a:ext cx="12191980" cy="5534736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246629"/>
            <a:chOff x="476" y="-3923157"/>
            <a:chExt cx="10667524" cy="249372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B4B6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742EA55B-E990-D286-2F47-42E72DD0BA15}"/>
              </a:ext>
            </a:extLst>
          </p:cNvPr>
          <p:cNvSpPr txBox="1"/>
          <p:nvPr/>
        </p:nvSpPr>
        <p:spPr>
          <a:xfrm>
            <a:off x="0" y="5534747"/>
            <a:ext cx="1206229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“For whatever things were written before were written for our learning, that we through the patience and comfort of the Scriptures might have hope”</a:t>
            </a:r>
            <a:r>
              <a:rPr lang="es-E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(Romans 15:4)</a:t>
            </a:r>
            <a:endParaRPr lang="es-ES" sz="2400" b="1" dirty="0">
              <a:solidFill>
                <a:schemeClr val="accent4">
                  <a:lumMod val="20000"/>
                  <a:lumOff val="8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588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D7934-B4D9-62E7-A2EE-D1D9723B8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75DDB172-8A7E-09CA-0AB4-309D9D2B957C}"/>
              </a:ext>
            </a:extLst>
          </p:cNvPr>
          <p:cNvSpPr/>
          <p:nvPr/>
        </p:nvSpPr>
        <p:spPr>
          <a:xfrm>
            <a:off x="2764277" y="4066162"/>
            <a:ext cx="6663447" cy="256294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8A85827-ADD9-9625-25C7-68B1E5222CA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246931"/>
            <a:ext cx="2232000" cy="2973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7FEE106-9B5E-A027-8065-FAAD63E4F7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2585867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99AF633-DCB6-126E-EB0D-D838B17A3C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4979999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5656680-FAA9-5FB8-3242-66F07C9735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3501947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7E2F076-6173-9CFB-B3A9-7F5D094422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2" r="12512"/>
          <a:stretch>
            <a:fillRect/>
          </a:stretch>
        </p:blipFill>
        <p:spPr>
          <a:xfrm>
            <a:off x="9768263" y="3487325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4AF896E-23FB-06DF-6A9F-BEE1C8CECFF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8" r="7928"/>
          <a:stretch>
            <a:fillRect/>
          </a:stretch>
        </p:blipFill>
        <p:spPr>
          <a:xfrm>
            <a:off x="7374131" y="243519"/>
            <a:ext cx="2232000" cy="3569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94B5999-ADA7-259E-7C88-242D987A62E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44"/>
          <a:stretch>
            <a:fillRect/>
          </a:stretch>
        </p:blipFill>
        <p:spPr>
          <a:xfrm>
            <a:off x="9768263" y="243519"/>
            <a:ext cx="2232002" cy="2976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CBBC763-D1D4-925A-94D8-0348886D4BC2}"/>
              </a:ext>
            </a:extLst>
          </p:cNvPr>
          <p:cNvSpPr txBox="1"/>
          <p:nvPr/>
        </p:nvSpPr>
        <p:spPr>
          <a:xfrm>
            <a:off x="2980779" y="4224247"/>
            <a:ext cx="6230440" cy="2200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ap-029" sz="27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Awor e kosnan aki a sosodé ku nan komo un ehèmpel, i nan a wòrdu skirbí komo un spièrtamentu pa nos, riba kendenan e finnan di e siglonan a bin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  <a:r>
              <a:rPr lang="es-E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s-ES" sz="2000" b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1 </a:t>
            </a:r>
            <a:r>
              <a:rPr lang="pap-029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Korintionan</a:t>
            </a:r>
            <a:r>
              <a:rPr lang="es-E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10:11,</a:t>
            </a:r>
            <a:r>
              <a:rPr lang="es-ES" sz="16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BS</a:t>
            </a:r>
            <a:r>
              <a:rPr lang="es-E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s-ES" sz="28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97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241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915185B-61EC-E6C3-0C73-4D9A07B9A6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03" t="10045" r="3803" b="11901"/>
          <a:stretch>
            <a:fillRect/>
          </a:stretch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-16874"/>
            <a:ext cx="4455736" cy="6874873"/>
          </a:xfrm>
          <a:custGeom>
            <a:avLst/>
            <a:gdLst>
              <a:gd name="csX0" fmla="*/ 0 w 4455736"/>
              <a:gd name="csY0" fmla="*/ 16873 h 6874873"/>
              <a:gd name="csX1" fmla="*/ 3620382 w 4455736"/>
              <a:gd name="csY1" fmla="*/ 6934 h 6874873"/>
              <a:gd name="csX2" fmla="*/ 3603853 w 4455736"/>
              <a:gd name="csY2" fmla="*/ 6630 h 6874873"/>
              <a:gd name="csX3" fmla="*/ 4455673 w 4455736"/>
              <a:gd name="csY3" fmla="*/ 3445873 h 6874873"/>
              <a:gd name="csX4" fmla="*/ 3623730 w 4455736"/>
              <a:gd name="csY4" fmla="*/ 6845359 h 6874873"/>
              <a:gd name="csX5" fmla="*/ 3610443 w 4455736"/>
              <a:gd name="csY5" fmla="*/ 6864934 h 6874873"/>
              <a:gd name="csX6" fmla="*/ 0 w 4455736"/>
              <a:gd name="csY6" fmla="*/ 6874873 h 6874873"/>
              <a:gd name="csX7" fmla="*/ 0 w 4455736"/>
              <a:gd name="csY7" fmla="*/ 16873 h 68748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55736" h="6874873">
                <a:moveTo>
                  <a:pt x="0" y="16873"/>
                </a:moveTo>
                <a:lnTo>
                  <a:pt x="3620382" y="6934"/>
                </a:lnTo>
                <a:cubicBezTo>
                  <a:pt x="3641376" y="30024"/>
                  <a:pt x="3582859" y="-16460"/>
                  <a:pt x="3603853" y="6630"/>
                </a:cubicBezTo>
                <a:cubicBezTo>
                  <a:pt x="4314379" y="866459"/>
                  <a:pt x="4452360" y="2306085"/>
                  <a:pt x="4455673" y="3445873"/>
                </a:cubicBezTo>
                <a:cubicBezTo>
                  <a:pt x="4458986" y="4585661"/>
                  <a:pt x="4334256" y="5985529"/>
                  <a:pt x="3623730" y="6845359"/>
                </a:cubicBezTo>
                <a:lnTo>
                  <a:pt x="3610443" y="6864934"/>
                </a:lnTo>
                <a:lnTo>
                  <a:pt x="0" y="6874873"/>
                </a:lnTo>
                <a:lnTo>
                  <a:pt x="0" y="16873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" y="-26812"/>
            <a:ext cx="4486300" cy="6884811"/>
          </a:xfrm>
          <a:custGeom>
            <a:avLst/>
            <a:gdLst>
              <a:gd name="csX0" fmla="*/ 0 w 4486300"/>
              <a:gd name="csY0" fmla="*/ 26811 h 6884811"/>
              <a:gd name="csX1" fmla="*/ 3621177 w 4486300"/>
              <a:gd name="csY1" fmla="*/ 6933 h 6884811"/>
              <a:gd name="csX2" fmla="*/ 3624526 w 4486300"/>
              <a:gd name="csY2" fmla="*/ 6630 h 6884811"/>
              <a:gd name="csX3" fmla="*/ 4486286 w 4486300"/>
              <a:gd name="csY3" fmla="*/ 3445872 h 6884811"/>
              <a:gd name="csX4" fmla="*/ 3634464 w 4486300"/>
              <a:gd name="csY4" fmla="*/ 6865236 h 6884811"/>
              <a:gd name="csX5" fmla="*/ 3650995 w 4486300"/>
              <a:gd name="csY5" fmla="*/ 6884811 h 6884811"/>
              <a:gd name="csX6" fmla="*/ 0 w 4486300"/>
              <a:gd name="csY6" fmla="*/ 6884811 h 6884811"/>
              <a:gd name="csX7" fmla="*/ 0 w 4486300"/>
              <a:gd name="csY7" fmla="*/ 26811 h 68848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86300" h="6884811">
                <a:moveTo>
                  <a:pt x="0" y="26811"/>
                </a:moveTo>
                <a:lnTo>
                  <a:pt x="3621177" y="6933"/>
                </a:lnTo>
                <a:cubicBezTo>
                  <a:pt x="3642171" y="30023"/>
                  <a:pt x="3603532" y="-16460"/>
                  <a:pt x="3624526" y="6630"/>
                </a:cubicBezTo>
                <a:cubicBezTo>
                  <a:pt x="4335052" y="866459"/>
                  <a:pt x="4484630" y="2302771"/>
                  <a:pt x="4486286" y="3445872"/>
                </a:cubicBezTo>
                <a:cubicBezTo>
                  <a:pt x="4487942" y="4588973"/>
                  <a:pt x="4344990" y="6005406"/>
                  <a:pt x="3634464" y="6865236"/>
                </a:cubicBezTo>
                <a:lnTo>
                  <a:pt x="3650995" y="6884811"/>
                </a:lnTo>
                <a:lnTo>
                  <a:pt x="0" y="6884811"/>
                </a:lnTo>
                <a:lnTo>
                  <a:pt x="0" y="2681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 flipV="1">
            <a:off x="1721680" y="-906979"/>
            <a:ext cx="355619" cy="2984580"/>
          </a:xfrm>
          <a:prstGeom prst="chord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05418D04-1054-FB51-FC2F-BFECA1E50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1721680" y="4780400"/>
            <a:ext cx="355619" cy="2984580"/>
          </a:xfrm>
          <a:prstGeom prst="chord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663A36B-E458-BBFF-DF25-3AC2453EE326}"/>
              </a:ext>
            </a:extLst>
          </p:cNvPr>
          <p:cNvSpPr txBox="1"/>
          <p:nvPr/>
        </p:nvSpPr>
        <p:spPr>
          <a:xfrm>
            <a:off x="305739" y="1453517"/>
            <a:ext cx="3501142" cy="349326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ap-029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“I kuminsando ku Moisés i ku tur e profetanan El a splika nan e kosnan tokante di Su mes den tur e Skrituranan.”</a:t>
            </a:r>
          </a:p>
          <a:p>
            <a:pPr algn="ctr">
              <a:spcBef>
                <a:spcPts val="600"/>
              </a:spcBef>
            </a:pPr>
            <a:r>
              <a:rPr lang="pap-029" sz="20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(Lukas 24:27, </a:t>
            </a:r>
            <a:r>
              <a:rPr lang="pap-029" sz="16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BS</a:t>
            </a:r>
            <a:r>
              <a:rPr lang="es-ES" sz="20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s-ES" sz="28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707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9D1096-DBB6-44D6-A927-FB5AA2A7B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7">
            <a:extLst>
              <a:ext uri="{FF2B5EF4-FFF2-40B4-BE49-F238E27FC236}">
                <a16:creationId xmlns:a16="http://schemas.microsoft.com/office/drawing/2014/main" id="{94013243-300E-D4E6-6D5C-9FC1EDCCF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blipFill dpi="0" rotWithShape="1">
            <a:blip r:embed="rId3"/>
            <a:srcRect/>
            <a:stretch>
              <a:fillRect l="-2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6898284-0410-D14F-E296-1CBEB08A8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840495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4"/>
            <a:srcRect/>
            <a:stretch>
              <a:fillRect t="-7163" b="-7163"/>
            </a:stretch>
          </a:blip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Diagrama de flujo: cinta perforada 3">
            <a:extLst>
              <a:ext uri="{FF2B5EF4-FFF2-40B4-BE49-F238E27FC236}">
                <a16:creationId xmlns:a16="http://schemas.microsoft.com/office/drawing/2014/main" id="{DA37C9A1-EA98-B8C2-02A0-684BE6DB46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199587" y="224072"/>
            <a:ext cx="2207172" cy="241738"/>
          </a:xfrm>
          <a:prstGeom prst="flowChartPunchedTap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Diagrama de flujo: cinta perforada 5">
            <a:extLst>
              <a:ext uri="{FF2B5EF4-FFF2-40B4-BE49-F238E27FC236}">
                <a16:creationId xmlns:a16="http://schemas.microsoft.com/office/drawing/2014/main" id="{C96E125F-CF26-1E1F-99CC-EFE3D57A81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821917" y="6388389"/>
            <a:ext cx="2207172" cy="241738"/>
          </a:xfrm>
          <a:prstGeom prst="flowChartPunchedTap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6D4E58E-30AC-D7E7-E82D-A8B952C36506}"/>
              </a:ext>
            </a:extLst>
          </p:cNvPr>
          <p:cNvSpPr txBox="1"/>
          <p:nvPr/>
        </p:nvSpPr>
        <p:spPr>
          <a:xfrm>
            <a:off x="8187446" y="695582"/>
            <a:ext cx="3657601" cy="546303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ap-029" sz="3200" b="1" dirty="0">
                <a:solidFill>
                  <a:srgbClr val="7A3D00"/>
                </a:solidFill>
                <a:latin typeface="Comic Sans MS" panose="030F0702030302020204" pitchFamily="66" charset="0"/>
              </a:rPr>
              <a:t>“Stimánan, no kere tur spiritu, ma pone e spiritunan na prueba pa mira si nan ta bin di Dios, pasobra hopi profeta falsu a sali bai den mundu”</a:t>
            </a:r>
          </a:p>
          <a:p>
            <a:pPr algn="ctr">
              <a:spcBef>
                <a:spcPts val="600"/>
              </a:spcBef>
            </a:pPr>
            <a:r>
              <a:rPr lang="pap-029" sz="2400" b="1" dirty="0">
                <a:solidFill>
                  <a:srgbClr val="7A3D00"/>
                </a:solidFill>
                <a:latin typeface="Comic Sans MS" panose="030F0702030302020204" pitchFamily="66" charset="0"/>
              </a:rPr>
              <a:t>(1 Juan 4:1</a:t>
            </a:r>
            <a:r>
              <a:rPr lang="es-ES" sz="2400" b="1" dirty="0">
                <a:solidFill>
                  <a:srgbClr val="7A3D00"/>
                </a:solidFill>
                <a:latin typeface="Comic Sans MS" panose="030F0702030302020204" pitchFamily="66" charset="0"/>
              </a:rPr>
              <a:t>, </a:t>
            </a:r>
            <a:r>
              <a:rPr lang="es-ES" b="1" dirty="0">
                <a:solidFill>
                  <a:srgbClr val="7A3D00"/>
                </a:solidFill>
                <a:latin typeface="Comic Sans MS" panose="030F0702030302020204" pitchFamily="66" charset="0"/>
              </a:rPr>
              <a:t>BS</a:t>
            </a:r>
            <a:r>
              <a:rPr lang="es-ES" sz="2400" b="1" dirty="0">
                <a:solidFill>
                  <a:srgbClr val="7A3D00"/>
                </a:solidFill>
                <a:latin typeface="Comic Sans MS" panose="030F0702030302020204" pitchFamily="66" charset="0"/>
              </a:rPr>
              <a:t>)</a:t>
            </a:r>
            <a:endParaRPr lang="es-ES" sz="3200" b="1" dirty="0">
              <a:solidFill>
                <a:srgbClr val="7A3D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04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3B5A0-DF34-3758-AE10-408453EE6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02BD213-F4A0-110F-842E-A5CA90DE7B1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30882A0-F7D8-280D-C431-4C939892314B}"/>
              </a:ext>
            </a:extLst>
          </p:cNvPr>
          <p:cNvSpPr txBox="1"/>
          <p:nvPr/>
        </p:nvSpPr>
        <p:spPr>
          <a:xfrm>
            <a:off x="0" y="204631"/>
            <a:ext cx="10134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ap-029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Pasobra e palabra di Dios ta bibu i aktivo i mas skèrpi ku kualkier spada di dos filo, i ta penetrá te na e divishon di alma i spiritu, i di skarnir i tuti, i ta kapas pa huzga e pensamentunan i intenshonnan di kurason” </a:t>
            </a:r>
            <a:r>
              <a:rPr lang="pap-029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(Hebreonan 4:12, </a:t>
            </a:r>
            <a:r>
              <a:rPr lang="pap-029" sz="1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BS</a:t>
            </a:r>
            <a:r>
              <a:rPr lang="pap-029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pap-029" sz="2400" b="1" dirty="0">
              <a:solidFill>
                <a:schemeClr val="bg1"/>
              </a:solidFill>
              <a:effectLst>
                <a:glow rad="88900">
                  <a:srgbClr val="663300"/>
                </a:glow>
                <a:outerShdw blurRad="38100" dist="38100" dir="2700000" algn="tl">
                  <a:schemeClr val="tx1">
                    <a:alpha val="43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58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81C038-50D8-1657-404F-104388D17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1">
            <a:extLst>
              <a:ext uri="{FF2B5EF4-FFF2-40B4-BE49-F238E27FC236}">
                <a16:creationId xmlns:a16="http://schemas.microsoft.com/office/drawing/2014/main" id="{B78EDDD3-C548-48EF-B3CA-B290B1719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blipFill>
            <a:blip r:embed="rId2"/>
            <a:stretch>
              <a:fillRect l="-2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53376EE-1DA2-7893-CAF0-66D280EF1AA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1" r="13761"/>
          <a:stretch/>
        </p:blipFill>
        <p:spPr>
          <a:xfrm>
            <a:off x="196731" y="166533"/>
            <a:ext cx="3809612" cy="6524936"/>
          </a:xfrm>
          <a:prstGeom prst="rect">
            <a:avLst/>
          </a:prstGeom>
          <a:ln w="38100" cap="sq">
            <a:solidFill>
              <a:srgbClr val="832A0E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1A4771B-7E4D-8C90-4298-F308DA3CCEB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351"/>
          <a:stretch>
            <a:fillRect/>
          </a:stretch>
        </p:blipFill>
        <p:spPr>
          <a:xfrm>
            <a:off x="4196497" y="166533"/>
            <a:ext cx="3797618" cy="6524936"/>
          </a:xfrm>
          <a:prstGeom prst="rect">
            <a:avLst/>
          </a:prstGeom>
          <a:ln w="38100" cap="sq">
            <a:solidFill>
              <a:srgbClr val="44805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5229605-5263-1F14-F98E-413365B7BF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5" r="2450" b="2"/>
          <a:stretch>
            <a:fillRect/>
          </a:stretch>
        </p:blipFill>
        <p:spPr>
          <a:xfrm>
            <a:off x="8183346" y="166533"/>
            <a:ext cx="3822808" cy="3160653"/>
          </a:xfrm>
          <a:prstGeom prst="rect">
            <a:avLst/>
          </a:prstGeom>
          <a:ln w="38100" cap="sq">
            <a:solidFill>
              <a:srgbClr val="96613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CECC7C5-4187-5591-9B01-65CBFF992D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183346" y="3506741"/>
            <a:ext cx="3822808" cy="3184726"/>
          </a:xfrm>
          <a:prstGeom prst="rect">
            <a:avLst/>
          </a:prstGeom>
          <a:solidFill>
            <a:srgbClr val="EAB0E3"/>
          </a:solidFill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9666E12-5BD3-B4A9-F925-464C70902868}"/>
              </a:ext>
            </a:extLst>
          </p:cNvPr>
          <p:cNvSpPr txBox="1"/>
          <p:nvPr/>
        </p:nvSpPr>
        <p:spPr>
          <a:xfrm>
            <a:off x="8335524" y="3428434"/>
            <a:ext cx="3518453" cy="333937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ap-029" sz="2800" b="1" dirty="0">
                <a:solidFill>
                  <a:srgbClr val="6D1D63"/>
                </a:solidFill>
                <a:latin typeface="Comic Sans MS" panose="030F0702030302020204" pitchFamily="66" charset="0"/>
              </a:rPr>
              <a:t>“</a:t>
            </a:r>
            <a:r>
              <a:rPr lang="pap-029" sz="2600" b="1" dirty="0">
                <a:solidFill>
                  <a:srgbClr val="6D1D63"/>
                </a:solidFill>
                <a:latin typeface="Comic Sans MS" panose="030F0702030302020204" pitchFamily="66" charset="0"/>
              </a:rPr>
              <a:t>Siguramente, SEÑOR Dios no ta hasi nada, sin ku E revelá Su konseho sekreto na Su sirbidónan, e profetanan</a:t>
            </a:r>
            <a:r>
              <a:rPr lang="pap-029" sz="2800" b="1" dirty="0">
                <a:solidFill>
                  <a:srgbClr val="6D1D63"/>
                </a:solidFill>
                <a:latin typeface="Comic Sans MS" panose="030F0702030302020204" pitchFamily="66" charset="0"/>
              </a:rPr>
              <a:t>”</a:t>
            </a:r>
          </a:p>
          <a:p>
            <a:pPr algn="ctr">
              <a:spcBef>
                <a:spcPts val="600"/>
              </a:spcBef>
            </a:pPr>
            <a:r>
              <a:rPr lang="pap-029" sz="2000" b="1" dirty="0">
                <a:solidFill>
                  <a:srgbClr val="6D1D63"/>
                </a:solidFill>
                <a:latin typeface="Comic Sans MS" panose="030F0702030302020204" pitchFamily="66" charset="0"/>
              </a:rPr>
              <a:t>(Amos 3:7, </a:t>
            </a:r>
            <a:r>
              <a:rPr lang="pap-029" sz="1600" b="1" dirty="0">
                <a:solidFill>
                  <a:srgbClr val="6D1D63"/>
                </a:solidFill>
                <a:latin typeface="Comic Sans MS" panose="030F0702030302020204" pitchFamily="66" charset="0"/>
              </a:rPr>
              <a:t>BS</a:t>
            </a:r>
            <a:r>
              <a:rPr lang="pap-029" sz="2000" b="1" dirty="0">
                <a:solidFill>
                  <a:srgbClr val="6D1D63"/>
                </a:solidFill>
                <a:latin typeface="Comic Sans MS" panose="030F0702030302020204" pitchFamily="66" charset="0"/>
              </a:rPr>
              <a:t>)</a:t>
            </a:r>
            <a:endParaRPr lang="pap-029" sz="2800" b="1" dirty="0">
              <a:solidFill>
                <a:srgbClr val="6D1D63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576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C698774-82B7-AB0C-1B42-F98EE71D60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641FBD4-8992-CDAA-B952-7A90FC1BCE91}"/>
              </a:ext>
            </a:extLst>
          </p:cNvPr>
          <p:cNvSpPr txBox="1"/>
          <p:nvPr/>
        </p:nvSpPr>
        <p:spPr>
          <a:xfrm>
            <a:off x="180367" y="94667"/>
            <a:ext cx="619125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ap-029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“I lo sosodé despues di esaki ku lo Mi basha Mi Spiritu riba henter humanidat; i boso yu hòmbernan i yu muhénan lo profetisá, boso ansianonan lo soña soñonan, boso hobennan lo mira vishonnan.</a:t>
            </a:r>
          </a:p>
          <a:p>
            <a:pPr algn="ctr"/>
            <a:r>
              <a:rPr lang="pap-029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29 I tambe riba e sirbidónan hòmber i muhé lo Mi basha Mi Spiritu den e dianan ei.” </a:t>
            </a:r>
            <a:r>
              <a:rPr lang="es-ES" sz="16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(Joel 2:28-29 </a:t>
            </a:r>
            <a:r>
              <a:rPr lang="es-ES" sz="1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BS</a:t>
            </a:r>
            <a:r>
              <a:rPr lang="es-ES" sz="16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s-ES" sz="2000" b="1" dirty="0">
              <a:solidFill>
                <a:srgbClr val="FDF589"/>
              </a:solidFill>
              <a:effectLst>
                <a:glow rad="101600">
                  <a:srgbClr val="582A2A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639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B248A-98CE-FA44-007A-275DE4A83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7F5522A-1795-66C5-5BD7-8A8DDBF7A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7" r="-1" b="-1"/>
          <a:stretch>
            <a:fillRect/>
          </a:stretch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15" name="Rectangle 10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3245E02-311A-F610-5445-F17D6B2394EE}"/>
              </a:ext>
            </a:extLst>
          </p:cNvPr>
          <p:cNvSpPr txBox="1"/>
          <p:nvPr/>
        </p:nvSpPr>
        <p:spPr>
          <a:xfrm>
            <a:off x="8315121" y="922705"/>
            <a:ext cx="3677054" cy="4563333"/>
          </a:xfrm>
          <a:custGeom>
            <a:avLst/>
            <a:gdLst>
              <a:gd name="csX0" fmla="*/ 0 w 3677054"/>
              <a:gd name="csY0" fmla="*/ 0 h 4563333"/>
              <a:gd name="csX1" fmla="*/ 525293 w 3677054"/>
              <a:gd name="csY1" fmla="*/ 0 h 4563333"/>
              <a:gd name="csX2" fmla="*/ 1087357 w 3677054"/>
              <a:gd name="csY2" fmla="*/ 0 h 4563333"/>
              <a:gd name="csX3" fmla="*/ 1575880 w 3677054"/>
              <a:gd name="csY3" fmla="*/ 0 h 4563333"/>
              <a:gd name="csX4" fmla="*/ 2137944 w 3677054"/>
              <a:gd name="csY4" fmla="*/ 0 h 4563333"/>
              <a:gd name="csX5" fmla="*/ 2736779 w 3677054"/>
              <a:gd name="csY5" fmla="*/ 0 h 4563333"/>
              <a:gd name="csX6" fmla="*/ 3188531 w 3677054"/>
              <a:gd name="csY6" fmla="*/ 0 h 4563333"/>
              <a:gd name="csX7" fmla="*/ 3677054 w 3677054"/>
              <a:gd name="csY7" fmla="*/ 0 h 4563333"/>
              <a:gd name="csX8" fmla="*/ 3677054 w 3677054"/>
              <a:gd name="csY8" fmla="*/ 433517 h 4563333"/>
              <a:gd name="csX9" fmla="*/ 3677054 w 3677054"/>
              <a:gd name="csY9" fmla="*/ 1095200 h 4563333"/>
              <a:gd name="csX10" fmla="*/ 3677054 w 3677054"/>
              <a:gd name="csY10" fmla="*/ 1665617 h 4563333"/>
              <a:gd name="csX11" fmla="*/ 3677054 w 3677054"/>
              <a:gd name="csY11" fmla="*/ 2144767 h 4563333"/>
              <a:gd name="csX12" fmla="*/ 3677054 w 3677054"/>
              <a:gd name="csY12" fmla="*/ 2760816 h 4563333"/>
              <a:gd name="csX13" fmla="*/ 3677054 w 3677054"/>
              <a:gd name="csY13" fmla="*/ 3239966 h 4563333"/>
              <a:gd name="csX14" fmla="*/ 3677054 w 3677054"/>
              <a:gd name="csY14" fmla="*/ 3673483 h 4563333"/>
              <a:gd name="csX15" fmla="*/ 3677054 w 3677054"/>
              <a:gd name="csY15" fmla="*/ 4563333 h 4563333"/>
              <a:gd name="csX16" fmla="*/ 3262072 w 3677054"/>
              <a:gd name="csY16" fmla="*/ 4563333 h 4563333"/>
              <a:gd name="csX17" fmla="*/ 2700008 w 3677054"/>
              <a:gd name="csY17" fmla="*/ 4563333 h 4563333"/>
              <a:gd name="csX18" fmla="*/ 2101174 w 3677054"/>
              <a:gd name="csY18" fmla="*/ 4563333 h 4563333"/>
              <a:gd name="csX19" fmla="*/ 1686192 w 3677054"/>
              <a:gd name="csY19" fmla="*/ 4563333 h 4563333"/>
              <a:gd name="csX20" fmla="*/ 1124128 w 3677054"/>
              <a:gd name="csY20" fmla="*/ 4563333 h 4563333"/>
              <a:gd name="csX21" fmla="*/ 525293 w 3677054"/>
              <a:gd name="csY21" fmla="*/ 4563333 h 4563333"/>
              <a:gd name="csX22" fmla="*/ 0 w 3677054"/>
              <a:gd name="csY22" fmla="*/ 4563333 h 4563333"/>
              <a:gd name="csX23" fmla="*/ 0 w 3677054"/>
              <a:gd name="csY23" fmla="*/ 4038550 h 4563333"/>
              <a:gd name="csX24" fmla="*/ 0 w 3677054"/>
              <a:gd name="csY24" fmla="*/ 3559400 h 4563333"/>
              <a:gd name="csX25" fmla="*/ 0 w 3677054"/>
              <a:gd name="csY25" fmla="*/ 3034616 h 4563333"/>
              <a:gd name="csX26" fmla="*/ 0 w 3677054"/>
              <a:gd name="csY26" fmla="*/ 2509833 h 4563333"/>
              <a:gd name="csX27" fmla="*/ 0 w 3677054"/>
              <a:gd name="csY27" fmla="*/ 2076317 h 4563333"/>
              <a:gd name="csX28" fmla="*/ 0 w 3677054"/>
              <a:gd name="csY28" fmla="*/ 1505900 h 4563333"/>
              <a:gd name="csX29" fmla="*/ 0 w 3677054"/>
              <a:gd name="csY29" fmla="*/ 844217 h 4563333"/>
              <a:gd name="csX30" fmla="*/ 0 w 3677054"/>
              <a:gd name="csY30" fmla="*/ 0 h 45633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3677054" h="4563333" extrusionOk="0">
                <a:moveTo>
                  <a:pt x="0" y="0"/>
                </a:moveTo>
                <a:cubicBezTo>
                  <a:pt x="120553" y="-1453"/>
                  <a:pt x="298258" y="19106"/>
                  <a:pt x="525293" y="0"/>
                </a:cubicBezTo>
                <a:cubicBezTo>
                  <a:pt x="752328" y="-19106"/>
                  <a:pt x="845323" y="11107"/>
                  <a:pt x="1087357" y="0"/>
                </a:cubicBezTo>
                <a:cubicBezTo>
                  <a:pt x="1329391" y="-11107"/>
                  <a:pt x="1459449" y="24348"/>
                  <a:pt x="1575880" y="0"/>
                </a:cubicBezTo>
                <a:cubicBezTo>
                  <a:pt x="1692311" y="-24348"/>
                  <a:pt x="2002174" y="45680"/>
                  <a:pt x="2137944" y="0"/>
                </a:cubicBezTo>
                <a:cubicBezTo>
                  <a:pt x="2273714" y="-45680"/>
                  <a:pt x="2607338" y="56013"/>
                  <a:pt x="2736779" y="0"/>
                </a:cubicBezTo>
                <a:cubicBezTo>
                  <a:pt x="2866220" y="-56013"/>
                  <a:pt x="3082493" y="51544"/>
                  <a:pt x="3188531" y="0"/>
                </a:cubicBezTo>
                <a:cubicBezTo>
                  <a:pt x="3294569" y="-51544"/>
                  <a:pt x="3504473" y="57256"/>
                  <a:pt x="3677054" y="0"/>
                </a:cubicBezTo>
                <a:cubicBezTo>
                  <a:pt x="3683489" y="162022"/>
                  <a:pt x="3667976" y="276845"/>
                  <a:pt x="3677054" y="433517"/>
                </a:cubicBezTo>
                <a:cubicBezTo>
                  <a:pt x="3686132" y="590189"/>
                  <a:pt x="3643796" y="836359"/>
                  <a:pt x="3677054" y="1095200"/>
                </a:cubicBezTo>
                <a:cubicBezTo>
                  <a:pt x="3710312" y="1354041"/>
                  <a:pt x="3631381" y="1452364"/>
                  <a:pt x="3677054" y="1665617"/>
                </a:cubicBezTo>
                <a:cubicBezTo>
                  <a:pt x="3722727" y="1878870"/>
                  <a:pt x="3620323" y="1936478"/>
                  <a:pt x="3677054" y="2144767"/>
                </a:cubicBezTo>
                <a:cubicBezTo>
                  <a:pt x="3733785" y="2353056"/>
                  <a:pt x="3644404" y="2551710"/>
                  <a:pt x="3677054" y="2760816"/>
                </a:cubicBezTo>
                <a:cubicBezTo>
                  <a:pt x="3709704" y="2969922"/>
                  <a:pt x="3662557" y="3022448"/>
                  <a:pt x="3677054" y="3239966"/>
                </a:cubicBezTo>
                <a:cubicBezTo>
                  <a:pt x="3691551" y="3457484"/>
                  <a:pt x="3658840" y="3521676"/>
                  <a:pt x="3677054" y="3673483"/>
                </a:cubicBezTo>
                <a:cubicBezTo>
                  <a:pt x="3695268" y="3825290"/>
                  <a:pt x="3659385" y="4134960"/>
                  <a:pt x="3677054" y="4563333"/>
                </a:cubicBezTo>
                <a:cubicBezTo>
                  <a:pt x="3504119" y="4595543"/>
                  <a:pt x="3369604" y="4548116"/>
                  <a:pt x="3262072" y="4563333"/>
                </a:cubicBezTo>
                <a:cubicBezTo>
                  <a:pt x="3154540" y="4578550"/>
                  <a:pt x="2937208" y="4521931"/>
                  <a:pt x="2700008" y="4563333"/>
                </a:cubicBezTo>
                <a:cubicBezTo>
                  <a:pt x="2462808" y="4604735"/>
                  <a:pt x="2391092" y="4545177"/>
                  <a:pt x="2101174" y="4563333"/>
                </a:cubicBezTo>
                <a:cubicBezTo>
                  <a:pt x="1811256" y="4581489"/>
                  <a:pt x="1773004" y="4541807"/>
                  <a:pt x="1686192" y="4563333"/>
                </a:cubicBezTo>
                <a:cubicBezTo>
                  <a:pt x="1599380" y="4584859"/>
                  <a:pt x="1304876" y="4558321"/>
                  <a:pt x="1124128" y="4563333"/>
                </a:cubicBezTo>
                <a:cubicBezTo>
                  <a:pt x="943380" y="4568345"/>
                  <a:pt x="805771" y="4495337"/>
                  <a:pt x="525293" y="4563333"/>
                </a:cubicBezTo>
                <a:cubicBezTo>
                  <a:pt x="244815" y="4631329"/>
                  <a:pt x="154680" y="4509187"/>
                  <a:pt x="0" y="4563333"/>
                </a:cubicBezTo>
                <a:cubicBezTo>
                  <a:pt x="-42227" y="4435786"/>
                  <a:pt x="41503" y="4256130"/>
                  <a:pt x="0" y="4038550"/>
                </a:cubicBezTo>
                <a:cubicBezTo>
                  <a:pt x="-41503" y="3820970"/>
                  <a:pt x="12777" y="3749538"/>
                  <a:pt x="0" y="3559400"/>
                </a:cubicBezTo>
                <a:cubicBezTo>
                  <a:pt x="-12777" y="3369262"/>
                  <a:pt x="14447" y="3262077"/>
                  <a:pt x="0" y="3034616"/>
                </a:cubicBezTo>
                <a:cubicBezTo>
                  <a:pt x="-14447" y="2807155"/>
                  <a:pt x="43397" y="2709214"/>
                  <a:pt x="0" y="2509833"/>
                </a:cubicBezTo>
                <a:cubicBezTo>
                  <a:pt x="-43397" y="2310452"/>
                  <a:pt x="39634" y="2252376"/>
                  <a:pt x="0" y="2076317"/>
                </a:cubicBezTo>
                <a:cubicBezTo>
                  <a:pt x="-39634" y="1900258"/>
                  <a:pt x="27437" y="1653003"/>
                  <a:pt x="0" y="1505900"/>
                </a:cubicBezTo>
                <a:cubicBezTo>
                  <a:pt x="-27437" y="1358797"/>
                  <a:pt x="75359" y="1129529"/>
                  <a:pt x="0" y="844217"/>
                </a:cubicBezTo>
                <a:cubicBezTo>
                  <a:pt x="-75359" y="558905"/>
                  <a:pt x="19910" y="325096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accent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0661829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50800">
              <a:srgbClr val="FFC000">
                <a:alpha val="21000"/>
              </a:srgbClr>
            </a:glow>
          </a:effectLst>
        </p:spPr>
        <p:txBody>
          <a:bodyPr wrap="square" lIns="144000" tIns="144000" rIns="144000" bIns="10800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pap-029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Tur Skritura ta inspirá pa Dios i ta útil pa siñansa, pa reprendementu, pa korekshon, pa eduká den hustisia,</a:t>
            </a:r>
          </a:p>
          <a:p>
            <a:pPr algn="ctr"/>
            <a:r>
              <a:rPr lang="pap-029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pa e hende di Dios por ta perfekto, ekipá pa tur bon obra”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A55B813-EB18-7B68-B448-4A77ABED6524}"/>
              </a:ext>
            </a:extLst>
          </p:cNvPr>
          <p:cNvSpPr txBox="1"/>
          <p:nvPr/>
        </p:nvSpPr>
        <p:spPr>
          <a:xfrm>
            <a:off x="8115296" y="6448704"/>
            <a:ext cx="40767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Timoteo 3:16-17, </a:t>
            </a:r>
            <a:r>
              <a:rPr lang="es-E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BS</a:t>
            </a:r>
            <a:r>
              <a:rPr lang="es-E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s-E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56394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ppt/theme/themeOverride2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3.xml><?xml version="1.0" encoding="utf-8"?>
<a:themeOverride xmlns:a="http://schemas.openxmlformats.org/drawingml/2006/main">
  <a:clrScheme name="Personalizado 1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DCADB"/>
    </a:accent1>
    <a:accent2>
      <a:srgbClr val="F4642A"/>
    </a:accent2>
    <a:accent3>
      <a:srgbClr val="5CEE74"/>
    </a:accent3>
    <a:accent4>
      <a:srgbClr val="FBD805"/>
    </a:accent4>
    <a:accent5>
      <a:srgbClr val="C953DD"/>
    </a:accent5>
    <a:accent6>
      <a:srgbClr val="D42420"/>
    </a:accent6>
    <a:hlink>
      <a:srgbClr val="0740BF"/>
    </a:hlink>
    <a:folHlink>
      <a:srgbClr val="A75E3D"/>
    </a:folHlink>
  </a:clrScheme>
</a:themeOverride>
</file>

<file path=ppt/theme/themeOverride4.xml><?xml version="1.0" encoding="utf-8"?>
<a:themeOverride xmlns:a="http://schemas.openxmlformats.org/drawingml/2006/main">
  <a:clrScheme name="Personalizado 7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CE145B"/>
    </a:accent1>
    <a:accent2>
      <a:srgbClr val="92D050"/>
    </a:accent2>
    <a:accent3>
      <a:srgbClr val="FFFF66"/>
    </a:accent3>
    <a:accent4>
      <a:srgbClr val="33CCCC"/>
    </a:accent4>
    <a:accent5>
      <a:srgbClr val="9F07C9"/>
    </a:accent5>
    <a:accent6>
      <a:srgbClr val="5415F1"/>
    </a:accent6>
    <a:hlink>
      <a:srgbClr val="EF07DE"/>
    </a:hlink>
    <a:folHlink>
      <a:srgbClr val="B2B2B2"/>
    </a:folHlink>
  </a:clrScheme>
</a:themeOverride>
</file>

<file path=ppt/theme/themeOverride5.xml><?xml version="1.0" encoding="utf-8"?>
<a:themeOverride xmlns:a="http://schemas.openxmlformats.org/drawingml/2006/main">
  <a:clrScheme name="Personalizado 1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DCADB"/>
    </a:accent1>
    <a:accent2>
      <a:srgbClr val="F4642A"/>
    </a:accent2>
    <a:accent3>
      <a:srgbClr val="5CEE74"/>
    </a:accent3>
    <a:accent4>
      <a:srgbClr val="FBD805"/>
    </a:accent4>
    <a:accent5>
      <a:srgbClr val="C953DD"/>
    </a:accent5>
    <a:accent6>
      <a:srgbClr val="D42420"/>
    </a:accent6>
    <a:hlink>
      <a:srgbClr val="0740BF"/>
    </a:hlink>
    <a:folHlink>
      <a:srgbClr val="A75E3D"/>
    </a:folHlink>
  </a:clrScheme>
</a:themeOverride>
</file>

<file path=ppt/theme/themeOverride6.xml><?xml version="1.0" encoding="utf-8"?>
<a:themeOverride xmlns:a="http://schemas.openxmlformats.org/drawingml/2006/main">
  <a:clrScheme name="Personalizado 1">
    <a:dk1>
      <a:sysClr val="windowText" lastClr="000000"/>
    </a:dk1>
    <a:lt1>
      <a:sysClr val="window" lastClr="FFFFFF"/>
    </a:lt1>
    <a:dk2>
      <a:srgbClr val="44546A"/>
    </a:dk2>
    <a:lt2>
      <a:srgbClr val="33CCCC"/>
    </a:lt2>
    <a:accent1>
      <a:srgbClr val="339966"/>
    </a:accent1>
    <a:accent2>
      <a:srgbClr val="9900CC"/>
    </a:accent2>
    <a:accent3>
      <a:srgbClr val="FF3300"/>
    </a:accent3>
    <a:accent4>
      <a:srgbClr val="FFC000"/>
    </a:accent4>
    <a:accent5>
      <a:srgbClr val="0033CC"/>
    </a:accent5>
    <a:accent6>
      <a:srgbClr val="F5F01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902</TotalTime>
  <Words>624</Words>
  <Application>Microsoft Office PowerPoint</Application>
  <PresentationFormat>Panorámica</PresentationFormat>
  <Paragraphs>23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Isabel Laveda</dc:creator>
  <cp:lastModifiedBy>Sergio</cp:lastModifiedBy>
  <cp:revision>60</cp:revision>
  <dcterms:created xsi:type="dcterms:W3CDTF">2026-08-22T18:31:20Z</dcterms:created>
  <dcterms:modified xsi:type="dcterms:W3CDTF">2026-09-27T06:55:21Z</dcterms:modified>
</cp:coreProperties>
</file>