
<file path=[Content_Types].xml><?xml version="1.0" encoding="utf-8"?>
<Types xmlns="http://schemas.openxmlformats.org/package/2006/content-types">
  <Override PartName="/ppt/slideMasters/slideMaster3.xml" ContentType="application/vnd.openxmlformats-officedocument.presentationml.slideMaster+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drawing9.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gif" ContentType="image/gif"/>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17"/>
  </p:notesMasterIdLst>
  <p:sldIdLst>
    <p:sldId id="282" r:id="rId4"/>
    <p:sldId id="287" r:id="rId5"/>
    <p:sldId id="257" r:id="rId6"/>
    <p:sldId id="258" r:id="rId7"/>
    <p:sldId id="276" r:id="rId8"/>
    <p:sldId id="277" r:id="rId9"/>
    <p:sldId id="260" r:id="rId10"/>
    <p:sldId id="284" r:id="rId11"/>
    <p:sldId id="288" r:id="rId12"/>
    <p:sldId id="289" r:id="rId13"/>
    <p:sldId id="290" r:id="rId14"/>
    <p:sldId id="291" r:id="rId15"/>
    <p:sldId id="292" r:id="rId16"/>
  </p:sldIdLst>
  <p:sldSz cx="12192000" cy="6858000"/>
  <p:notesSz cx="6858000" cy="9144000"/>
  <p:embeddedFontLst>
    <p:embeddedFont>
      <p:font typeface="Calibri" pitchFamily="34" charset="0"/>
      <p:regular r:id="rId18"/>
      <p:bold r:id="rId19"/>
      <p:italic r:id="rId20"/>
      <p:boldItalic r:id="rId21"/>
    </p:embeddedFont>
    <p:embeddedFont>
      <p:font typeface="Comic Sans MS" pitchFamily="66" charset="0"/>
      <p:regular r:id="rId22"/>
      <p:bold r:id="rId23"/>
      <p:italic r:id="rId24"/>
      <p:boldItalic r:id="rId25"/>
    </p:embeddedFont>
    <p:embeddedFont>
      <p:font typeface="Constantia"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1" d="100"/>
          <a:sy n="121" d="100"/>
        </p:scale>
        <p:origin x="-108"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ata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pl-PL" sz="2000" b="1" dirty="0" smtClean="0">
              <a:effectLst>
                <a:outerShdw blurRad="38100" dist="38100" dir="2700000" algn="tl">
                  <a:srgbClr val="000000">
                    <a:alpha val="43137"/>
                  </a:srgbClr>
                </a:outerShdw>
              </a:effectLst>
            </a:rPr>
            <a:t>Okres prześladowań jest zapowiadany na trzy różne sposoby</a:t>
          </a:r>
          <a:endParaRPr lang="es-ES" sz="2000" b="1" dirty="0">
            <a:effectLst>
              <a:outerShdw blurRad="38100" dist="38100" dir="2700000" algn="tl">
                <a:srgbClr val="000000">
                  <a:alpha val="43137"/>
                </a:srgbClr>
              </a:outerShdw>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pl-PL" sz="2000" b="1" dirty="0" smtClean="0"/>
            <a:t>„czas, czasy i pół czasu</a:t>
          </a:r>
          <a:r>
            <a:rPr lang="en-US" sz="2000" b="1" dirty="0" smtClean="0"/>
            <a:t>” </a:t>
          </a:r>
          <a:r>
            <a:rPr lang="pl-PL" sz="2000" b="1" dirty="0" smtClean="0"/>
            <a:t>   </a:t>
          </a:r>
          <a:r>
            <a:rPr lang="en-US" sz="2000" b="1" dirty="0" smtClean="0"/>
            <a:t>(</a:t>
          </a:r>
          <a:r>
            <a:rPr lang="en-US" sz="2000" b="1" dirty="0" err="1" smtClean="0"/>
            <a:t>Dn</a:t>
          </a:r>
          <a:r>
            <a:rPr lang="en-US" sz="2000" b="1" dirty="0" smtClean="0"/>
            <a:t> 7</a:t>
          </a:r>
          <a:r>
            <a:rPr lang="pl-PL" sz="2000" b="1" dirty="0" smtClean="0"/>
            <a:t>,</a:t>
          </a:r>
          <a:r>
            <a:rPr lang="en-US" sz="2000" b="1" dirty="0" smtClean="0"/>
            <a:t>25</a:t>
          </a:r>
          <a:r>
            <a:rPr lang="en-US" sz="2000" b="1" dirty="0"/>
            <a:t>; </a:t>
          </a:r>
          <a:r>
            <a:rPr lang="en-US" sz="2000" b="1" dirty="0" smtClean="0"/>
            <a:t>12</a:t>
          </a:r>
          <a:r>
            <a:rPr lang="pl-PL" sz="2000" b="1" dirty="0" smtClean="0"/>
            <a:t>,</a:t>
          </a:r>
          <a:r>
            <a:rPr lang="en-US" sz="2000" b="1" dirty="0" smtClean="0"/>
            <a:t>7</a:t>
          </a:r>
          <a:r>
            <a:rPr lang="en-US" sz="2000" b="1" dirty="0"/>
            <a:t>; </a:t>
          </a:r>
          <a:r>
            <a:rPr lang="pl-PL" sz="2000" b="1" dirty="0" smtClean="0"/>
            <a:t>Ap</a:t>
          </a:r>
          <a:r>
            <a:rPr lang="en-US" sz="2000" b="1" dirty="0" smtClean="0"/>
            <a:t> 12</a:t>
          </a:r>
          <a:r>
            <a:rPr lang="pl-PL" sz="2000" b="1" dirty="0" smtClean="0"/>
            <a:t>,</a:t>
          </a:r>
          <a:r>
            <a:rPr lang="en-US" sz="2000" b="1" dirty="0" smtClean="0"/>
            <a:t>14</a:t>
          </a:r>
          <a:r>
            <a:rPr lang="en-US" sz="2000" b="1" dirty="0"/>
            <a:t>)</a:t>
          </a:r>
          <a:endParaRPr lang="es-ES" sz="2000" b="1" dirty="0"/>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n-US" sz="2000" b="1" dirty="0" smtClean="0"/>
            <a:t>1260 </a:t>
          </a:r>
          <a:r>
            <a:rPr lang="pl-PL" sz="2000" b="1" dirty="0" smtClean="0"/>
            <a:t>dni</a:t>
          </a:r>
          <a:r>
            <a:rPr lang="en-US" sz="2000" b="1" dirty="0" smtClean="0"/>
            <a:t> (</a:t>
          </a:r>
          <a:r>
            <a:rPr lang="pl-PL" sz="2000" b="1" dirty="0" smtClean="0"/>
            <a:t>Ap </a:t>
          </a:r>
          <a:r>
            <a:rPr lang="en-US" sz="2000" b="1" dirty="0" smtClean="0"/>
            <a:t>11</a:t>
          </a:r>
          <a:r>
            <a:rPr lang="pl-PL" sz="2000" b="1" dirty="0" smtClean="0"/>
            <a:t>,</a:t>
          </a:r>
          <a:r>
            <a:rPr lang="en-US" sz="2000" b="1" dirty="0" smtClean="0"/>
            <a:t>3</a:t>
          </a:r>
          <a:r>
            <a:rPr lang="en-US" sz="2000" b="1" dirty="0"/>
            <a:t>; </a:t>
          </a:r>
          <a:r>
            <a:rPr lang="en-US" sz="2000" b="1" dirty="0" smtClean="0"/>
            <a:t>12</a:t>
          </a:r>
          <a:r>
            <a:rPr lang="pl-PL" sz="2000" b="1" dirty="0" smtClean="0"/>
            <a:t>,</a:t>
          </a:r>
          <a:r>
            <a:rPr lang="en-US" sz="2000" b="1" dirty="0" smtClean="0"/>
            <a:t>6</a:t>
          </a:r>
          <a:r>
            <a:rPr lang="es-ES" sz="2000" b="1" dirty="0"/>
            <a:t>)</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pl-PL" sz="2000" b="1" dirty="0" smtClean="0"/>
            <a:t>42 miesiące </a:t>
          </a:r>
          <a:r>
            <a:rPr lang="en-US" sz="2000" b="1" dirty="0" smtClean="0"/>
            <a:t>(</a:t>
          </a:r>
          <a:r>
            <a:rPr lang="pl-PL" sz="2000" b="1" dirty="0" smtClean="0"/>
            <a:t>Ap</a:t>
          </a:r>
          <a:r>
            <a:rPr lang="en-US" sz="2000" b="1" dirty="0" smtClean="0"/>
            <a:t> 11</a:t>
          </a:r>
          <a:r>
            <a:rPr lang="pl-PL" sz="2000" b="1" dirty="0" smtClean="0"/>
            <a:t>,</a:t>
          </a:r>
          <a:r>
            <a:rPr lang="en-US" sz="2000" b="1" dirty="0" smtClean="0"/>
            <a:t>2</a:t>
          </a:r>
          <a:r>
            <a:rPr lang="en-US" sz="2000" b="1" dirty="0"/>
            <a:t>; </a:t>
          </a:r>
          <a:r>
            <a:rPr lang="en-US" sz="2000" b="1" dirty="0" smtClean="0"/>
            <a:t>13</a:t>
          </a:r>
          <a:r>
            <a:rPr lang="pl-PL" sz="2000" b="1" dirty="0" smtClean="0"/>
            <a:t>,</a:t>
          </a:r>
          <a:r>
            <a:rPr lang="en-US" sz="2000" b="1" dirty="0" smtClean="0"/>
            <a:t>5</a:t>
          </a:r>
          <a:r>
            <a:rPr lang="es-ES" sz="2000" b="1" dirty="0"/>
            <a:t>)</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t>
        <a:bodyPr/>
        <a:lstStyle/>
        <a:p>
          <a:endParaRPr lang="pl-PL"/>
        </a:p>
      </dgm:t>
    </dgm:pt>
    <dgm:pt modelId="{430242CC-23E7-46C0-A5F8-3CBA77ACA4CD}" type="pres">
      <dgm:prSet presAssocID="{13F6B0CE-A89B-4E77-B565-271414125E25}" presName="roof" presStyleLbl="dkBgShp" presStyleIdx="0" presStyleCnt="2"/>
      <dgm:spPr/>
      <dgm:t>
        <a:bodyPr/>
        <a:lstStyle/>
        <a:p>
          <a:endParaRPr lang="pl-PL"/>
        </a:p>
      </dgm:t>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t>
        <a:bodyPr/>
        <a:lstStyle/>
        <a:p>
          <a:endParaRPr lang="pl-PL"/>
        </a:p>
      </dgm:t>
    </dgm:pt>
    <dgm:pt modelId="{0D41D79C-4686-4CFA-A525-A81906097B4F}" type="pres">
      <dgm:prSet presAssocID="{4484A347-F85E-406A-8C67-7698357218FC}" presName="pillarX" presStyleLbl="node1" presStyleIdx="1" presStyleCnt="3">
        <dgm:presLayoutVars>
          <dgm:bulletEnabled val="1"/>
        </dgm:presLayoutVars>
      </dgm:prSet>
      <dgm:spPr/>
      <dgm:t>
        <a:bodyPr/>
        <a:lstStyle/>
        <a:p>
          <a:endParaRPr lang="pl-PL"/>
        </a:p>
      </dgm:t>
    </dgm:pt>
    <dgm:pt modelId="{C2185AB6-850E-4C8A-9A47-077E9ECA82E6}" type="pres">
      <dgm:prSet presAssocID="{8199754E-9B6F-491D-ADC9-9A628C5679E6}" presName="pillarX" presStyleLbl="node1" presStyleIdx="2" presStyleCnt="3">
        <dgm:presLayoutVars>
          <dgm:bulletEnabled val="1"/>
        </dgm:presLayoutVars>
      </dgm:prSet>
      <dgm:spPr/>
      <dgm:t>
        <a:bodyPr/>
        <a:lstStyle/>
        <a:p>
          <a:endParaRPr lang="pl-PL"/>
        </a:p>
      </dgm:t>
    </dgm:pt>
    <dgm:pt modelId="{95A2B6A2-1585-4773-85DF-DD47219F9549}" type="pres">
      <dgm:prSet presAssocID="{13F6B0CE-A89B-4E77-B565-271414125E25}" presName="base" presStyleLbl="dkBgShp" presStyleIdx="1" presStyleCnt="2"/>
      <dgm:spPr/>
    </dgm:pt>
  </dgm:ptLst>
  <dgm:cxnLst>
    <dgm:cxn modelId="{91939851-9148-488C-8596-D994697DA657}" type="presOf" srcId="{13F6B0CE-A89B-4E77-B565-271414125E25}" destId="{430242CC-23E7-46C0-A5F8-3CBA77ACA4CD}" srcOrd="0" destOrd="0" presId="urn:microsoft.com/office/officeart/2005/8/layout/hList3"/>
    <dgm:cxn modelId="{7285240E-A2DD-4632-A7B7-869A096B4A98}" srcId="{13F6B0CE-A89B-4E77-B565-271414125E25}" destId="{6FFA4945-E656-4AFF-B84F-8D35B3272DEC}" srcOrd="0" destOrd="0" parTransId="{CD62DF93-F381-419D-87EB-0CC1DB079874}" sibTransId="{4565030F-4352-43A5-8CE5-9B749C72F456}"/>
    <dgm:cxn modelId="{7485FCD5-B961-4E76-81E0-EF3E19123452}" srcId="{13F6B0CE-A89B-4E77-B565-271414125E25}" destId="{8199754E-9B6F-491D-ADC9-9A628C5679E6}" srcOrd="2" destOrd="0" parTransId="{5ABB15AF-24A8-4BBC-B6E8-8C63EE00DD9F}" sibTransId="{3644B103-DA4B-4CE8-9109-CF8081B484A7}"/>
    <dgm:cxn modelId="{70C0F07E-4738-4D87-86E0-09E6894B70F0}" srcId="{59871051-0DB1-412B-86E4-485F922AAEBF}" destId="{13F6B0CE-A89B-4E77-B565-271414125E25}" srcOrd="0" destOrd="0" parTransId="{2354EB17-4A55-490A-9795-8AD7A03E5461}" sibTransId="{DA8724D1-544D-427F-B6AD-2474F6A34BB9}"/>
    <dgm:cxn modelId="{05483243-2F14-43DA-A47C-7210A6B8B43A}" type="presOf" srcId="{6FFA4945-E656-4AFF-B84F-8D35B3272DEC}" destId="{C79F36DD-367E-48FC-AAE4-1EF5EF6924C1}" srcOrd="0" destOrd="0" presId="urn:microsoft.com/office/officeart/2005/8/layout/hList3"/>
    <dgm:cxn modelId="{DDBA1EEE-E63C-4AEF-A748-FE96A0AE3075}" srcId="{13F6B0CE-A89B-4E77-B565-271414125E25}" destId="{4484A347-F85E-406A-8C67-7698357218FC}" srcOrd="1" destOrd="0" parTransId="{E56E8905-B01D-443C-A093-B8DFCF13F271}" sibTransId="{F2B46F02-2BF6-439F-9286-3E98057D6729}"/>
    <dgm:cxn modelId="{47F113AB-74DE-41B6-BE1E-3BBEEC7DE88A}" type="presOf" srcId="{8199754E-9B6F-491D-ADC9-9A628C5679E6}" destId="{C2185AB6-850E-4C8A-9A47-077E9ECA82E6}" srcOrd="0" destOrd="0" presId="urn:microsoft.com/office/officeart/2005/8/layout/hList3"/>
    <dgm:cxn modelId="{434D2F10-370C-489F-805D-13A66BE39739}" type="presOf" srcId="{4484A347-F85E-406A-8C67-7698357218FC}" destId="{0D41D79C-4686-4CFA-A525-A81906097B4F}"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pl-PL" sz="1800" b="1" dirty="0" smtClean="0">
              <a:effectLst>
                <a:outerShdw blurRad="38100" dist="38100" dir="2700000" algn="tl">
                  <a:srgbClr val="000000">
                    <a:alpha val="43137"/>
                  </a:srgbClr>
                </a:outerShdw>
              </a:effectLst>
            </a:rPr>
            <a:t>miesiące</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pl-PL" sz="1800" b="1" dirty="0" smtClean="0">
              <a:effectLst>
                <a:outerShdw blurRad="38100" dist="38100" dir="2700000" algn="tl">
                  <a:srgbClr val="000000">
                    <a:alpha val="43137"/>
                  </a:srgbClr>
                </a:outerShdw>
              </a:effectLst>
            </a:rPr>
            <a:t>dni</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smtClean="0">
              <a:effectLst>
                <a:outerShdw blurRad="38100" dist="38100" dir="2700000" algn="tl">
                  <a:srgbClr val="000000">
                    <a:alpha val="43137"/>
                  </a:srgbClr>
                </a:outerShdw>
              </a:effectLst>
            </a:rPr>
            <a:t>1260 </a:t>
          </a:r>
          <a:r>
            <a:rPr lang="pl-PL" sz="1800" b="1" dirty="0" smtClean="0">
              <a:effectLst>
                <a:outerShdw blurRad="38100" dist="38100" dir="2700000" algn="tl">
                  <a:srgbClr val="000000">
                    <a:alpha val="43137"/>
                  </a:srgbClr>
                </a:outerShdw>
              </a:effectLst>
            </a:rPr>
            <a:t>dni</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t>
        <a:bodyPr/>
        <a:lstStyle/>
        <a:p>
          <a:endParaRPr lang="pl-PL"/>
        </a:p>
      </dgm:t>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t>
        <a:bodyPr/>
        <a:lstStyle/>
        <a:p>
          <a:endParaRPr lang="pl-PL"/>
        </a:p>
      </dgm:t>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t>
        <a:bodyPr/>
        <a:lstStyle/>
        <a:p>
          <a:endParaRPr lang="pl-PL"/>
        </a:p>
      </dgm:t>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t>
        <a:bodyPr/>
        <a:lstStyle/>
        <a:p>
          <a:endParaRPr lang="pl-PL"/>
        </a:p>
      </dgm:t>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t>
        <a:bodyPr/>
        <a:lstStyle/>
        <a:p>
          <a:endParaRPr lang="pl-PL"/>
        </a:p>
      </dgm:t>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t>
        <a:bodyPr/>
        <a:lstStyle/>
        <a:p>
          <a:endParaRPr lang="pl-PL"/>
        </a:p>
      </dgm:t>
    </dgm:pt>
  </dgm:ptLst>
  <dgm:cxnLst>
    <dgm:cxn modelId="{A873760D-4D3E-4111-B59B-9DF9E143A42E}" type="presOf" srcId="{6586D708-0461-4704-9693-02B351A81C23}" destId="{139553DC-D759-44FF-82B1-B9B79888A920}" srcOrd="0" destOrd="0" presId="urn:microsoft.com/office/officeart/2005/8/layout/equation1"/>
    <dgm:cxn modelId="{A9B08DF4-2E66-4567-B1B4-2EB89EB5924F}" type="presOf" srcId="{3E635DF6-B91C-4D42-9A9A-55751EAE2587}" destId="{F1361B9C-BD6D-473C-8BF7-E027284E5831}" srcOrd="0" destOrd="0" presId="urn:microsoft.com/office/officeart/2005/8/layout/equation1"/>
    <dgm:cxn modelId="{76650B9E-5998-46AA-BB3B-9ECD8F405F40}" type="presOf" srcId="{B6EA0784-0388-4B01-9F68-2A54843CBF88}" destId="{36C2B9E6-EE9D-4AB3-B46F-F76D958323FA}" srcOrd="0" destOrd="0" presId="urn:microsoft.com/office/officeart/2005/8/layout/equation1"/>
    <dgm:cxn modelId="{DE12C7E0-5A7D-4876-AFA3-C5B96A93234E}" type="presOf" srcId="{37C24833-8F9E-4EB6-8212-CA176985F15D}" destId="{99806F92-5573-4FB6-82BC-76D81DE1483E}"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0549592-F102-4929-AA56-DDA023FA152B}" srcId="{386AF3CB-1FBE-4DEF-B7C6-89123A170EC0}" destId="{3E635DF6-B91C-4D42-9A9A-55751EAE2587}" srcOrd="0" destOrd="0" parTransId="{32E95B2B-BF31-48F9-9A87-4A919041F8EC}" sibTransId="{B6EA0784-0388-4B01-9F68-2A54843CBF88}"/>
    <dgm:cxn modelId="{28487258-8436-400E-91FF-B611767BD87E}" type="presOf" srcId="{386AF3CB-1FBE-4DEF-B7C6-89123A170EC0}" destId="{B09B7C1F-B0DF-45B7-BC4F-F11651BE97FB}"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1" csCatId="colorful" phldr="1"/>
      <dgm:spPr/>
      <dgm:t>
        <a:bodyPr/>
        <a:lstStyle/>
        <a:p>
          <a:endParaRPr lang="es-ES"/>
        </a:p>
      </dgm:t>
    </dgm:pt>
    <dgm:pt modelId="{8598FB69-4014-4828-8C8B-C2844272F4E4}">
      <dgm:prSet custT="1"/>
      <dgm:spPr/>
      <dgm:t>
        <a:bodyPr/>
        <a:lstStyle/>
        <a:p>
          <a:r>
            <a:rPr lang="es-ES" sz="1800" b="1" dirty="0"/>
            <a:t>1 </a:t>
          </a:r>
          <a:r>
            <a:rPr lang="pl-PL" sz="1800" b="1" dirty="0" smtClean="0"/>
            <a:t>rok</a:t>
          </a:r>
          <a:endParaRPr lang="es-ES" sz="18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800" b="1" dirty="0"/>
            <a:t>2 </a:t>
          </a:r>
          <a:r>
            <a:rPr lang="pl-PL" sz="1800" b="1" dirty="0" smtClean="0"/>
            <a:t>lata</a:t>
          </a:r>
          <a:endParaRPr lang="es-ES" sz="18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dirty="0"/>
            <a:t>½ </a:t>
          </a:r>
          <a:r>
            <a:rPr lang="pl-PL" sz="1800" b="1" dirty="0" smtClean="0"/>
            <a:t>roku</a:t>
          </a:r>
          <a:endParaRPr lang="es-ES" sz="18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dirty="0"/>
            <a:t>3 ½ </a:t>
          </a:r>
          <a:r>
            <a:rPr lang="pl-PL" sz="1800" b="1" dirty="0" smtClean="0"/>
            <a:t>lat</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t>
        <a:bodyPr/>
        <a:lstStyle/>
        <a:p>
          <a:endParaRPr lang="pl-PL"/>
        </a:p>
      </dgm:t>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t>
        <a:bodyPr/>
        <a:lstStyle/>
        <a:p>
          <a:endParaRPr lang="pl-PL"/>
        </a:p>
      </dgm:t>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t>
        <a:bodyPr/>
        <a:lstStyle/>
        <a:p>
          <a:endParaRPr lang="pl-PL"/>
        </a:p>
      </dgm:t>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t>
        <a:bodyPr/>
        <a:lstStyle/>
        <a:p>
          <a:endParaRPr lang="pl-PL"/>
        </a:p>
      </dgm:t>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t>
        <a:bodyPr/>
        <a:lstStyle/>
        <a:p>
          <a:endParaRPr lang="pl-PL"/>
        </a:p>
      </dgm:t>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t>
        <a:bodyPr/>
        <a:lstStyle/>
        <a:p>
          <a:endParaRPr lang="pl-PL"/>
        </a:p>
      </dgm:t>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t>
        <a:bodyPr/>
        <a:lstStyle/>
        <a:p>
          <a:endParaRPr lang="pl-PL"/>
        </a:p>
      </dgm:t>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t>
        <a:bodyPr/>
        <a:lstStyle/>
        <a:p>
          <a:endParaRPr lang="pl-PL"/>
        </a:p>
      </dgm:t>
    </dgm:pt>
  </dgm:ptLst>
  <dgm:cxnLst>
    <dgm:cxn modelId="{1E03D416-ABC7-4B99-AE4A-37BAC04EE993}" type="presOf" srcId="{896222EC-7F77-4F1F-9D84-6113129FDEB0}" destId="{92A54B3A-4865-4431-BE41-04CF71767210}"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9A7B4E2E-1A0E-4693-9C78-71ABCB898F29}" type="presOf" srcId="{DE8876F1-398B-4729-BEC7-CC311B2EAC26}" destId="{1F3D8E08-9400-4177-8A82-9C989EECC9D0}"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DC159111-C924-4837-AF36-3023286BA0CE}" type="presOf" srcId="{158A7D7A-2816-4D65-9362-819A53F6A7F9}" destId="{7F30EFEC-07A8-454E-83ED-42670BAB315F}"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114ED5BD-0FC4-41D2-98A3-96F8A960391A}" type="presOf" srcId="{8598FB69-4014-4828-8C8B-C2844272F4E4}" destId="{B6D50A5B-ED78-43DF-9F08-7CEABA661EE8}" srcOrd="0" destOrd="0" presId="urn:microsoft.com/office/officeart/2005/8/layout/equation1"/>
    <dgm:cxn modelId="{24DC7659-1536-4BA7-85BB-EEE1F8C742D4}" type="presOf" srcId="{423AA7DC-8D00-4473-82B4-513A34268C93}" destId="{6DC92BFA-2168-4AC2-BD50-84BE8EA57E4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43BC2CCC-D861-4EB5-85C9-DCB9EEAA36F8}" type="presOf" srcId="{75A6CC67-FEAC-4DA2-A75C-48237919C00C}" destId="{6054EE31-C25B-4183-AF55-27F1495AD64A}" srcOrd="0" destOrd="0" presId="urn:microsoft.com/office/officeart/2005/8/layout/equation1"/>
    <dgm:cxn modelId="{EBBEC150-29D4-4A18-B4DC-E76E701D0D8D}" srcId="{FD7B044E-16FA-46FE-B440-4245CE425509}" destId="{158A7D7A-2816-4D65-9362-819A53F6A7F9}" srcOrd="2" destOrd="0" parTransId="{B4345DA1-A186-4F12-A56F-0E1891DA050E}" sibTransId="{896222EC-7F77-4F1F-9D84-6113129FDEB0}"/>
    <dgm:cxn modelId="{1B495D68-BD85-4611-970C-34C7FBA67203}" type="presOf" srcId="{FD7B044E-16FA-46FE-B440-4245CE425509}" destId="{BFD1C87A-A173-4FE3-A507-171A49FC73C9}" srcOrd="0" destOrd="0" presId="urn:microsoft.com/office/officeart/2005/8/layout/equation1"/>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dirty="0"/>
            <a:t>12 </a:t>
          </a:r>
          <a:r>
            <a:rPr lang="pl-PL" sz="1400" b="1" dirty="0" smtClean="0"/>
            <a:t>miesięcy</a:t>
          </a:r>
          <a:endParaRPr lang="es-ES" sz="14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dirty="0"/>
            <a:t>24 </a:t>
          </a:r>
          <a:r>
            <a:rPr lang="pl-PL" sz="1400" b="1" dirty="0" smtClean="0"/>
            <a:t>miesiące</a:t>
          </a:r>
          <a:endParaRPr lang="es-ES" sz="14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dirty="0"/>
            <a:t>6 </a:t>
          </a:r>
          <a:r>
            <a:rPr lang="pl-PL" sz="1400" b="1" dirty="0" smtClean="0"/>
            <a:t>miesięcy</a:t>
          </a:r>
          <a:endParaRPr lang="es-ES" sz="14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dirty="0"/>
            <a:t>42 </a:t>
          </a:r>
          <a:r>
            <a:rPr lang="pl-PL" sz="1400" b="1" dirty="0" smtClean="0"/>
            <a:t>miesiące</a:t>
          </a:r>
          <a:endParaRPr lang="es-ES" sz="14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t>
        <a:bodyPr/>
        <a:lstStyle/>
        <a:p>
          <a:endParaRPr lang="pl-PL"/>
        </a:p>
      </dgm:t>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t>
        <a:bodyPr/>
        <a:lstStyle/>
        <a:p>
          <a:endParaRPr lang="pl-PL"/>
        </a:p>
      </dgm:t>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t>
        <a:bodyPr/>
        <a:lstStyle/>
        <a:p>
          <a:endParaRPr lang="pl-PL"/>
        </a:p>
      </dgm:t>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t>
        <a:bodyPr/>
        <a:lstStyle/>
        <a:p>
          <a:endParaRPr lang="pl-PL"/>
        </a:p>
      </dgm:t>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t>
        <a:bodyPr/>
        <a:lstStyle/>
        <a:p>
          <a:endParaRPr lang="pl-PL"/>
        </a:p>
      </dgm:t>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t>
        <a:bodyPr/>
        <a:lstStyle/>
        <a:p>
          <a:endParaRPr lang="pl-PL"/>
        </a:p>
      </dgm:t>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t>
        <a:bodyPr/>
        <a:lstStyle/>
        <a:p>
          <a:endParaRPr lang="pl-PL"/>
        </a:p>
      </dgm:t>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t>
        <a:bodyPr/>
        <a:lstStyle/>
        <a:p>
          <a:endParaRPr lang="pl-PL"/>
        </a:p>
      </dgm:t>
    </dgm:pt>
  </dgm:ptLst>
  <dgm:cxnLst>
    <dgm:cxn modelId="{1E03D416-ABC7-4B99-AE4A-37BAC04EE993}" type="presOf" srcId="{896222EC-7F77-4F1F-9D84-6113129FDEB0}" destId="{92A54B3A-4865-4431-BE41-04CF71767210}"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9A7B4E2E-1A0E-4693-9C78-71ABCB898F29}" type="presOf" srcId="{DE8876F1-398B-4729-BEC7-CC311B2EAC26}" destId="{1F3D8E08-9400-4177-8A82-9C989EECC9D0}"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DC159111-C924-4837-AF36-3023286BA0CE}" type="presOf" srcId="{158A7D7A-2816-4D65-9362-819A53F6A7F9}" destId="{7F30EFEC-07A8-454E-83ED-42670BAB315F}"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114ED5BD-0FC4-41D2-98A3-96F8A960391A}" type="presOf" srcId="{8598FB69-4014-4828-8C8B-C2844272F4E4}" destId="{B6D50A5B-ED78-43DF-9F08-7CEABA661EE8}" srcOrd="0" destOrd="0" presId="urn:microsoft.com/office/officeart/2005/8/layout/equation1"/>
    <dgm:cxn modelId="{24DC7659-1536-4BA7-85BB-EEE1F8C742D4}" type="presOf" srcId="{423AA7DC-8D00-4473-82B4-513A34268C93}" destId="{6DC92BFA-2168-4AC2-BD50-84BE8EA57E4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43BC2CCC-D861-4EB5-85C9-DCB9EEAA36F8}" type="presOf" srcId="{75A6CC67-FEAC-4DA2-A75C-48237919C00C}" destId="{6054EE31-C25B-4183-AF55-27F1495AD64A}" srcOrd="0" destOrd="0" presId="urn:microsoft.com/office/officeart/2005/8/layout/equation1"/>
    <dgm:cxn modelId="{EBBEC150-29D4-4A18-B4DC-E76E701D0D8D}" srcId="{FD7B044E-16FA-46FE-B440-4245CE425509}" destId="{158A7D7A-2816-4D65-9362-819A53F6A7F9}" srcOrd="2" destOrd="0" parTransId="{B4345DA1-A186-4F12-A56F-0E1891DA050E}" sibTransId="{896222EC-7F77-4F1F-9D84-6113129FDEB0}"/>
    <dgm:cxn modelId="{1B495D68-BD85-4611-970C-34C7FBA67203}" type="presOf" srcId="{FD7B044E-16FA-46FE-B440-4245CE425509}" destId="{BFD1C87A-A173-4FE3-A507-171A49FC73C9}" srcOrd="0" destOrd="0" presId="urn:microsoft.com/office/officeart/2005/8/layout/equation1"/>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xmlns=""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pl-PL" sz="1800" b="1" dirty="0" smtClean="0">
              <a:effectLst>
                <a:outerShdw blurRad="38100" dist="38100" dir="2700000" algn="tl">
                  <a:srgbClr val="000000">
                    <a:alpha val="43137"/>
                  </a:srgbClr>
                </a:outerShdw>
              </a:effectLst>
            </a:rPr>
            <a:t>miesiące</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pl-PL" sz="1800" b="1" dirty="0" smtClean="0">
              <a:effectLst>
                <a:outerShdw blurRad="38100" dist="38100" dir="2700000" algn="tl">
                  <a:srgbClr val="000000">
                    <a:alpha val="43137"/>
                  </a:srgbClr>
                </a:outerShdw>
              </a:effectLst>
            </a:rPr>
            <a:t>dni</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smtClean="0">
              <a:effectLst>
                <a:outerShdw blurRad="38100" dist="38100" dir="2700000" algn="tl">
                  <a:srgbClr val="000000">
                    <a:alpha val="43137"/>
                  </a:srgbClr>
                </a:outerShdw>
              </a:effectLst>
            </a:rPr>
            <a:t>1260 </a:t>
          </a:r>
          <a:r>
            <a:rPr lang="pl-PL" sz="1800" b="1" dirty="0" smtClean="0">
              <a:effectLst>
                <a:outerShdw blurRad="38100" dist="38100" dir="2700000" algn="tl">
                  <a:srgbClr val="000000">
                    <a:alpha val="43137"/>
                  </a:srgbClr>
                </a:outerShdw>
              </a:effectLst>
            </a:rPr>
            <a:t>dni</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t>
        <a:bodyPr/>
        <a:lstStyle/>
        <a:p>
          <a:endParaRPr lang="pl-PL"/>
        </a:p>
      </dgm:t>
    </dgm:pt>
    <dgm:pt modelId="{F1361B9C-BD6D-473C-8BF7-E027284E5831}" type="pres">
      <dgm:prSet presAssocID="{3E635DF6-B91C-4D42-9A9A-55751EAE2587}" presName="node" presStyleLbl="node1" presStyleIdx="0" presStyleCnt="3" custScaleX="163935">
        <dgm:presLayoutVars>
          <dgm:bulletEnabled val="1"/>
        </dgm:presLayoutVars>
      </dgm:prSet>
      <dgm:spPr>
        <a:prstGeom prst="foldedCorner">
          <a:avLst/>
        </a:prstGeom>
      </dgm:spPr>
      <dgm:t>
        <a:bodyPr/>
        <a:lstStyle/>
        <a:p>
          <a:endParaRPr lang="pl-PL"/>
        </a:p>
      </dgm:t>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t>
        <a:bodyPr/>
        <a:lstStyle/>
        <a:p>
          <a:endParaRPr lang="pl-PL"/>
        </a:p>
      </dgm:t>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t>
        <a:bodyPr/>
        <a:lstStyle/>
        <a:p>
          <a:endParaRPr lang="pl-PL"/>
        </a:p>
      </dgm:t>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t>
        <a:bodyPr/>
        <a:lstStyle/>
        <a:p>
          <a:endParaRPr lang="pl-PL"/>
        </a:p>
      </dgm:t>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t>
        <a:bodyPr/>
        <a:lstStyle/>
        <a:p>
          <a:endParaRPr lang="pl-PL"/>
        </a:p>
      </dgm:t>
    </dgm:pt>
  </dgm:ptLst>
  <dgm:cxnLst>
    <dgm:cxn modelId="{A873760D-4D3E-4111-B59B-9DF9E143A42E}" type="presOf" srcId="{6586D708-0461-4704-9693-02B351A81C23}" destId="{139553DC-D759-44FF-82B1-B9B79888A920}" srcOrd="0" destOrd="0" presId="urn:microsoft.com/office/officeart/2005/8/layout/equation1"/>
    <dgm:cxn modelId="{A9B08DF4-2E66-4567-B1B4-2EB89EB5924F}" type="presOf" srcId="{3E635DF6-B91C-4D42-9A9A-55751EAE2587}" destId="{F1361B9C-BD6D-473C-8BF7-E027284E5831}" srcOrd="0" destOrd="0" presId="urn:microsoft.com/office/officeart/2005/8/layout/equation1"/>
    <dgm:cxn modelId="{76650B9E-5998-46AA-BB3B-9ECD8F405F40}" type="presOf" srcId="{B6EA0784-0388-4B01-9F68-2A54843CBF88}" destId="{36C2B9E6-EE9D-4AB3-B46F-F76D958323FA}" srcOrd="0" destOrd="0" presId="urn:microsoft.com/office/officeart/2005/8/layout/equation1"/>
    <dgm:cxn modelId="{DE12C7E0-5A7D-4876-AFA3-C5B96A93234E}" type="presOf" srcId="{37C24833-8F9E-4EB6-8212-CA176985F15D}" destId="{99806F92-5573-4FB6-82BC-76D81DE1483E}"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0549592-F102-4929-AA56-DDA023FA152B}" srcId="{386AF3CB-1FBE-4DEF-B7C6-89123A170EC0}" destId="{3E635DF6-B91C-4D42-9A9A-55751EAE2587}" srcOrd="0" destOrd="0" parTransId="{32E95B2B-BF31-48F9-9A87-4A919041F8EC}" sibTransId="{B6EA0784-0388-4B01-9F68-2A54843CBF88}"/>
    <dgm:cxn modelId="{28487258-8436-400E-91FF-B611767BD87E}" type="presOf" srcId="{386AF3CB-1FBE-4DEF-B7C6-89123A170EC0}" destId="{B09B7C1F-B0DF-45B7-BC4F-F11651BE97FB}"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xmlns=""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1"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pl-PL" dirty="0" smtClean="0">
              <a:effectLst>
                <a:outerShdw blurRad="38100" dist="38100" dir="2700000" algn="tl">
                  <a:srgbClr val="000000">
                    <a:alpha val="43137"/>
                  </a:srgbClr>
                </a:outerShdw>
              </a:effectLst>
            </a:rPr>
            <a:t>Rok</a:t>
          </a:r>
          <a:r>
            <a:rPr lang="es-ES" dirty="0" smtClean="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538</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pl-PL" dirty="0" smtClean="0">
              <a:effectLst>
                <a:outerShdw blurRad="38100" dist="38100" dir="2700000" algn="tl">
                  <a:srgbClr val="000000">
                    <a:alpha val="43137"/>
                  </a:srgbClr>
                </a:outerShdw>
              </a:effectLst>
            </a:rPr>
            <a:t>Rok</a:t>
          </a:r>
          <a:r>
            <a:rPr lang="es-ES" dirty="0" smtClean="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1798</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pl-PL" sz="1800" b="1" dirty="0" smtClean="0"/>
            <a:t>Kościół Rzymski uzyskał władzę polityczną po pokonaniu trzech plemion, które przyjęły arianizm: Herulów, Wandalów i Ostrogotów</a:t>
          </a:r>
          <a:endParaRPr lang="es-ES" sz="18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pl-PL" sz="1800" b="1" dirty="0" smtClean="0"/>
            <a:t>Francuski generał Berthier, pod rozkazami Napoleona, bierze papieża do niewoli, kładąc kres supremacji Kościoła Rzymskiego.</a:t>
          </a:r>
          <a:endParaRPr lang="es-ES" sz="18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t>
        <a:bodyPr/>
        <a:lstStyle/>
        <a:p>
          <a:endParaRPr lang="pl-PL"/>
        </a:p>
      </dgm:t>
    </dgm:pt>
    <dgm:pt modelId="{BA0064E3-2467-46C1-8CBB-D9EBD0850AEE}" type="pres">
      <dgm:prSet presAssocID="{CBCD1555-AF38-4090-9A78-5EAC46476EAE}" presName="parentText" presStyleLbl="node1" presStyleIdx="0" presStyleCnt="0">
        <dgm:presLayoutVars>
          <dgm:chMax val="0"/>
          <dgm:bulletEnabled val="1"/>
        </dgm:presLayoutVars>
      </dgm:prSet>
      <dgm:spPr/>
      <dgm:t>
        <a:bodyPr/>
        <a:lstStyle/>
        <a:p>
          <a:endParaRPr lang="pl-PL"/>
        </a:p>
      </dgm:t>
    </dgm:pt>
    <dgm:pt modelId="{4C0C64CF-FC34-4BE6-81FC-72164C65F805}" type="pres">
      <dgm:prSet presAssocID="{CBCD1555-AF38-4090-9A78-5EAC46476EAE}" presName="parentRect" presStyleLbl="alignNode1" presStyleIdx="0" presStyleCnt="2" custScaleY="70041" custLinFactNeighborY="36033"/>
      <dgm:spPr/>
      <dgm:t>
        <a:bodyPr/>
        <a:lstStyle/>
        <a:p>
          <a:endParaRPr lang="pl-PL"/>
        </a:p>
      </dgm:t>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email">
            <a:extLst>
              <a:ext uri="{28A0092B-C50C-407E-A947-70E740481C1C}">
                <a14:useLocalDpi xmlns=""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t>
        <a:bodyPr/>
        <a:lstStyle/>
        <a:p>
          <a:endParaRPr lang="pl-PL"/>
        </a:p>
      </dgm:t>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t>
        <a:bodyPr/>
        <a:lstStyle/>
        <a:p>
          <a:endParaRPr lang="pl-PL"/>
        </a:p>
      </dgm:t>
    </dgm:pt>
    <dgm:pt modelId="{0E66E574-FEF6-4F9F-BC78-FE9F92BF9D71}" type="pres">
      <dgm:prSet presAssocID="{DA41CFFB-6E83-4B77-9957-1C2D03FEBBE0}" presName="parentText" presStyleLbl="node1" presStyleIdx="0" presStyleCnt="0">
        <dgm:presLayoutVars>
          <dgm:chMax val="0"/>
          <dgm:bulletEnabled val="1"/>
        </dgm:presLayoutVars>
      </dgm:prSet>
      <dgm:spPr/>
      <dgm:t>
        <a:bodyPr/>
        <a:lstStyle/>
        <a:p>
          <a:endParaRPr lang="pl-PL"/>
        </a:p>
      </dgm:t>
    </dgm:pt>
    <dgm:pt modelId="{C84E6F35-AD65-462C-B7D8-44C63EF63069}" type="pres">
      <dgm:prSet presAssocID="{DA41CFFB-6E83-4B77-9957-1C2D03FEBBE0}" presName="parentRect" presStyleLbl="alignNode1" presStyleIdx="1" presStyleCnt="2" custScaleY="70041" custLinFactNeighborY="36033"/>
      <dgm:spPr/>
      <dgm:t>
        <a:bodyPr/>
        <a:lstStyle/>
        <a:p>
          <a:endParaRPr lang="pl-PL"/>
        </a:p>
      </dgm:t>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email">
            <a:extLst>
              <a:ext uri="{28A0092B-C50C-407E-A947-70E740481C1C}">
                <a14:useLocalDpi xmlns="" xmlns:a14="http://schemas.microsoft.com/office/drawing/2010/main"/>
              </a:ext>
            </a:extLst>
          </a:blip>
          <a:srcRect/>
          <a:stretch>
            <a:fillRect/>
          </a:stretch>
        </a:blipFill>
      </dgm:spPr>
    </dgm:pt>
  </dgm:ptLst>
  <dgm:cxnLst>
    <dgm:cxn modelId="{72CF87C5-9A26-4D8F-8406-8A44733A4C4A}" type="presOf" srcId="{DA41CFFB-6E83-4B77-9957-1C2D03FEBBE0}" destId="{C84E6F35-AD65-462C-B7D8-44C63EF63069}" srcOrd="1" destOrd="0" presId="urn:microsoft.com/office/officeart/2005/8/layout/bList2#1"/>
    <dgm:cxn modelId="{0B1F8780-FD0A-4AA1-89C2-9612A4AD5EC5}" srcId="{DA41CFFB-6E83-4B77-9957-1C2D03FEBBE0}" destId="{AC3A611F-DAAC-4AE0-8503-2B17B06DA66B}" srcOrd="0" destOrd="0" parTransId="{49047535-00FB-4EA5-9B90-401A6988AB7C}" sibTransId="{1FE6A644-46E5-49C2-BC17-77619836B780}"/>
    <dgm:cxn modelId="{F23994DC-DCBC-4C97-BF9E-2E5BBA282F6A}" type="presOf" srcId="{CBCD1555-AF38-4090-9A78-5EAC46476EAE}" destId="{4C0C64CF-FC34-4BE6-81FC-72164C65F805}" srcOrd="1" destOrd="0" presId="urn:microsoft.com/office/officeart/2005/8/layout/bList2#1"/>
    <dgm:cxn modelId="{B8ACFC5E-F8D5-4741-BDD4-764BE6B92D1B}" type="presOf" srcId="{DA41CFFB-6E83-4B77-9957-1C2D03FEBBE0}" destId="{0E66E574-FEF6-4F9F-BC78-FE9F92BF9D71}" srcOrd="0" destOrd="0" presId="urn:microsoft.com/office/officeart/2005/8/layout/bList2#1"/>
    <dgm:cxn modelId="{9800981A-9B40-49CD-AD39-66EBA2B4927C}" type="presOf" srcId="{77620945-D6F3-417A-A713-3AC611F3BFED}" destId="{C9C986BE-73A4-49CF-8965-101FF16491B0}" srcOrd="0" destOrd="0" presId="urn:microsoft.com/office/officeart/2005/8/layout/bList2#1"/>
    <dgm:cxn modelId="{1E500353-34D9-4110-827F-1F95C15A5394}" srcId="{CBCD1555-AF38-4090-9A78-5EAC46476EAE}" destId="{77620945-D6F3-417A-A713-3AC611F3BFED}" srcOrd="0" destOrd="0" parTransId="{E1AB82B3-384D-4255-A0FA-335589BE87D8}" sibTransId="{BF91EA5E-7E21-4876-8C55-ADDE3D5DBCBA}"/>
    <dgm:cxn modelId="{0DFB6460-1D75-47B8-B6E5-2AE99E1E48EA}" type="presOf" srcId="{034EEAF8-3C2B-4D82-8C6D-D37B52EA1D50}" destId="{22C12BF1-42A9-467A-874E-73250ADBF837}" srcOrd="0" destOrd="0" presId="urn:microsoft.com/office/officeart/2005/8/layout/bList2#1"/>
    <dgm:cxn modelId="{68CFF63C-9EFC-4B20-A181-13F1F9BB1A51}" type="presOf" srcId="{AC3A611F-DAAC-4AE0-8503-2B17B06DA66B}" destId="{417CCEBC-1CD5-4AC5-A999-F9BDDCC753C6}" srcOrd="0" destOrd="0" presId="urn:microsoft.com/office/officeart/2005/8/layout/bList2#1"/>
    <dgm:cxn modelId="{7BB65CEA-E939-4DCE-B86C-1741E24AD080}" type="presOf" srcId="{7AEE52FC-00C5-49BC-8462-C89ECE27922B}" destId="{81C56F0E-8D74-45D9-BFEC-092783D78CB6}" srcOrd="0" destOrd="0" presId="urn:microsoft.com/office/officeart/2005/8/layout/bList2#1"/>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B3060DB3-F21F-4B20-B5AD-D97DF577A7AA}" type="presOf" srcId="{CBCD1555-AF38-4090-9A78-5EAC46476EAE}" destId="{BA0064E3-2467-46C1-8CBB-D9EBD0850AEE}" srcOrd="0" destOrd="0" presId="urn:microsoft.com/office/officeart/2005/8/layout/bList2#1"/>
    <dgm:cxn modelId="{4F450E0D-FD56-471D-BD55-5684C1B75BF3}" type="presParOf" srcId="{22C12BF1-42A9-467A-874E-73250ADBF837}" destId="{B4CBD569-FD48-4968-8473-CF79B817753C}" srcOrd="0" destOrd="0" presId="urn:microsoft.com/office/officeart/2005/8/layout/bList2#1"/>
    <dgm:cxn modelId="{101E4BB3-6C4E-4AF8-AB87-DADCDB959247}" type="presParOf" srcId="{B4CBD569-FD48-4968-8473-CF79B817753C}" destId="{C9C986BE-73A4-49CF-8965-101FF16491B0}" srcOrd="0" destOrd="0" presId="urn:microsoft.com/office/officeart/2005/8/layout/bList2#1"/>
    <dgm:cxn modelId="{CF21E308-2392-4338-8A35-11C868EC689B}" type="presParOf" srcId="{B4CBD569-FD48-4968-8473-CF79B817753C}" destId="{BA0064E3-2467-46C1-8CBB-D9EBD0850AEE}" srcOrd="1" destOrd="0" presId="urn:microsoft.com/office/officeart/2005/8/layout/bList2#1"/>
    <dgm:cxn modelId="{CEE616F3-E333-4FCE-A342-A10E0F2AAD8A}" type="presParOf" srcId="{B4CBD569-FD48-4968-8473-CF79B817753C}" destId="{4C0C64CF-FC34-4BE6-81FC-72164C65F805}" srcOrd="2" destOrd="0" presId="urn:microsoft.com/office/officeart/2005/8/layout/bList2#1"/>
    <dgm:cxn modelId="{5D55F1FD-62CE-4FC7-95A9-0AA0AC68E212}" type="presParOf" srcId="{B4CBD569-FD48-4968-8473-CF79B817753C}" destId="{133A8FCC-A46B-41FD-8BB9-C03BBB47E7C1}" srcOrd="3" destOrd="0" presId="urn:microsoft.com/office/officeart/2005/8/layout/bList2#1"/>
    <dgm:cxn modelId="{1A2A52DB-E633-4026-B41B-9E0669DE11F2}" type="presParOf" srcId="{22C12BF1-42A9-467A-874E-73250ADBF837}" destId="{81C56F0E-8D74-45D9-BFEC-092783D78CB6}" srcOrd="1" destOrd="0" presId="urn:microsoft.com/office/officeart/2005/8/layout/bList2#1"/>
    <dgm:cxn modelId="{B7797DBD-2561-4F3B-8AFF-405DD9FDEEFE}" type="presParOf" srcId="{22C12BF1-42A9-467A-874E-73250ADBF837}" destId="{9426C1CC-4C77-432A-932A-D3BE96399309}" srcOrd="2" destOrd="0" presId="urn:microsoft.com/office/officeart/2005/8/layout/bList2#1"/>
    <dgm:cxn modelId="{540E9750-8F5F-45AA-9811-C054F8A0915C}" type="presParOf" srcId="{9426C1CC-4C77-432A-932A-D3BE96399309}" destId="{417CCEBC-1CD5-4AC5-A999-F9BDDCC753C6}" srcOrd="0" destOrd="0" presId="urn:microsoft.com/office/officeart/2005/8/layout/bList2#1"/>
    <dgm:cxn modelId="{56D0132D-FFB0-400F-9B00-E7E5A04C412C}" type="presParOf" srcId="{9426C1CC-4C77-432A-932A-D3BE96399309}" destId="{0E66E574-FEF6-4F9F-BC78-FE9F92BF9D71}" srcOrd="1" destOrd="0" presId="urn:microsoft.com/office/officeart/2005/8/layout/bList2#1"/>
    <dgm:cxn modelId="{40573AF1-CBBA-4771-9854-14F7BE01B222}" type="presParOf" srcId="{9426C1CC-4C77-432A-932A-D3BE96399309}" destId="{C84E6F35-AD65-462C-B7D8-44C63EF63069}" srcOrd="2" destOrd="0" presId="urn:microsoft.com/office/officeart/2005/8/layout/bList2#1"/>
    <dgm:cxn modelId="{2E41C9FF-9092-4564-A195-C45A738DAF25}" type="presParOf" srcId="{9426C1CC-4C77-432A-932A-D3BE96399309}" destId="{DB1248AC-5C10-4DB3-B7D1-C41E2C67920E}" srcOrd="3" destOrd="0" presId="urn:microsoft.com/office/officeart/2005/8/layout/bList2#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pPr algn="l"/>
          <a:r>
            <a:rPr lang="es-ES" sz="1800" b="1" dirty="0"/>
            <a:t>Byli pierwszymi, którzy mieli Biblię w swoim własnym języku (do tego czasu była ona dostępna tylko w języku łacińskim, greckim lub hebrajskim).</a:t>
          </a:r>
        </a:p>
      </dgm:t>
    </dgm:pt>
    <dgm:pt modelId="{8DF151FC-DAE1-4C32-A23C-F60F26C2604A}" type="parTrans" cxnId="{7D252B10-AAD5-4758-BBDD-909A27F37220}">
      <dgm:prSet/>
      <dgm:spPr/>
      <dgm:t>
        <a:bodyPr/>
        <a:lstStyle/>
        <a:p>
          <a:endParaRPr lang="es-ES" sz="1800" b="1"/>
        </a:p>
      </dgm:t>
    </dgm:pt>
    <dgm:pt modelId="{124CCFA7-22C3-484F-A201-7FE06B5453F0}" type="sibTrans" cxnId="{7D252B10-AAD5-4758-BBDD-909A27F37220}">
      <dgm:prSet/>
      <dgm:spPr/>
      <dgm:t>
        <a:bodyPr/>
        <a:lstStyle/>
        <a:p>
          <a:endParaRPr lang="es-ES" sz="1800" b="1"/>
        </a:p>
      </dgm:t>
    </dgm:pt>
    <dgm:pt modelId="{E1B72E5D-1A2C-48DE-9A33-15835EF51701}">
      <dgm:prSet custT="1"/>
      <dgm:spPr>
        <a:solidFill>
          <a:schemeClr val="accent5">
            <a:lumMod val="20000"/>
            <a:lumOff val="80000"/>
          </a:schemeClr>
        </a:solidFill>
        <a:ln w="28575">
          <a:solidFill>
            <a:schemeClr val="accent5"/>
          </a:solidFill>
        </a:ln>
      </dgm:spPr>
      <dgm:t>
        <a:bodyPr/>
        <a:lstStyle/>
        <a:p>
          <a:pPr algn="l"/>
          <a:r>
            <a:rPr lang="es-ES" sz="1800" b="1" dirty="0"/>
            <a:t>Ponieważ była to zakazana księga, kopiowali ją w jaskiniach, ukrywając się przed oblegającymi ich papistami.</a:t>
          </a:r>
        </a:p>
      </dgm:t>
    </dgm:pt>
    <dgm:pt modelId="{EC1A16A0-2021-4D9E-B6CE-D0890F712AC5}" type="parTrans" cxnId="{D1FBE091-B504-4909-861E-CC7C81AC5381}">
      <dgm:prSet/>
      <dgm:spPr/>
      <dgm:t>
        <a:bodyPr/>
        <a:lstStyle/>
        <a:p>
          <a:endParaRPr lang="es-ES" sz="1800" b="1"/>
        </a:p>
      </dgm:t>
    </dgm:pt>
    <dgm:pt modelId="{D699644E-0F94-4182-94A6-AA2E364ACFE1}" type="sibTrans" cxnId="{D1FBE091-B504-4909-861E-CC7C81AC5381}">
      <dgm:prSet/>
      <dgm:spPr/>
      <dgm:t>
        <a:bodyPr/>
        <a:lstStyle/>
        <a:p>
          <a:endParaRPr lang="es-ES" sz="1800" b="1"/>
        </a:p>
      </dgm:t>
    </dgm:pt>
    <dgm:pt modelId="{979DCE61-6E84-42C5-82FB-03675498466D}">
      <dgm:prSet custT="1"/>
      <dgm:spPr>
        <a:solidFill>
          <a:schemeClr val="tx2">
            <a:lumMod val="20000"/>
            <a:lumOff val="80000"/>
          </a:schemeClr>
        </a:solidFill>
        <a:ln w="28575">
          <a:solidFill>
            <a:schemeClr val="tx2"/>
          </a:solidFill>
        </a:ln>
      </dgm:spPr>
      <dgm:t>
        <a:bodyPr/>
        <a:lstStyle/>
        <a:p>
          <a:pPr algn="l"/>
          <a:r>
            <a:rPr lang="es-ES" sz="1800" b="1" dirty="0"/>
            <a:t>Zawsze nosili ze sobą fragmenty Biblii, którymi w odpowiednich momentach dzielili się z innymi, dając im nadzieję i zachętę w Panu.</a:t>
          </a:r>
        </a:p>
      </dgm:t>
    </dgm:pt>
    <dgm:pt modelId="{D4F2AB2F-330E-4465-B0C3-7CB260E4B355}" type="parTrans" cxnId="{DF97BDDE-BB30-43DC-8300-456D8C6DA379}">
      <dgm:prSet/>
      <dgm:spPr/>
      <dgm:t>
        <a:bodyPr/>
        <a:lstStyle/>
        <a:p>
          <a:endParaRPr lang="es-ES" sz="1800" b="1"/>
        </a:p>
      </dgm:t>
    </dgm:pt>
    <dgm:pt modelId="{F575E95E-2F6D-4A06-AEED-81ADEF1E9ACD}" type="sibTrans" cxnId="{DF97BDDE-BB30-43DC-8300-456D8C6DA379}">
      <dgm:prSet/>
      <dgm:spPr/>
      <dgm:t>
        <a:bodyPr/>
        <a:lstStyle/>
        <a:p>
          <a:endParaRPr lang="es-ES" sz="1800" b="1"/>
        </a:p>
      </dgm:t>
    </dgm:pt>
    <dgm:pt modelId="{382BADA3-6B72-482D-B017-6EC43292741E}">
      <dgm:prSet custT="1"/>
      <dgm:spPr>
        <a:solidFill>
          <a:schemeClr val="accent3">
            <a:lumMod val="20000"/>
            <a:lumOff val="80000"/>
          </a:schemeClr>
        </a:solidFill>
        <a:ln w="28575">
          <a:solidFill>
            <a:schemeClr val="accent3"/>
          </a:solidFill>
        </a:ln>
      </dgm:spPr>
      <dgm:t>
        <a:bodyPr/>
        <a:lstStyle/>
        <a:p>
          <a:pPr algn="l"/>
          <a:r>
            <a:rPr lang="es-ES" sz="1800" b="1" dirty="0"/>
            <a:t>Przez wieki zachowywali prawdy biblijne, które znali. Byli znani ze swojej wierności i oddania.</a:t>
          </a:r>
        </a:p>
      </dgm:t>
    </dgm:pt>
    <dgm:pt modelId="{33EB5990-A135-436C-A2BC-0C1A69DC1CB2}" type="parTrans" cxnId="{7D763D6E-7A62-484F-BC8C-F459BF540C68}">
      <dgm:prSet/>
      <dgm:spPr/>
      <dgm:t>
        <a:bodyPr/>
        <a:lstStyle/>
        <a:p>
          <a:endParaRPr lang="es-ES" sz="1800" b="1"/>
        </a:p>
      </dgm:t>
    </dgm:pt>
    <dgm:pt modelId="{0518E435-9B53-465C-937C-44649C63EA3B}" type="sibTrans" cxnId="{7D763D6E-7A62-484F-BC8C-F459BF540C68}">
      <dgm:prSet/>
      <dgm:spPr/>
      <dgm:t>
        <a:bodyPr/>
        <a:lstStyle/>
        <a:p>
          <a:endParaRPr lang="es-ES" sz="1800" b="1"/>
        </a:p>
      </dgm:t>
    </dgm:pt>
    <dgm:pt modelId="{AABA34E6-2363-43B1-85FA-E2776428F929}">
      <dgm:prSet custT="1"/>
      <dgm:spPr>
        <a:solidFill>
          <a:schemeClr val="accent6">
            <a:lumMod val="20000"/>
            <a:lumOff val="80000"/>
          </a:schemeClr>
        </a:solidFill>
        <a:ln w="28575">
          <a:solidFill>
            <a:schemeClr val="accent6"/>
          </a:solidFill>
        </a:ln>
      </dgm:spPr>
      <dgm:t>
        <a:bodyPr/>
        <a:lstStyle/>
        <a:p>
          <a:pPr algn="l"/>
          <a:r>
            <a:rPr lang="es-ES" sz="1800" b="1" dirty="0"/>
            <a:t>Całe wioski zostały przekształcone zarówno w południowej Francji, jak i w północnych Włoszech, </a:t>
          </a:r>
          <a:r>
            <a:rPr lang="pl-PL" sz="1800" b="1" dirty="0"/>
            <a:t/>
          </a:r>
          <a:br>
            <a:rPr lang="pl-PL" sz="1800" b="1" dirty="0"/>
          </a:br>
          <a:r>
            <a:rPr lang="es-ES" sz="1800" b="1" dirty="0"/>
            <a:t>w Piemoncie.</a:t>
          </a:r>
        </a:p>
      </dgm:t>
    </dgm:pt>
    <dgm:pt modelId="{46119102-AC16-4EA1-A8BD-97A589EAD21D}" type="parTrans" cxnId="{0496E2E7-7BEA-474E-8C45-F7E958CBF691}">
      <dgm:prSet/>
      <dgm:spPr/>
      <dgm:t>
        <a:bodyPr/>
        <a:lstStyle/>
        <a:p>
          <a:endParaRPr lang="es-ES" sz="1800" b="1"/>
        </a:p>
      </dgm:t>
    </dgm:pt>
    <dgm:pt modelId="{94CE1092-1234-4A34-9DCA-F46DA687224D}" type="sibTrans" cxnId="{0496E2E7-7BEA-474E-8C45-F7E958CBF691}">
      <dgm:prSet/>
      <dgm:spPr/>
      <dgm:t>
        <a:bodyPr/>
        <a:lstStyle/>
        <a:p>
          <a:endParaRPr lang="es-ES" sz="1800" b="1"/>
        </a:p>
      </dgm:t>
    </dgm:pt>
    <dgm:pt modelId="{483B569A-5A48-4A24-8DC0-BDCCBBB743B2}">
      <dgm:prSet custT="1"/>
      <dgm:spPr>
        <a:solidFill>
          <a:srgbClr val="D1D1FF"/>
        </a:solidFill>
        <a:ln w="28575">
          <a:solidFill>
            <a:schemeClr val="accent1"/>
          </a:solidFill>
        </a:ln>
      </dgm:spPr>
      <dgm:t>
        <a:bodyPr/>
        <a:lstStyle/>
        <a:p>
          <a:pPr algn="l"/>
          <a:r>
            <a:rPr lang="es-ES" sz="1800" b="1" dirty="0"/>
            <a:t>Większość z tych wiosek została zrównana z ziemią przez papiestwo, a ich mieszkańcy zmasakrowani.</a:t>
          </a:r>
        </a:p>
      </dgm:t>
    </dgm:pt>
    <dgm:pt modelId="{600DF6D1-ED49-4B60-9055-4D6A2B603BD0}" type="parTrans" cxnId="{ECCCC360-6705-49A4-B6E6-10828BFDD435}">
      <dgm:prSet/>
      <dgm:spPr/>
      <dgm:t>
        <a:bodyPr/>
        <a:lstStyle/>
        <a:p>
          <a:endParaRPr lang="es-ES" sz="1800" b="1"/>
        </a:p>
      </dgm:t>
    </dgm:pt>
    <dgm:pt modelId="{2EAB9BF4-1D3B-41C2-B47F-31B88F9D576A}" type="sibTrans" cxnId="{ECCCC360-6705-49A4-B6E6-10828BFDD435}">
      <dgm:prSet/>
      <dgm:spPr/>
      <dgm:t>
        <a:bodyPr/>
        <a:lstStyle/>
        <a:p>
          <a:endParaRPr lang="es-ES" sz="1800" b="1"/>
        </a:p>
      </dgm:t>
    </dgm:pt>
    <dgm:pt modelId="{394CA56C-FF5E-4135-BE18-B76CBE454ACF}" type="pres">
      <dgm:prSet presAssocID="{FF054C91-F34C-49A0-B7D8-F82469F93FC7}" presName="Name0" presStyleCnt="0">
        <dgm:presLayoutVars>
          <dgm:dir/>
          <dgm:resizeHandles val="exact"/>
        </dgm:presLayoutVars>
      </dgm:prSet>
      <dgm:spPr/>
      <dgm:t>
        <a:bodyPr/>
        <a:lstStyle/>
        <a:p>
          <a:endParaRPr lang="pl-PL"/>
        </a:p>
      </dgm:t>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t>
        <a:bodyPr/>
        <a:lstStyle/>
        <a:p>
          <a:endParaRPr lang="pl-PL"/>
        </a:p>
      </dgm:t>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xmlns=""/>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t>
        <a:bodyPr/>
        <a:lstStyle/>
        <a:p>
          <a:endParaRPr lang="pl-PL"/>
        </a:p>
      </dgm:t>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t>
        <a:bodyPr/>
        <a:lstStyle/>
        <a:p>
          <a:endParaRPr lang="pl-PL"/>
        </a:p>
      </dgm:t>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xmlns=""/>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t>
        <a:bodyPr/>
        <a:lstStyle/>
        <a:p>
          <a:endParaRPr lang="pl-PL"/>
        </a:p>
      </dgm:t>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xmlns=""/>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t>
        <a:bodyPr/>
        <a:lstStyle/>
        <a:p>
          <a:endParaRPr lang="pl-PL"/>
        </a:p>
      </dgm:t>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xmlns=""/>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t>
        <a:bodyPr/>
        <a:lstStyle/>
        <a:p>
          <a:endParaRPr lang="pl-PL"/>
        </a:p>
      </dgm:t>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xmlns=""/>
              </a:ext>
            </a:extLst>
          </a:blip>
          <a:srcRect/>
          <a:stretch>
            <a:fillRect/>
          </a:stretch>
        </a:blipFill>
      </dgm:spPr>
    </dgm:pt>
  </dgm:ptLst>
  <dgm:cxnLst>
    <dgm:cxn modelId="{E88A8D6B-F9E1-45AF-845B-E7E0C02DD97F}" type="presOf" srcId="{382BADA3-6B72-482D-B017-6EC43292741E}" destId="{7BBA4B82-0147-4337-B186-81EE6B55A74B}" srcOrd="0" destOrd="0" presId="urn:microsoft.com/office/officeart/2008/layout/PictureStrips"/>
    <dgm:cxn modelId="{A8C78E40-639B-4332-ACB5-D5E7A5B993C8}" type="presOf" srcId="{AABA34E6-2363-43B1-85FA-E2776428F929}" destId="{4C70CBE0-A769-40DA-8D95-1DF10CFF5153}" srcOrd="0" destOrd="0" presId="urn:microsoft.com/office/officeart/2008/layout/PictureStrips"/>
    <dgm:cxn modelId="{7D763D6E-7A62-484F-BC8C-F459BF540C68}" srcId="{FF054C91-F34C-49A0-B7D8-F82469F93FC7}" destId="{382BADA3-6B72-482D-B017-6EC43292741E}" srcOrd="3" destOrd="0" parTransId="{33EB5990-A135-436C-A2BC-0C1A69DC1CB2}" sibTransId="{0518E435-9B53-465C-937C-44649C63EA3B}"/>
    <dgm:cxn modelId="{0496E2E7-7BEA-474E-8C45-F7E958CBF691}" srcId="{FF054C91-F34C-49A0-B7D8-F82469F93FC7}" destId="{AABA34E6-2363-43B1-85FA-E2776428F929}" srcOrd="4" destOrd="0" parTransId="{46119102-AC16-4EA1-A8BD-97A589EAD21D}" sibTransId="{94CE1092-1234-4A34-9DCA-F46DA687224D}"/>
    <dgm:cxn modelId="{156C158E-9E61-4DF3-9646-08781310F2B1}" type="presOf" srcId="{979DCE61-6E84-42C5-82FB-03675498466D}" destId="{1F667C59-FB1F-42E9-A5C4-74681084C244}" srcOrd="0" destOrd="0" presId="urn:microsoft.com/office/officeart/2008/layout/PictureStrips"/>
    <dgm:cxn modelId="{39414C82-E80E-42D0-9DAD-CEE6A33B81D3}" type="presOf" srcId="{90ACCB9E-F184-465D-9D6D-48B46C322843}" destId="{895086DD-873E-46B2-842C-E35656FB46B5}" srcOrd="0" destOrd="0" presId="urn:microsoft.com/office/officeart/2008/layout/PictureStrips"/>
    <dgm:cxn modelId="{23B2B8C5-BEB3-49E4-AF75-B8661A8F440E}" type="presOf" srcId="{483B569A-5A48-4A24-8DC0-BDCCBBB743B2}" destId="{77E30464-2000-49BA-96DA-BD7037332591}"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F71B1F27-4AF3-407F-A0C4-A8AE6C935FC2}" type="presOf" srcId="{E1B72E5D-1A2C-48DE-9A33-15835EF51701}" destId="{B21BAE1E-83CF-499A-BD31-E04A0D7A6B7B}"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730E6933-F018-4EB8-B359-EDFF18ED29D1}" type="presOf" srcId="{FF054C91-F34C-49A0-B7D8-F82469F93FC7}" destId="{394CA56C-FF5E-4135-BE18-B76CBE454ACF}" srcOrd="0" destOrd="0" presId="urn:microsoft.com/office/officeart/2008/layout/PictureStrips"/>
    <dgm:cxn modelId="{7D252B10-AAD5-4758-BBDD-909A27F37220}" srcId="{FF054C91-F34C-49A0-B7D8-F82469F93FC7}" destId="{90ACCB9E-F184-465D-9D6D-48B46C322843}" srcOrd="0" destOrd="0" parTransId="{8DF151FC-DAE1-4C32-A23C-F60F26C2604A}" sibTransId="{124CCFA7-22C3-484F-A201-7FE06B5453F0}"/>
    <dgm:cxn modelId="{D1FBE091-B504-4909-861E-CC7C81AC5381}" srcId="{FF054C91-F34C-49A0-B7D8-F82469F93FC7}" destId="{E1B72E5D-1A2C-48DE-9A33-15835EF51701}" srcOrd="1" destOrd="0" parTransId="{EC1A16A0-2021-4D9E-B6CE-D0890F712AC5}" sibTransId="{D699644E-0F94-4182-94A6-AA2E364ACFE1}"/>
    <dgm:cxn modelId="{AEF802B0-512D-4C4E-8D56-F728DECE95D7}" type="presParOf" srcId="{394CA56C-FF5E-4135-BE18-B76CBE454ACF}" destId="{F78B95CF-9D49-41AD-AB86-39AD775C74AF}" srcOrd="0" destOrd="0" presId="urn:microsoft.com/office/officeart/2008/layout/PictureStrips"/>
    <dgm:cxn modelId="{0AC3917B-FA59-4306-8A7D-BD63A049A084}" type="presParOf" srcId="{F78B95CF-9D49-41AD-AB86-39AD775C74AF}" destId="{895086DD-873E-46B2-842C-E35656FB46B5}" srcOrd="0" destOrd="0" presId="urn:microsoft.com/office/officeart/2008/layout/PictureStrips"/>
    <dgm:cxn modelId="{DC9462AB-5D87-4EF1-BAA6-9F104B792BC0}" type="presParOf" srcId="{F78B95CF-9D49-41AD-AB86-39AD775C74AF}" destId="{4923F7D4-3590-4288-B796-26B6CAB1FEF8}" srcOrd="1" destOrd="0" presId="urn:microsoft.com/office/officeart/2008/layout/PictureStrips"/>
    <dgm:cxn modelId="{02A7D4AB-6F5F-4071-8FAB-62AB86CD4EF8}" type="presParOf" srcId="{394CA56C-FF5E-4135-BE18-B76CBE454ACF}" destId="{48AE95F2-59F1-4CAF-B6C1-825EABB89116}" srcOrd="1" destOrd="0" presId="urn:microsoft.com/office/officeart/2008/layout/PictureStrips"/>
    <dgm:cxn modelId="{7FCB8E70-9F4A-4B10-8E8A-9AD31802D8CB}" type="presParOf" srcId="{394CA56C-FF5E-4135-BE18-B76CBE454ACF}" destId="{5DD60DD1-1E47-4BA5-B948-94A8E04AD47A}" srcOrd="2" destOrd="0" presId="urn:microsoft.com/office/officeart/2008/layout/PictureStrips"/>
    <dgm:cxn modelId="{32F0F91E-2183-46B2-B444-18863FE95955}" type="presParOf" srcId="{5DD60DD1-1E47-4BA5-B948-94A8E04AD47A}" destId="{B21BAE1E-83CF-499A-BD31-E04A0D7A6B7B}" srcOrd="0" destOrd="0" presId="urn:microsoft.com/office/officeart/2008/layout/PictureStrips"/>
    <dgm:cxn modelId="{A046A4CD-2C68-4040-8688-11F014597661}" type="presParOf" srcId="{5DD60DD1-1E47-4BA5-B948-94A8E04AD47A}" destId="{3477903D-13F5-4CEF-AE4E-BB166B32BE3B}" srcOrd="1" destOrd="0" presId="urn:microsoft.com/office/officeart/2008/layout/PictureStrips"/>
    <dgm:cxn modelId="{C047B97D-C94F-4FDA-9FCA-FDBC97135DF6}" type="presParOf" srcId="{394CA56C-FF5E-4135-BE18-B76CBE454ACF}" destId="{6287CFA7-0932-43D4-A75C-596312FDA68D}" srcOrd="3" destOrd="0" presId="urn:microsoft.com/office/officeart/2008/layout/PictureStrips"/>
    <dgm:cxn modelId="{01CAB4C3-2F6D-4987-8BA0-1ECB10AB94E4}" type="presParOf" srcId="{394CA56C-FF5E-4135-BE18-B76CBE454ACF}" destId="{8418658F-B164-4868-BAC4-00F65174C21D}" srcOrd="4" destOrd="0" presId="urn:microsoft.com/office/officeart/2008/layout/PictureStrips"/>
    <dgm:cxn modelId="{787B6DA3-A2D4-4441-9FA4-B3659A6B7966}" type="presParOf" srcId="{8418658F-B164-4868-BAC4-00F65174C21D}" destId="{1F667C59-FB1F-42E9-A5C4-74681084C244}" srcOrd="0" destOrd="0" presId="urn:microsoft.com/office/officeart/2008/layout/PictureStrips"/>
    <dgm:cxn modelId="{D9BD15B4-F2FE-43D3-9A97-D8DEAFA6F380}" type="presParOf" srcId="{8418658F-B164-4868-BAC4-00F65174C21D}" destId="{541660C6-71BB-4050-8255-995E064834BE}" srcOrd="1" destOrd="0" presId="urn:microsoft.com/office/officeart/2008/layout/PictureStrips"/>
    <dgm:cxn modelId="{B09FD42B-5025-4D83-B3FC-1A6F41A32A72}" type="presParOf" srcId="{394CA56C-FF5E-4135-BE18-B76CBE454ACF}" destId="{ED14180F-EE4C-4B1E-9062-CBF161CD1FEA}" srcOrd="5" destOrd="0" presId="urn:microsoft.com/office/officeart/2008/layout/PictureStrips"/>
    <dgm:cxn modelId="{4B7C4EBE-8BB8-4FB5-BE8B-F388808BA3B8}" type="presParOf" srcId="{394CA56C-FF5E-4135-BE18-B76CBE454ACF}" destId="{45BD0F05-8A34-49D0-BF60-209BCBB0D28C}" srcOrd="6" destOrd="0" presId="urn:microsoft.com/office/officeart/2008/layout/PictureStrips"/>
    <dgm:cxn modelId="{29776549-9E6C-44B2-9F06-E83309374ADE}" type="presParOf" srcId="{45BD0F05-8A34-49D0-BF60-209BCBB0D28C}" destId="{7BBA4B82-0147-4337-B186-81EE6B55A74B}" srcOrd="0" destOrd="0" presId="urn:microsoft.com/office/officeart/2008/layout/PictureStrips"/>
    <dgm:cxn modelId="{DBB02B98-C867-43D2-B3D0-0B8A54C6357E}" type="presParOf" srcId="{45BD0F05-8A34-49D0-BF60-209BCBB0D28C}" destId="{FADC9253-F1B6-4316-B103-BE06CEE714D2}" srcOrd="1" destOrd="0" presId="urn:microsoft.com/office/officeart/2008/layout/PictureStrips"/>
    <dgm:cxn modelId="{16C2F229-1281-42DC-A1C6-615BAEE5BD8B}" type="presParOf" srcId="{394CA56C-FF5E-4135-BE18-B76CBE454ACF}" destId="{5212972A-B9C8-4F29-8340-BE034878CF09}" srcOrd="7" destOrd="0" presId="urn:microsoft.com/office/officeart/2008/layout/PictureStrips"/>
    <dgm:cxn modelId="{DA08BE8C-1112-45C4-BDFB-4A3FF4B1EE5C}" type="presParOf" srcId="{394CA56C-FF5E-4135-BE18-B76CBE454ACF}" destId="{4F0D7A52-199C-44E7-8106-3C76FCC1D337}" srcOrd="8" destOrd="0" presId="urn:microsoft.com/office/officeart/2008/layout/PictureStrips"/>
    <dgm:cxn modelId="{BE244374-66FB-484D-9695-3D60CE5C1DB9}" type="presParOf" srcId="{4F0D7A52-199C-44E7-8106-3C76FCC1D337}" destId="{4C70CBE0-A769-40DA-8D95-1DF10CFF5153}" srcOrd="0" destOrd="0" presId="urn:microsoft.com/office/officeart/2008/layout/PictureStrips"/>
    <dgm:cxn modelId="{2B5B8DDB-5544-4494-B6A3-F29FA638D97C}" type="presParOf" srcId="{4F0D7A52-199C-44E7-8106-3C76FCC1D337}" destId="{F6BCC3B9-42FB-44F4-82DE-4DF0D0332DCA}" srcOrd="1" destOrd="0" presId="urn:microsoft.com/office/officeart/2008/layout/PictureStrips"/>
    <dgm:cxn modelId="{4602B386-109D-49AE-A2D0-B8C2BC51363A}" type="presParOf" srcId="{394CA56C-FF5E-4135-BE18-B76CBE454ACF}" destId="{13670CD3-5C3E-4BDF-86C2-612F90D4A57F}" srcOrd="9" destOrd="0" presId="urn:microsoft.com/office/officeart/2008/layout/PictureStrips"/>
    <dgm:cxn modelId="{437C8275-6775-4E65-BF17-2874995DDB94}" type="presParOf" srcId="{394CA56C-FF5E-4135-BE18-B76CBE454ACF}" destId="{6A2661C1-C95D-4432-A0C3-1DE20A6CFC66}" srcOrd="10" destOrd="0" presId="urn:microsoft.com/office/officeart/2008/layout/PictureStrips"/>
    <dgm:cxn modelId="{530C9234-B547-46BB-8253-E682A2163361}" type="presParOf" srcId="{6A2661C1-C95D-4432-A0C3-1DE20A6CFC66}" destId="{77E30464-2000-49BA-96DA-BD7037332591}" srcOrd="0" destOrd="0" presId="urn:microsoft.com/office/officeart/2008/layout/PictureStrips"/>
    <dgm:cxn modelId="{0B38E4C6-9B6E-4150-AD42-B826AE5187B3}"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1"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es-ES" sz="1800" b="1" dirty="0">
              <a:effectLst>
                <a:outerShdw blurRad="38100" dist="38100" dir="2700000" algn="tl">
                  <a:srgbClr val="000000">
                    <a:alpha val="43137"/>
                  </a:srgbClr>
                </a:outerShdw>
              </a:effectLst>
            </a:rPr>
            <a:t>Wierzyli w obietnice Chrystusa</a:t>
          </a:r>
        </a:p>
      </dgm:t>
    </dgm:pt>
    <dgm:pt modelId="{55C3EFB2-1EEB-4AF5-A72E-4106211FB6DA}" type="par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5008CD6C-6259-4AD8-B559-11A2E4331BA7}">
      <dgm:prSet custT="1"/>
      <dgm:spPr/>
      <dgm:t>
        <a:bodyPr/>
        <a:lstStyle/>
        <a:p>
          <a:r>
            <a:rPr lang="es-ES" sz="1800" b="1" dirty="0">
              <a:effectLst>
                <a:outerShdw blurRad="38100" dist="38100" dir="2700000" algn="tl">
                  <a:srgbClr val="000000">
                    <a:alpha val="43137"/>
                  </a:srgbClr>
                </a:outerShdw>
              </a:effectLst>
            </a:rPr>
            <a:t>Siła Chrystusa była wystarczająca, aby przezwyciężyć ich próby.</a:t>
          </a:r>
        </a:p>
      </dgm:t>
    </dgm:pt>
    <dgm:pt modelId="{548A3A44-F92A-4785-812F-556D282C136D}" type="par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EA4541B9-8EA4-4E6D-9A3B-2C8E0F92A527}">
      <dgm:prSet custT="1"/>
      <dgm:spPr/>
      <dgm:t>
        <a:bodyPr/>
        <a:lstStyle/>
        <a:p>
          <a:r>
            <a:rPr lang="es-ES" sz="1800" b="1" dirty="0">
              <a:effectLst>
                <a:outerShdw blurRad="38100" dist="38100" dir="2700000" algn="tl">
                  <a:srgbClr val="000000">
                    <a:alpha val="43137"/>
                  </a:srgbClr>
                </a:outerShdw>
              </a:effectLst>
            </a:rPr>
            <a:t>Znajdowali radość w uczestniczeniu w cierpieniach Chrystusa</a:t>
          </a:r>
        </a:p>
      </dgm:t>
    </dgm:pt>
    <dgm:pt modelId="{9796077A-925C-40FB-A7FC-5F06714011F7}" type="par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50C157A7-7FB4-44DC-9383-2B132FF01231}">
      <dgm:prSet custT="1"/>
      <dgm:spPr/>
      <dgm:t>
        <a:bodyPr/>
        <a:lstStyle/>
        <a:p>
          <a:r>
            <a:rPr lang="pl-PL" sz="1800" b="1" dirty="0">
              <a:effectLst>
                <a:outerShdw blurRad="38100" dist="38100" dir="2700000" algn="tl">
                  <a:srgbClr val="000000">
                    <a:alpha val="43137"/>
                  </a:srgbClr>
                </a:outerShdw>
              </a:effectLst>
            </a:rPr>
            <a:t>Ich</a:t>
          </a:r>
          <a:r>
            <a:rPr lang="es-ES" sz="1800" b="1" dirty="0">
              <a:effectLst>
                <a:outerShdw blurRad="38100" dist="38100" dir="2700000" algn="tl">
                  <a:srgbClr val="000000">
                    <a:alpha val="43137"/>
                  </a:srgbClr>
                </a:outerShdw>
              </a:effectLst>
            </a:rPr>
            <a:t> wierność była potężnym świadectwem dla świata.</a:t>
          </a:r>
        </a:p>
      </dgm:t>
    </dgm:pt>
    <dgm:pt modelId="{A1B2E2F2-420B-4327-AF3F-14640A034C7E}" type="par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DE093AEE-3B50-435A-9DC1-B53ED7D11262}">
      <dgm:prSet custT="1"/>
      <dgm:spPr/>
      <dgm:t>
        <a:bodyPr/>
        <a:lstStyle/>
        <a:p>
          <a:r>
            <a:rPr lang="es-ES" sz="1800" b="1" dirty="0">
              <a:effectLst>
                <a:outerShdw blurRad="38100" dist="38100" dir="2700000" algn="tl">
                  <a:srgbClr val="000000">
                    <a:alpha val="43137"/>
                  </a:srgbClr>
                </a:outerShdw>
              </a:effectLst>
            </a:rPr>
            <a:t>Patrzyli poza teraźniejszość, ku chwalebnej przyszłości.</a:t>
          </a:r>
        </a:p>
      </dgm:t>
    </dgm:pt>
    <dgm:pt modelId="{12A36A7A-62B9-4D5B-807A-BF5924487781}" type="par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E936E8AC-2F06-4E14-B15B-6D6A4A0ADB9A}">
      <dgm:prSet custT="1"/>
      <dgm:spPr/>
      <dgm:t>
        <a:bodyPr/>
        <a:lstStyle/>
        <a:p>
          <a:r>
            <a:rPr lang="es-ES" sz="1800" b="1" dirty="0">
              <a:effectLst>
                <a:outerShdw blurRad="38100" dist="38100" dir="2700000" algn="tl">
                  <a:srgbClr val="000000">
                    <a:alpha val="43137"/>
                  </a:srgbClr>
                </a:outerShdw>
              </a:effectLst>
            </a:rPr>
            <a:t>Wiedzieli, że śmierć jest pokonanym wrogiem.</a:t>
          </a:r>
        </a:p>
      </dgm:t>
    </dgm:pt>
    <dgm:pt modelId="{83786DEF-5B69-4FB1-95DD-C10A813C39D7}" type="par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08E87C0B-8070-4B80-AE1A-CD8F2FE4A17D}">
      <dgm:prSet custT="1"/>
      <dgm:spPr/>
      <dgm:t>
        <a:bodyPr/>
        <a:lstStyle/>
        <a:p>
          <a:r>
            <a:rPr lang="es-ES" sz="1800" b="1" dirty="0">
              <a:effectLst>
                <a:outerShdw blurRad="38100" dist="38100" dir="2700000" algn="tl">
                  <a:srgbClr val="000000">
                    <a:alpha val="43137"/>
                  </a:srgbClr>
                </a:outerShdw>
              </a:effectLst>
            </a:rPr>
            <a:t>Trzymali się mocno obietnic Słowa Bożego.</a:t>
          </a:r>
        </a:p>
      </dgm:t>
    </dgm:pt>
    <dgm:pt modelId="{E7C8435B-1525-4DCC-9456-A12EB74A487C}" type="par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t>
        <a:bodyPr/>
        <a:lstStyle/>
        <a:p>
          <a:endParaRPr lang="pl-PL"/>
        </a:p>
      </dgm:t>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t>
        <a:bodyPr/>
        <a:lstStyle/>
        <a:p>
          <a:endParaRPr lang="pl-PL"/>
        </a:p>
      </dgm:t>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t>
        <a:bodyPr/>
        <a:lstStyle/>
        <a:p>
          <a:endParaRPr lang="pl-PL"/>
        </a:p>
      </dgm:t>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t>
        <a:bodyPr/>
        <a:lstStyle/>
        <a:p>
          <a:endParaRPr lang="pl-PL"/>
        </a:p>
      </dgm:t>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t>
        <a:bodyPr/>
        <a:lstStyle/>
        <a:p>
          <a:endParaRPr lang="pl-PL"/>
        </a:p>
      </dgm:t>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t>
        <a:bodyPr/>
        <a:lstStyle/>
        <a:p>
          <a:endParaRPr lang="pl-PL"/>
        </a:p>
      </dgm:t>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t>
        <a:bodyPr/>
        <a:lstStyle/>
        <a:p>
          <a:endParaRPr lang="pl-PL"/>
        </a:p>
      </dgm:t>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t>
        <a:bodyPr/>
        <a:lstStyle/>
        <a:p>
          <a:endParaRPr lang="pl-PL"/>
        </a:p>
      </dgm:t>
    </dgm:pt>
  </dgm:ptLst>
  <dgm:cxnLst>
    <dgm:cxn modelId="{938AE181-95B9-4D17-B19A-271B91427AD9}" srcId="{C1BA0D4E-395A-490F-9B47-B2E2CFEE457F}" destId="{38310134-5622-4F5F-B52B-19BAC7171536}" srcOrd="0" destOrd="0" parTransId="{55C3EFB2-1EEB-4AF5-A72E-4106211FB6DA}" sibTransId="{DCDC42CB-F04E-4A70-9D84-46D3B9CEDFE1}"/>
    <dgm:cxn modelId="{7850F3FF-3DE6-4D2A-AA0A-D86F05EB2CA1}" srcId="{C1BA0D4E-395A-490F-9B47-B2E2CFEE457F}" destId="{50C157A7-7FB4-44DC-9383-2B132FF01231}" srcOrd="3" destOrd="0" parTransId="{A1B2E2F2-420B-4327-AF3F-14640A034C7E}" sibTransId="{06FB886A-A7C1-4154-A201-01BEE0C83437}"/>
    <dgm:cxn modelId="{317FF6A6-B052-4BE4-8B7D-428801B70EA1}" type="presOf" srcId="{EA4541B9-8EA4-4E6D-9A3B-2C8E0F92A527}" destId="{0C28AFC5-4742-4782-96B6-B9F2524CBFF5}" srcOrd="0" destOrd="0" presId="urn:microsoft.com/office/officeart/2005/8/layout/vList3#1"/>
    <dgm:cxn modelId="{5C3A2712-EBD5-496D-A541-3084A2A66B52}" type="presOf" srcId="{DE093AEE-3B50-435A-9DC1-B53ED7D11262}" destId="{D211A553-30D8-4D8E-8740-0A2BE8A2FA4A}" srcOrd="0" destOrd="0" presId="urn:microsoft.com/office/officeart/2005/8/layout/vList3#1"/>
    <dgm:cxn modelId="{43208596-2576-4E49-98CB-746D8D2A9753}" srcId="{C1BA0D4E-395A-490F-9B47-B2E2CFEE457F}" destId="{08E87C0B-8070-4B80-AE1A-CD8F2FE4A17D}" srcOrd="6" destOrd="0" parTransId="{E7C8435B-1525-4DCC-9456-A12EB74A487C}" sibTransId="{0C04AF4D-F43D-4F98-B9DE-2FD710A6DC9C}"/>
    <dgm:cxn modelId="{40A4649B-734B-4CE4-982F-58DB683F00C3}" type="presOf" srcId="{38310134-5622-4F5F-B52B-19BAC7171536}" destId="{D8E08F5C-8DD9-4607-915F-DBD2F8301386}" srcOrd="0" destOrd="0" presId="urn:microsoft.com/office/officeart/2005/8/layout/vList3#1"/>
    <dgm:cxn modelId="{4DB3B990-F647-46AD-8D67-1F34869677A7}" type="presOf" srcId="{5008CD6C-6259-4AD8-B559-11A2E4331BA7}" destId="{D5B1688E-AC07-4656-932A-106AC840F8F0}" srcOrd="0" destOrd="0" presId="urn:microsoft.com/office/officeart/2005/8/layout/vList3#1"/>
    <dgm:cxn modelId="{55453670-833A-440A-BAC3-49F54518E4C7}" srcId="{C1BA0D4E-395A-490F-9B47-B2E2CFEE457F}" destId="{E936E8AC-2F06-4E14-B15B-6D6A4A0ADB9A}" srcOrd="5" destOrd="0" parTransId="{83786DEF-5B69-4FB1-95DD-C10A813C39D7}" sibTransId="{3851B4C9-BACA-47DD-A4C9-8821B5A7EE56}"/>
    <dgm:cxn modelId="{E53C0509-949D-4197-9D34-15FBA20E6EA6}" type="presOf" srcId="{C1BA0D4E-395A-490F-9B47-B2E2CFEE457F}" destId="{B13FF826-58A7-482A-8E64-7FA7A3B2BFB8}" srcOrd="0" destOrd="0" presId="urn:microsoft.com/office/officeart/2005/8/layout/vList3#1"/>
    <dgm:cxn modelId="{9904AF89-259C-4B12-A1B0-3B870E172193}" type="presOf" srcId="{50C157A7-7FB4-44DC-9383-2B132FF01231}" destId="{0C0E7D78-A41A-4E1E-BF60-991BAD15D108}" srcOrd="0" destOrd="0" presId="urn:microsoft.com/office/officeart/2005/8/layout/vList3#1"/>
    <dgm:cxn modelId="{F861664E-1FE3-4515-B2AC-2B4D3AD5B4F0}" srcId="{C1BA0D4E-395A-490F-9B47-B2E2CFEE457F}" destId="{5008CD6C-6259-4AD8-B559-11A2E4331BA7}" srcOrd="1" destOrd="0" parTransId="{548A3A44-F92A-4785-812F-556D282C136D}" sibTransId="{9ACD1EA4-6BDD-4B84-9C04-219C635CD835}"/>
    <dgm:cxn modelId="{EFA96F94-B691-4E09-B7B9-79BEA0C25D9B}" srcId="{C1BA0D4E-395A-490F-9B47-B2E2CFEE457F}" destId="{EA4541B9-8EA4-4E6D-9A3B-2C8E0F92A527}" srcOrd="2" destOrd="0" parTransId="{9796077A-925C-40FB-A7FC-5F06714011F7}" sibTransId="{AA8B9F03-16FC-4BB5-AB87-30C92923B944}"/>
    <dgm:cxn modelId="{B6579E8B-B661-44C0-9242-76F04FF7A749}" type="presOf" srcId="{08E87C0B-8070-4B80-AE1A-CD8F2FE4A17D}" destId="{FA41E1AE-0B05-460C-8091-A2450B3591D2}" srcOrd="0" destOrd="0" presId="urn:microsoft.com/office/officeart/2005/8/layout/vList3#1"/>
    <dgm:cxn modelId="{8260D94D-BEF2-4491-871B-57FF343FF8F9}" srcId="{C1BA0D4E-395A-490F-9B47-B2E2CFEE457F}" destId="{DE093AEE-3B50-435A-9DC1-B53ED7D11262}" srcOrd="4" destOrd="0" parTransId="{12A36A7A-62B9-4D5B-807A-BF5924487781}" sibTransId="{6E6E2AF4-1484-43C0-BE1F-3D504784DB9A}"/>
    <dgm:cxn modelId="{D102CDAD-C6CB-42C9-B4ED-19391DF07183}" type="presOf" srcId="{E936E8AC-2F06-4E14-B15B-6D6A4A0ADB9A}" destId="{F190ED87-3579-4005-A234-CD55DD4A5BE6}" srcOrd="0" destOrd="0" presId="urn:microsoft.com/office/officeart/2005/8/layout/vList3#1"/>
    <dgm:cxn modelId="{22AF2542-7E88-4157-8E97-549B41AD503C}" type="presParOf" srcId="{B13FF826-58A7-482A-8E64-7FA7A3B2BFB8}" destId="{A029623B-C821-462B-885C-5205A16F5117}" srcOrd="0" destOrd="0" presId="urn:microsoft.com/office/officeart/2005/8/layout/vList3#1"/>
    <dgm:cxn modelId="{2BDC6098-D102-48C4-B192-4B834161C4D1}" type="presParOf" srcId="{A029623B-C821-462B-885C-5205A16F5117}" destId="{DAB620C4-3E8A-419D-B6E1-CCC62804A07F}" srcOrd="0" destOrd="0" presId="urn:microsoft.com/office/officeart/2005/8/layout/vList3#1"/>
    <dgm:cxn modelId="{A4C50A92-8AD6-4239-AF57-B5CE6E6DB742}" type="presParOf" srcId="{A029623B-C821-462B-885C-5205A16F5117}" destId="{D8E08F5C-8DD9-4607-915F-DBD2F8301386}" srcOrd="1" destOrd="0" presId="urn:microsoft.com/office/officeart/2005/8/layout/vList3#1"/>
    <dgm:cxn modelId="{322F77B8-1CFD-4718-A5CC-78E80D60E736}" type="presParOf" srcId="{B13FF826-58A7-482A-8E64-7FA7A3B2BFB8}" destId="{38B80482-8781-4ADF-B4A3-357D219A1EE7}" srcOrd="1" destOrd="0" presId="urn:microsoft.com/office/officeart/2005/8/layout/vList3#1"/>
    <dgm:cxn modelId="{2BAF846E-B0DB-4D9B-A361-BF09B3562F02}" type="presParOf" srcId="{B13FF826-58A7-482A-8E64-7FA7A3B2BFB8}" destId="{42BC23C5-9DF2-44A3-9A4B-3DC2774BEFA3}" srcOrd="2" destOrd="0" presId="urn:microsoft.com/office/officeart/2005/8/layout/vList3#1"/>
    <dgm:cxn modelId="{DFFB4CB5-AA17-475E-B73C-CE5C854139DE}" type="presParOf" srcId="{42BC23C5-9DF2-44A3-9A4B-3DC2774BEFA3}" destId="{A3C0C93E-8A07-47E8-A965-51CC0AF43759}" srcOrd="0" destOrd="0" presId="urn:microsoft.com/office/officeart/2005/8/layout/vList3#1"/>
    <dgm:cxn modelId="{0FA9A73C-E66E-4FA0-9015-2BD3DB363EDB}" type="presParOf" srcId="{42BC23C5-9DF2-44A3-9A4B-3DC2774BEFA3}" destId="{D5B1688E-AC07-4656-932A-106AC840F8F0}" srcOrd="1" destOrd="0" presId="urn:microsoft.com/office/officeart/2005/8/layout/vList3#1"/>
    <dgm:cxn modelId="{BA20C07A-C0A8-4CE4-A385-08841626CCC5}" type="presParOf" srcId="{B13FF826-58A7-482A-8E64-7FA7A3B2BFB8}" destId="{C0A55D8D-F6E7-4DF6-B96F-283200B3D40D}" srcOrd="3" destOrd="0" presId="urn:microsoft.com/office/officeart/2005/8/layout/vList3#1"/>
    <dgm:cxn modelId="{9BF31D8A-4E98-4678-82D6-EAB90B472AAC}" type="presParOf" srcId="{B13FF826-58A7-482A-8E64-7FA7A3B2BFB8}" destId="{54D574EA-CD9F-4B11-A2A6-076AEC5252F8}" srcOrd="4" destOrd="0" presId="urn:microsoft.com/office/officeart/2005/8/layout/vList3#1"/>
    <dgm:cxn modelId="{755069FB-7D9E-4C0B-97FC-7373338DA4D7}" type="presParOf" srcId="{54D574EA-CD9F-4B11-A2A6-076AEC5252F8}" destId="{9D310346-0599-4DCE-8849-20066C8AC77B}" srcOrd="0" destOrd="0" presId="urn:microsoft.com/office/officeart/2005/8/layout/vList3#1"/>
    <dgm:cxn modelId="{6B54E72F-DD83-4FC2-ADC8-E5DE43AED8E4}" type="presParOf" srcId="{54D574EA-CD9F-4B11-A2A6-076AEC5252F8}" destId="{0C28AFC5-4742-4782-96B6-B9F2524CBFF5}" srcOrd="1" destOrd="0" presId="urn:microsoft.com/office/officeart/2005/8/layout/vList3#1"/>
    <dgm:cxn modelId="{027ECD6F-C1C5-4BA4-8A00-11D91AD3008D}" type="presParOf" srcId="{B13FF826-58A7-482A-8E64-7FA7A3B2BFB8}" destId="{755463BC-BFF8-41C5-A6D0-B226B4B106BB}" srcOrd="5" destOrd="0" presId="urn:microsoft.com/office/officeart/2005/8/layout/vList3#1"/>
    <dgm:cxn modelId="{422B3956-3C32-4EF3-945E-F8850AA36A36}" type="presParOf" srcId="{B13FF826-58A7-482A-8E64-7FA7A3B2BFB8}" destId="{64EFAD3A-F575-424E-B2F3-E3D9DAB8EB38}" srcOrd="6" destOrd="0" presId="urn:microsoft.com/office/officeart/2005/8/layout/vList3#1"/>
    <dgm:cxn modelId="{F2A15A27-7080-4844-8673-8432A183BB6F}" type="presParOf" srcId="{64EFAD3A-F575-424E-B2F3-E3D9DAB8EB38}" destId="{A738EA41-06E1-4C0F-8B00-CB7489671788}" srcOrd="0" destOrd="0" presId="urn:microsoft.com/office/officeart/2005/8/layout/vList3#1"/>
    <dgm:cxn modelId="{A2FDC1ED-8BA3-4DEB-96C6-139302342490}" type="presParOf" srcId="{64EFAD3A-F575-424E-B2F3-E3D9DAB8EB38}" destId="{0C0E7D78-A41A-4E1E-BF60-991BAD15D108}" srcOrd="1" destOrd="0" presId="urn:microsoft.com/office/officeart/2005/8/layout/vList3#1"/>
    <dgm:cxn modelId="{99C57546-DC18-4168-A1A6-581AAF9CBDD9}" type="presParOf" srcId="{B13FF826-58A7-482A-8E64-7FA7A3B2BFB8}" destId="{2B16C3AB-7469-4DED-B75C-4D4760BB20BE}" srcOrd="7" destOrd="0" presId="urn:microsoft.com/office/officeart/2005/8/layout/vList3#1"/>
    <dgm:cxn modelId="{8A182A57-9E10-40D2-B243-A5627ABD0AB4}" type="presParOf" srcId="{B13FF826-58A7-482A-8E64-7FA7A3B2BFB8}" destId="{4D3A19A5-CC10-4484-BB8A-B478A7B18DAA}" srcOrd="8" destOrd="0" presId="urn:microsoft.com/office/officeart/2005/8/layout/vList3#1"/>
    <dgm:cxn modelId="{84726775-B1A5-4115-847A-44F307880850}" type="presParOf" srcId="{4D3A19A5-CC10-4484-BB8A-B478A7B18DAA}" destId="{BB9A4E3A-5DA4-4790-A402-DA01190D7555}" srcOrd="0" destOrd="0" presId="urn:microsoft.com/office/officeart/2005/8/layout/vList3#1"/>
    <dgm:cxn modelId="{71C7FEC5-EB76-43F1-8EA8-4EF11C0ECFC9}" type="presParOf" srcId="{4D3A19A5-CC10-4484-BB8A-B478A7B18DAA}" destId="{D211A553-30D8-4D8E-8740-0A2BE8A2FA4A}" srcOrd="1" destOrd="0" presId="urn:microsoft.com/office/officeart/2005/8/layout/vList3#1"/>
    <dgm:cxn modelId="{9E4308D2-368E-4299-8A7F-F4E7960DCA18}" type="presParOf" srcId="{B13FF826-58A7-482A-8E64-7FA7A3B2BFB8}" destId="{661ED356-1296-4829-BFB9-E396C87A7343}" srcOrd="9" destOrd="0" presId="urn:microsoft.com/office/officeart/2005/8/layout/vList3#1"/>
    <dgm:cxn modelId="{321A23B0-DE1A-44AD-BBBE-642A614E5E0B}" type="presParOf" srcId="{B13FF826-58A7-482A-8E64-7FA7A3B2BFB8}" destId="{F7A18003-EDD0-4F55-AED2-8758EB72F683}" srcOrd="10" destOrd="0" presId="urn:microsoft.com/office/officeart/2005/8/layout/vList3#1"/>
    <dgm:cxn modelId="{6CC0A726-E4F3-4D55-8A89-CC9494682947}" type="presParOf" srcId="{F7A18003-EDD0-4F55-AED2-8758EB72F683}" destId="{75BA0039-583C-4248-8E1B-8789C4EB9338}" srcOrd="0" destOrd="0" presId="urn:microsoft.com/office/officeart/2005/8/layout/vList3#1"/>
    <dgm:cxn modelId="{92C728FE-35AC-4E68-8F50-7CB356BB7807}" type="presParOf" srcId="{F7A18003-EDD0-4F55-AED2-8758EB72F683}" destId="{F190ED87-3579-4005-A234-CD55DD4A5BE6}" srcOrd="1" destOrd="0" presId="urn:microsoft.com/office/officeart/2005/8/layout/vList3#1"/>
    <dgm:cxn modelId="{616E7E33-EE98-45AB-9A91-0D3D3B95BCC7}" type="presParOf" srcId="{B13FF826-58A7-482A-8E64-7FA7A3B2BFB8}" destId="{796CEE8F-C11C-4B38-8B43-2EAE24BBEF1E}" srcOrd="11" destOrd="0" presId="urn:microsoft.com/office/officeart/2005/8/layout/vList3#1"/>
    <dgm:cxn modelId="{420B4C5A-91C7-45FF-92B4-0D05699C4A99}" type="presParOf" srcId="{B13FF826-58A7-482A-8E64-7FA7A3B2BFB8}" destId="{DF16E999-093A-4D5B-970E-D29C0D5AA569}" srcOrd="12" destOrd="0" presId="urn:microsoft.com/office/officeart/2005/8/layout/vList3#1"/>
    <dgm:cxn modelId="{779D261A-58F6-4BF0-B383-F7640BA1F717}" type="presParOf" srcId="{DF16E999-093A-4D5B-970E-D29C0D5AA569}" destId="{A42F05C5-8F55-4BF0-8EA2-974C834DE57E}" srcOrd="0" destOrd="0" presId="urn:microsoft.com/office/officeart/2005/8/layout/vList3#1"/>
    <dgm:cxn modelId="{E9B1B5D3-895F-46F8-814B-0F9A4741E815}" type="presParOf" srcId="{DF16E999-093A-4D5B-970E-D29C0D5AA569}" destId="{FA41E1AE-0B05-460C-8091-A2450B3591D2}"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es-ES" sz="1800" b="1" dirty="0"/>
            <a:t>Jan </a:t>
          </a:r>
          <a:r>
            <a:rPr lang="es-ES" sz="1800" b="1" dirty="0" err="1"/>
            <a:t>Hus </a:t>
          </a:r>
          <a:r>
            <a:rPr lang="es-ES"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es-ES" sz="1800" b="1" dirty="0"/>
            <a:t>Jerome (1360-1416)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Tyndale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dirty="0"/>
            <a:t>Hugo Latimer (1490-1555)</a:t>
          </a:r>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t>
        <a:bodyPr/>
        <a:lstStyle/>
        <a:p>
          <a:endParaRPr lang="pl-PL"/>
        </a:p>
      </dgm:t>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xmlns=""/>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t>
        <a:bodyPr/>
        <a:lstStyle/>
        <a:p>
          <a:endParaRPr lang="pl-PL"/>
        </a:p>
      </dgm:t>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xmlns=""/>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t>
        <a:bodyPr/>
        <a:lstStyle/>
        <a:p>
          <a:endParaRPr lang="pl-PL"/>
        </a:p>
      </dgm:t>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xmlns=""/>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t>
        <a:bodyPr/>
        <a:lstStyle/>
        <a:p>
          <a:endParaRPr lang="pl-PL"/>
        </a:p>
      </dgm:t>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custScaleX="96456" custScaleY="96456"/>
      <dgm:spPr>
        <a:blipFill dpi="0" rotWithShape="1">
          <a:blip xmlns:r="http://schemas.openxmlformats.org/officeDocument/2006/relationships" r:embed="rId4" cstate="print">
            <a:extLst>
              <a:ext uri="{28A0092B-C50C-407E-A947-70E740481C1C}">
                <a14:useLocalDpi xmlns:a14="http://schemas.microsoft.com/office/drawing/2010/main" xmlns=""/>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t>
        <a:bodyPr/>
        <a:lstStyle/>
        <a:p>
          <a:endParaRPr lang="pl-PL"/>
        </a:p>
      </dgm:t>
    </dgm:pt>
  </dgm:ptLst>
  <dgm:cxnLst>
    <dgm:cxn modelId="{D5842FA7-3F5F-48FA-B50B-C4B17786AADD}" srcId="{60BFA1FE-B3A2-4826-9B36-D4B659D80B04}" destId="{C10F45D4-E35F-4D70-8981-024D7A687282}" srcOrd="0" destOrd="0" parTransId="{1D05BDD4-2AAA-4A1F-8936-1EE084678040}" sibTransId="{1B590BE9-DEFD-44BA-9A72-E93D181D2A2D}"/>
    <dgm:cxn modelId="{91F55378-F81A-42EC-AD38-952D9C4CDEA8}" srcId="{60BFA1FE-B3A2-4826-9B36-D4B659D80B04}" destId="{8B18190E-7816-4CA4-9757-145C70DAF7F9}" srcOrd="2" destOrd="0" parTransId="{23BCD7DB-DEB0-4D19-B64D-83EF2DE26B32}" sibTransId="{2F7813B7-444D-4548-B8C0-CB6DA752370F}"/>
    <dgm:cxn modelId="{7414727A-4EDA-442D-A7AD-4F67E63353A5}" type="presOf" srcId="{EE8B77DF-7B97-4237-BB88-513FC0792CCB}" destId="{F4B06721-0D4E-4BF3-BB6F-5A0760752AA7}" srcOrd="0" destOrd="0" presId="urn:microsoft.com/office/officeart/2008/layout/BendingPictureCaptionList"/>
    <dgm:cxn modelId="{809948CB-7892-4699-A3F8-C64B46E7F848}"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BE3A535D-A811-4A4F-8283-EA009F09A9E0}" type="presOf" srcId="{00473D00-D0E4-4F60-8613-1A7C9791BFBF}" destId="{18926815-FA2A-45B9-BFEB-FD38BD03D28D}" srcOrd="0" destOrd="0" presId="urn:microsoft.com/office/officeart/2008/layout/BendingPictureCaptionList"/>
    <dgm:cxn modelId="{B5C17D08-5433-49F4-9E2B-B74F106A4076}"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30D58CA1-C882-4DCC-B06F-AD965F5F0AA2}" type="presOf" srcId="{60BFA1FE-B3A2-4826-9B36-D4B659D80B04}" destId="{48A6A07B-5979-40E2-A4E8-D549ED21E442}" srcOrd="0" destOrd="0" presId="urn:microsoft.com/office/officeart/2008/layout/BendingPictureCaptionList"/>
    <dgm:cxn modelId="{5A5B7AE6-5C97-400E-AA40-429A0916FDB1}" type="presParOf" srcId="{48A6A07B-5979-40E2-A4E8-D549ED21E442}" destId="{C511857F-F685-4A34-9475-C63855BAA04C}" srcOrd="0" destOrd="0" presId="urn:microsoft.com/office/officeart/2008/layout/BendingPictureCaptionList"/>
    <dgm:cxn modelId="{76B4E76D-130F-4BC5-824D-DD79BB7275E3}" type="presParOf" srcId="{C511857F-F685-4A34-9475-C63855BAA04C}" destId="{99DE8F0F-0928-40C1-9C7C-A3677AABBB8C}" srcOrd="0" destOrd="0" presId="urn:microsoft.com/office/officeart/2008/layout/BendingPictureCaptionList"/>
    <dgm:cxn modelId="{3570783B-B74D-4B7F-8330-B3E5F37FE817}" type="presParOf" srcId="{C511857F-F685-4A34-9475-C63855BAA04C}" destId="{52711BE3-F2D6-4F38-92FF-F2A360127316}" srcOrd="1" destOrd="0" presId="urn:microsoft.com/office/officeart/2008/layout/BendingPictureCaptionList"/>
    <dgm:cxn modelId="{5D391155-4543-49E2-A835-2CEF58119478}" type="presParOf" srcId="{48A6A07B-5979-40E2-A4E8-D549ED21E442}" destId="{2B8B5F64-0B78-4B38-AD7E-B4A4185C2EDC}" srcOrd="1" destOrd="0" presId="urn:microsoft.com/office/officeart/2008/layout/BendingPictureCaptionList"/>
    <dgm:cxn modelId="{24CC57E3-09CF-4FCF-BD8C-D8AB922513D3}" type="presParOf" srcId="{48A6A07B-5979-40E2-A4E8-D549ED21E442}" destId="{64793605-8C8C-4CE1-8687-7BA3199194B7}" srcOrd="2" destOrd="0" presId="urn:microsoft.com/office/officeart/2008/layout/BendingPictureCaptionList"/>
    <dgm:cxn modelId="{F7453AB0-DE40-4623-AFD5-9887CBED032B}" type="presParOf" srcId="{64793605-8C8C-4CE1-8687-7BA3199194B7}" destId="{D7B027DD-5D6B-42FF-92CD-D169AF3F083F}" srcOrd="0" destOrd="0" presId="urn:microsoft.com/office/officeart/2008/layout/BendingPictureCaptionList"/>
    <dgm:cxn modelId="{DC570FCA-5843-4511-86C8-1C8DBA147BC2}" type="presParOf" srcId="{64793605-8C8C-4CE1-8687-7BA3199194B7}" destId="{18926815-FA2A-45B9-BFEB-FD38BD03D28D}" srcOrd="1" destOrd="0" presId="urn:microsoft.com/office/officeart/2008/layout/BendingPictureCaptionList"/>
    <dgm:cxn modelId="{0DEDE5EF-51E9-47CB-A672-FA6EE9572C1E}" type="presParOf" srcId="{48A6A07B-5979-40E2-A4E8-D549ED21E442}" destId="{A8F311A3-1537-4A9B-9036-C8CD268E5CD8}" srcOrd="3" destOrd="0" presId="urn:microsoft.com/office/officeart/2008/layout/BendingPictureCaptionList"/>
    <dgm:cxn modelId="{D63885F7-B374-4451-BC4E-77C9E5E6759E}" type="presParOf" srcId="{48A6A07B-5979-40E2-A4E8-D549ED21E442}" destId="{B7F8E966-920F-496B-B53C-08BEDDEF90F8}" srcOrd="4" destOrd="0" presId="urn:microsoft.com/office/officeart/2008/layout/BendingPictureCaptionList"/>
    <dgm:cxn modelId="{32F1BD29-384F-41A8-A91E-CBC6CBB931F4}" type="presParOf" srcId="{B7F8E966-920F-496B-B53C-08BEDDEF90F8}" destId="{CE2D8485-1B30-4337-9CFB-46132244F35B}" srcOrd="0" destOrd="0" presId="urn:microsoft.com/office/officeart/2008/layout/BendingPictureCaptionList"/>
    <dgm:cxn modelId="{DDE2BD30-85D2-4410-8DDE-44559B67B7C7}" type="presParOf" srcId="{B7F8E966-920F-496B-B53C-08BEDDEF90F8}" destId="{06291D73-C102-4E1C-AAB2-D95348C8F051}" srcOrd="1" destOrd="0" presId="urn:microsoft.com/office/officeart/2008/layout/BendingPictureCaptionList"/>
    <dgm:cxn modelId="{7BC1380A-7845-4342-AEC2-4172522C29FC}" type="presParOf" srcId="{48A6A07B-5979-40E2-A4E8-D549ED21E442}" destId="{D78F7D76-888F-4026-A151-84BFB894CFF0}" srcOrd="5" destOrd="0" presId="urn:microsoft.com/office/officeart/2008/layout/BendingPictureCaptionList"/>
    <dgm:cxn modelId="{751B69CE-7811-4256-AC17-6BD36B1D8029}" type="presParOf" srcId="{48A6A07B-5979-40E2-A4E8-D549ED21E442}" destId="{172FEBF2-DC2B-4A3E-B922-533FAD9B63CE}" srcOrd="6" destOrd="0" presId="urn:microsoft.com/office/officeart/2008/layout/BendingPictureCaptionList"/>
    <dgm:cxn modelId="{798E8623-8403-4FA7-804C-C0B1A40D3897}" type="presParOf" srcId="{172FEBF2-DC2B-4A3E-B922-533FAD9B63CE}" destId="{C541C09D-0B05-445C-87E4-F493E7C50EDC}" srcOrd="0" destOrd="0" presId="urn:microsoft.com/office/officeart/2008/layout/BendingPictureCaptionList"/>
    <dgm:cxn modelId="{090CDFB9-EC2B-44E5-A34D-DE64E2F542EF}"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kern="1200" dirty="0" smtClean="0">
              <a:effectLst>
                <a:outerShdw blurRad="38100" dist="38100" dir="2700000" algn="tl">
                  <a:srgbClr val="000000">
                    <a:alpha val="43137"/>
                  </a:srgbClr>
                </a:outerShdw>
              </a:effectLst>
            </a:rPr>
            <a:t>Okres prześladowań jest zapowiadany na trzy różne sposoby</a:t>
          </a:r>
          <a:endParaRPr lang="es-ES" sz="2000" b="1" kern="1200" dirty="0">
            <a:effectLst>
              <a:outerShdw blurRad="38100" dist="38100" dir="2700000" algn="tl">
                <a:srgbClr val="000000">
                  <a:alpha val="43137"/>
                </a:srgbClr>
              </a:outerShdw>
            </a:effectLst>
          </a:endParaRP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kern="1200" dirty="0" smtClean="0"/>
            <a:t>„czas, czasy i pół czasu</a:t>
          </a:r>
          <a:r>
            <a:rPr lang="en-US" sz="2000" b="1" kern="1200" dirty="0" smtClean="0"/>
            <a:t>” </a:t>
          </a:r>
          <a:r>
            <a:rPr lang="pl-PL" sz="2000" b="1" kern="1200" dirty="0" smtClean="0"/>
            <a:t>   </a:t>
          </a:r>
          <a:r>
            <a:rPr lang="en-US" sz="2000" b="1" kern="1200" dirty="0" smtClean="0"/>
            <a:t>(</a:t>
          </a:r>
          <a:r>
            <a:rPr lang="en-US" sz="2000" b="1" kern="1200" dirty="0" err="1" smtClean="0"/>
            <a:t>Dn</a:t>
          </a:r>
          <a:r>
            <a:rPr lang="en-US" sz="2000" b="1" kern="1200" dirty="0" smtClean="0"/>
            <a:t> 7</a:t>
          </a:r>
          <a:r>
            <a:rPr lang="pl-PL" sz="2000" b="1" kern="1200" dirty="0" smtClean="0"/>
            <a:t>,</a:t>
          </a:r>
          <a:r>
            <a:rPr lang="en-US" sz="2000" b="1" kern="1200" dirty="0" smtClean="0"/>
            <a:t>25</a:t>
          </a:r>
          <a:r>
            <a:rPr lang="en-US" sz="2000" b="1" kern="1200" dirty="0"/>
            <a:t>; </a:t>
          </a:r>
          <a:r>
            <a:rPr lang="en-US" sz="2000" b="1" kern="1200" dirty="0" smtClean="0"/>
            <a:t>12</a:t>
          </a:r>
          <a:r>
            <a:rPr lang="pl-PL" sz="2000" b="1" kern="1200" dirty="0" smtClean="0"/>
            <a:t>,</a:t>
          </a:r>
          <a:r>
            <a:rPr lang="en-US" sz="2000" b="1" kern="1200" dirty="0" smtClean="0"/>
            <a:t>7</a:t>
          </a:r>
          <a:r>
            <a:rPr lang="en-US" sz="2000" b="1" kern="1200" dirty="0"/>
            <a:t>; </a:t>
          </a:r>
          <a:r>
            <a:rPr lang="pl-PL" sz="2000" b="1" kern="1200" dirty="0" smtClean="0"/>
            <a:t>Ap</a:t>
          </a:r>
          <a:r>
            <a:rPr lang="en-US" sz="2000" b="1" kern="1200" dirty="0" smtClean="0"/>
            <a:t> 12</a:t>
          </a:r>
          <a:r>
            <a:rPr lang="pl-PL" sz="2000" b="1" kern="1200" dirty="0" smtClean="0"/>
            <a:t>,</a:t>
          </a:r>
          <a:r>
            <a:rPr lang="en-US" sz="2000" b="1" kern="1200" dirty="0" smtClean="0"/>
            <a:t>14</a:t>
          </a:r>
          <a:r>
            <a:rPr lang="en-US" sz="2000" b="1" kern="1200" dirty="0"/>
            <a:t>)</a:t>
          </a:r>
          <a:endParaRPr lang="es-ES" sz="2000" b="1" kern="1200" dirty="0"/>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1260 </a:t>
          </a:r>
          <a:r>
            <a:rPr lang="pl-PL" sz="2000" b="1" kern="1200" dirty="0" smtClean="0"/>
            <a:t>dni</a:t>
          </a:r>
          <a:r>
            <a:rPr lang="en-US" sz="2000" b="1" kern="1200" dirty="0" smtClean="0"/>
            <a:t> (</a:t>
          </a:r>
          <a:r>
            <a:rPr lang="pl-PL" sz="2000" b="1" kern="1200" dirty="0" smtClean="0"/>
            <a:t>Ap </a:t>
          </a:r>
          <a:r>
            <a:rPr lang="en-US" sz="2000" b="1" kern="1200" dirty="0" smtClean="0"/>
            <a:t>11</a:t>
          </a:r>
          <a:r>
            <a:rPr lang="pl-PL" sz="2000" b="1" kern="1200" dirty="0" smtClean="0"/>
            <a:t>,</a:t>
          </a:r>
          <a:r>
            <a:rPr lang="en-US" sz="2000" b="1" kern="1200" dirty="0" smtClean="0"/>
            <a:t>3</a:t>
          </a:r>
          <a:r>
            <a:rPr lang="en-US" sz="2000" b="1" kern="1200" dirty="0"/>
            <a:t>; </a:t>
          </a:r>
          <a:r>
            <a:rPr lang="en-US" sz="2000" b="1" kern="1200" dirty="0" smtClean="0"/>
            <a:t>12</a:t>
          </a:r>
          <a:r>
            <a:rPr lang="pl-PL" sz="2000" b="1" kern="1200" dirty="0" smtClean="0"/>
            <a:t>,</a:t>
          </a:r>
          <a:r>
            <a:rPr lang="en-US" sz="2000" b="1" kern="1200" dirty="0" smtClean="0"/>
            <a:t>6</a:t>
          </a:r>
          <a:r>
            <a:rPr lang="es-ES" sz="2000" b="1" kern="1200" dirty="0"/>
            <a:t>)</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kern="1200" dirty="0" smtClean="0"/>
            <a:t>42 miesiące </a:t>
          </a:r>
          <a:r>
            <a:rPr lang="en-US" sz="2000" b="1" kern="1200" dirty="0" smtClean="0"/>
            <a:t>(</a:t>
          </a:r>
          <a:r>
            <a:rPr lang="pl-PL" sz="2000" b="1" kern="1200" dirty="0" smtClean="0"/>
            <a:t>Ap</a:t>
          </a:r>
          <a:r>
            <a:rPr lang="en-US" sz="2000" b="1" kern="1200" dirty="0" smtClean="0"/>
            <a:t> 11</a:t>
          </a:r>
          <a:r>
            <a:rPr lang="pl-PL" sz="2000" b="1" kern="1200" dirty="0" smtClean="0"/>
            <a:t>,</a:t>
          </a:r>
          <a:r>
            <a:rPr lang="en-US" sz="2000" b="1" kern="1200" dirty="0" smtClean="0"/>
            <a:t>2</a:t>
          </a:r>
          <a:r>
            <a:rPr lang="en-US" sz="2000" b="1" kern="1200" dirty="0"/>
            <a:t>; </a:t>
          </a:r>
          <a:r>
            <a:rPr lang="en-US" sz="2000" b="1" kern="1200" dirty="0" smtClean="0"/>
            <a:t>13</a:t>
          </a:r>
          <a:r>
            <a:rPr lang="pl-PL" sz="2000" b="1" kern="1200" dirty="0" smtClean="0"/>
            <a:t>,</a:t>
          </a:r>
          <a:r>
            <a:rPr lang="en-US" sz="2000" b="1" kern="1200" dirty="0" smtClean="0"/>
            <a:t>5</a:t>
          </a:r>
          <a:r>
            <a:rPr lang="es-ES" sz="2000" b="1" kern="1200" dirty="0"/>
            <a:t>)</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42 </a:t>
          </a:r>
          <a:r>
            <a:rPr lang="pl-PL" sz="1800" b="1" kern="1200" dirty="0" smtClean="0">
              <a:effectLst>
                <a:outerShdw blurRad="38100" dist="38100" dir="2700000" algn="tl">
                  <a:srgbClr val="000000">
                    <a:alpha val="43137"/>
                  </a:srgbClr>
                </a:outerShdw>
              </a:effectLst>
            </a:rPr>
            <a:t>miesiące</a:t>
          </a:r>
          <a:endParaRPr lang="es-ES" sz="1800" b="1" kern="1200" dirty="0">
            <a:effectLst>
              <a:outerShdw blurRad="38100" dist="38100" dir="2700000" algn="tl">
                <a:srgbClr val="000000">
                  <a:alpha val="43137"/>
                </a:srgbClr>
              </a:outerShdw>
            </a:effectLst>
          </a:endParaRPr>
        </a:p>
      </dsp:txBody>
      <dsp:txXfrm>
        <a:off x="648" y="31731"/>
        <a:ext cx="859866" cy="859866"/>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effectLst>
              <a:outerShdw blurRad="38100" dist="38100" dir="2700000" algn="tl">
                <a:srgbClr val="000000">
                  <a:alpha val="43137"/>
                </a:srgbClr>
              </a:outerShdw>
            </a:effectLst>
          </a:endParaRPr>
        </a:p>
      </dsp:txBody>
      <dsp:txXfrm>
        <a:off x="930335" y="212303"/>
        <a:ext cx="498722" cy="498722"/>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30 </a:t>
          </a:r>
          <a:r>
            <a:rPr lang="pl-PL" sz="1800" b="1" kern="1200" dirty="0" smtClean="0">
              <a:effectLst>
                <a:outerShdw blurRad="38100" dist="38100" dir="2700000" algn="tl">
                  <a:srgbClr val="000000">
                    <a:alpha val="43137"/>
                  </a:srgbClr>
                </a:outerShdw>
              </a:effectLst>
            </a:rPr>
            <a:t>dni</a:t>
          </a:r>
          <a:endParaRPr lang="es-ES" sz="1800" b="1" kern="1200" dirty="0">
            <a:effectLst>
              <a:outerShdw blurRad="38100" dist="38100" dir="2700000" algn="tl">
                <a:srgbClr val="000000">
                  <a:alpha val="43137"/>
                </a:srgbClr>
              </a:outerShdw>
            </a:effectLst>
          </a:endParaRPr>
        </a:p>
      </dsp:txBody>
      <dsp:txXfrm>
        <a:off x="1498879" y="31731"/>
        <a:ext cx="859866" cy="859866"/>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effectLst>
              <a:outerShdw blurRad="38100" dist="38100" dir="2700000" algn="tl">
                <a:srgbClr val="000000">
                  <a:alpha val="43137"/>
                </a:srgbClr>
              </a:outerShdw>
            </a:effectLst>
          </a:endParaRPr>
        </a:p>
      </dsp:txBody>
      <dsp:txXfrm>
        <a:off x="2428566" y="212303"/>
        <a:ext cx="498722" cy="498722"/>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effectLst>
                <a:outerShdw blurRad="38100" dist="38100" dir="2700000" algn="tl">
                  <a:srgbClr val="000000">
                    <a:alpha val="43137"/>
                  </a:srgbClr>
                </a:outerShdw>
              </a:effectLst>
            </a:rPr>
            <a:t>1260 </a:t>
          </a:r>
          <a:r>
            <a:rPr lang="pl-PL" sz="1800" b="1" kern="1200" dirty="0" smtClean="0">
              <a:effectLst>
                <a:outerShdw blurRad="38100" dist="38100" dir="2700000" algn="tl">
                  <a:srgbClr val="000000">
                    <a:alpha val="43137"/>
                  </a:srgbClr>
                </a:outerShdw>
              </a:effectLst>
            </a:rPr>
            <a:t>dni</a:t>
          </a:r>
          <a:endParaRPr lang="es-ES" sz="1800" b="1" kern="1200" dirty="0">
            <a:effectLst>
              <a:outerShdw blurRad="38100" dist="38100" dir="2700000" algn="tl">
                <a:srgbClr val="000000">
                  <a:alpha val="43137"/>
                </a:srgbClr>
              </a:outerShdw>
            </a:effectLst>
          </a:endParaRPr>
        </a:p>
      </dsp:txBody>
      <dsp:txXfrm>
        <a:off x="2997110" y="31731"/>
        <a:ext cx="859866" cy="85986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t>1 </a:t>
          </a:r>
          <a:r>
            <a:rPr lang="pl-PL" sz="1800" b="1" kern="1200" dirty="0" smtClean="0"/>
            <a:t>rok</a:t>
          </a:r>
          <a:endParaRPr lang="es-ES" sz="1800" b="1" kern="1200" dirty="0"/>
        </a:p>
      </dsp:txBody>
      <dsp:txXfrm>
        <a:off x="2397" y="75976"/>
        <a:ext cx="666126" cy="666126"/>
      </dsp:txXfrm>
    </dsp:sp>
    <dsp:sp modelId="{1F3D8E08-9400-4177-8A82-9C989EECC9D0}">
      <dsp:nvSpPr>
        <dsp:cNvPr id="0" name=""/>
        <dsp:cNvSpPr/>
      </dsp:nvSpPr>
      <dsp:spPr>
        <a:xfrm>
          <a:off x="722613" y="215862"/>
          <a:ext cx="386353" cy="386353"/>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p>
      </dsp:txBody>
      <dsp:txXfrm>
        <a:off x="722613" y="215862"/>
        <a:ext cx="386353" cy="386353"/>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t>2 </a:t>
          </a:r>
          <a:r>
            <a:rPr lang="pl-PL" sz="1800" b="1" kern="1200" dirty="0" smtClean="0"/>
            <a:t>lata</a:t>
          </a:r>
          <a:endParaRPr lang="es-ES" sz="1800" b="1" kern="1200" dirty="0"/>
        </a:p>
      </dsp:txBody>
      <dsp:txXfrm>
        <a:off x="1163056" y="75976"/>
        <a:ext cx="666126" cy="666126"/>
      </dsp:txXfrm>
    </dsp:sp>
    <dsp:sp modelId="{C2F09C63-8D61-4D51-B0EC-A447BB615EAB}">
      <dsp:nvSpPr>
        <dsp:cNvPr id="0" name=""/>
        <dsp:cNvSpPr/>
      </dsp:nvSpPr>
      <dsp:spPr>
        <a:xfrm>
          <a:off x="1883272" y="215862"/>
          <a:ext cx="386353" cy="386353"/>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p>
      </dsp:txBody>
      <dsp:txXfrm>
        <a:off x="1883272" y="215862"/>
        <a:ext cx="386353" cy="386353"/>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t>½ </a:t>
          </a:r>
          <a:r>
            <a:rPr lang="pl-PL" sz="1800" b="1" kern="1200" dirty="0" smtClean="0"/>
            <a:t>roku</a:t>
          </a:r>
          <a:endParaRPr lang="es-ES" sz="1800" b="1" kern="1200" dirty="0"/>
        </a:p>
      </dsp:txBody>
      <dsp:txXfrm>
        <a:off x="2323715" y="75976"/>
        <a:ext cx="666126" cy="666126"/>
      </dsp:txXfrm>
    </dsp:sp>
    <dsp:sp modelId="{92A54B3A-4865-4431-BE41-04CF71767210}">
      <dsp:nvSpPr>
        <dsp:cNvPr id="0" name=""/>
        <dsp:cNvSpPr/>
      </dsp:nvSpPr>
      <dsp:spPr>
        <a:xfrm>
          <a:off x="3043931" y="215862"/>
          <a:ext cx="386353" cy="386353"/>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p>
      </dsp:txBody>
      <dsp:txXfrm>
        <a:off x="3043931" y="215862"/>
        <a:ext cx="386353" cy="386353"/>
      </dsp:txXfrm>
    </dsp:sp>
    <dsp:sp modelId="{6054EE31-C25B-4183-AF55-27F1495AD64A}">
      <dsp:nvSpPr>
        <dsp:cNvPr id="0" name=""/>
        <dsp:cNvSpPr/>
      </dsp:nvSpPr>
      <dsp:spPr>
        <a:xfrm>
          <a:off x="3484373"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t>3 ½ </a:t>
          </a:r>
          <a:r>
            <a:rPr lang="pl-PL" sz="1800" b="1" kern="1200" dirty="0" smtClean="0"/>
            <a:t>lat</a:t>
          </a:r>
          <a:endParaRPr lang="es-ES" sz="1800" b="1" kern="1200" dirty="0"/>
        </a:p>
      </dsp:txBody>
      <dsp:txXfrm>
        <a:off x="3484373" y="75976"/>
        <a:ext cx="666126" cy="66612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a:t>12 </a:t>
          </a:r>
          <a:r>
            <a:rPr lang="pl-PL" sz="1400" b="1" kern="1200" dirty="0" smtClean="0"/>
            <a:t>miesięcy</a:t>
          </a:r>
          <a:endParaRPr lang="es-ES" sz="1400" b="1" kern="1200" dirty="0"/>
        </a:p>
      </dsp:txBody>
      <dsp:txXfrm>
        <a:off x="2397" y="75976"/>
        <a:ext cx="666126" cy="666126"/>
      </dsp:txXfrm>
    </dsp:sp>
    <dsp:sp modelId="{1F3D8E08-9400-4177-8A82-9C989EECC9D0}">
      <dsp:nvSpPr>
        <dsp:cNvPr id="0" name=""/>
        <dsp:cNvSpPr/>
      </dsp:nvSpPr>
      <dsp:spPr>
        <a:xfrm>
          <a:off x="722613" y="215862"/>
          <a:ext cx="386353" cy="386353"/>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p>
      </dsp:txBody>
      <dsp:txXfrm>
        <a:off x="722613" y="215862"/>
        <a:ext cx="386353" cy="386353"/>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a:t>24 </a:t>
          </a:r>
          <a:r>
            <a:rPr lang="pl-PL" sz="1400" b="1" kern="1200" dirty="0" smtClean="0"/>
            <a:t>miesiące</a:t>
          </a:r>
          <a:endParaRPr lang="es-ES" sz="1400" b="1" kern="1200" dirty="0"/>
        </a:p>
      </dsp:txBody>
      <dsp:txXfrm>
        <a:off x="1163056" y="75976"/>
        <a:ext cx="666126" cy="666126"/>
      </dsp:txXfrm>
    </dsp:sp>
    <dsp:sp modelId="{C2F09C63-8D61-4D51-B0EC-A447BB615EAB}">
      <dsp:nvSpPr>
        <dsp:cNvPr id="0" name=""/>
        <dsp:cNvSpPr/>
      </dsp:nvSpPr>
      <dsp:spPr>
        <a:xfrm>
          <a:off x="1883272" y="215862"/>
          <a:ext cx="386353" cy="386353"/>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p>
      </dsp:txBody>
      <dsp:txXfrm>
        <a:off x="1883272" y="215862"/>
        <a:ext cx="386353" cy="386353"/>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a:t>6 </a:t>
          </a:r>
          <a:r>
            <a:rPr lang="pl-PL" sz="1400" b="1" kern="1200" dirty="0" smtClean="0"/>
            <a:t>miesięcy</a:t>
          </a:r>
          <a:endParaRPr lang="es-ES" sz="1400" b="1" kern="1200" dirty="0"/>
        </a:p>
      </dsp:txBody>
      <dsp:txXfrm>
        <a:off x="2323715" y="75976"/>
        <a:ext cx="666126" cy="666126"/>
      </dsp:txXfrm>
    </dsp:sp>
    <dsp:sp modelId="{92A54B3A-4865-4431-BE41-04CF71767210}">
      <dsp:nvSpPr>
        <dsp:cNvPr id="0" name=""/>
        <dsp:cNvSpPr/>
      </dsp:nvSpPr>
      <dsp:spPr>
        <a:xfrm>
          <a:off x="3043931" y="215862"/>
          <a:ext cx="386353" cy="386353"/>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p>
      </dsp:txBody>
      <dsp:txXfrm>
        <a:off x="3043931" y="215862"/>
        <a:ext cx="386353" cy="386353"/>
      </dsp:txXfrm>
    </dsp:sp>
    <dsp:sp modelId="{6054EE31-C25B-4183-AF55-27F1495AD64A}">
      <dsp:nvSpPr>
        <dsp:cNvPr id="0" name=""/>
        <dsp:cNvSpPr/>
      </dsp:nvSpPr>
      <dsp:spPr>
        <a:xfrm>
          <a:off x="3484374" y="75976"/>
          <a:ext cx="666126" cy="666126"/>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a:t>42 </a:t>
          </a:r>
          <a:r>
            <a:rPr lang="pl-PL" sz="1400" b="1" kern="1200" dirty="0" smtClean="0"/>
            <a:t>miesiące</a:t>
          </a:r>
          <a:endParaRPr lang="es-ES" sz="1400" b="1" kern="1200" dirty="0"/>
        </a:p>
      </dsp:txBody>
      <dsp:txXfrm>
        <a:off x="3484374" y="75976"/>
        <a:ext cx="666126" cy="66612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361B9C-BD6D-473C-8BF7-E027284E5831}">
      <dsp:nvSpPr>
        <dsp:cNvPr id="0" name=""/>
        <dsp:cNvSpPr/>
      </dsp:nvSpPr>
      <dsp:spPr>
        <a:xfrm>
          <a:off x="11219" y="469"/>
          <a:ext cx="1042162"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42 </a:t>
          </a:r>
          <a:r>
            <a:rPr lang="pl-PL" sz="1800" b="1" kern="1200" dirty="0" smtClean="0">
              <a:effectLst>
                <a:outerShdw blurRad="38100" dist="38100" dir="2700000" algn="tl">
                  <a:srgbClr val="000000">
                    <a:alpha val="43137"/>
                  </a:srgbClr>
                </a:outerShdw>
              </a:effectLst>
            </a:rPr>
            <a:t>miesiące</a:t>
          </a:r>
          <a:endParaRPr lang="es-ES" sz="1800" b="1" kern="1200" dirty="0">
            <a:effectLst>
              <a:outerShdw blurRad="38100" dist="38100" dir="2700000" algn="tl">
                <a:srgbClr val="000000">
                  <a:alpha val="43137"/>
                </a:srgbClr>
              </a:outerShdw>
            </a:effectLst>
          </a:endParaRPr>
        </a:p>
      </dsp:txBody>
      <dsp:txXfrm>
        <a:off x="11219" y="469"/>
        <a:ext cx="1042162" cy="635717"/>
      </dsp:txXfrm>
    </dsp:sp>
    <dsp:sp modelId="{36C2B9E6-EE9D-4AB3-B46F-F76D958323FA}">
      <dsp:nvSpPr>
        <dsp:cNvPr id="0" name=""/>
        <dsp:cNvSpPr/>
      </dsp:nvSpPr>
      <dsp:spPr>
        <a:xfrm>
          <a:off x="1105002"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effectLst>
              <a:outerShdw blurRad="38100" dist="38100" dir="2700000" algn="tl">
                <a:srgbClr val="000000">
                  <a:alpha val="43137"/>
                </a:srgbClr>
              </a:outerShdw>
            </a:effectLst>
          </a:endParaRPr>
        </a:p>
      </dsp:txBody>
      <dsp:txXfrm>
        <a:off x="1105002" y="133970"/>
        <a:ext cx="368715" cy="368715"/>
      </dsp:txXfrm>
    </dsp:sp>
    <dsp:sp modelId="{99806F92-5573-4FB6-82BC-76D81DE1483E}">
      <dsp:nvSpPr>
        <dsp:cNvPr id="0" name=""/>
        <dsp:cNvSpPr/>
      </dsp:nvSpPr>
      <dsp:spPr>
        <a:xfrm>
          <a:off x="1525338"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30 </a:t>
          </a:r>
          <a:r>
            <a:rPr lang="pl-PL" sz="1800" b="1" kern="1200" dirty="0" smtClean="0">
              <a:effectLst>
                <a:outerShdw blurRad="38100" dist="38100" dir="2700000" algn="tl">
                  <a:srgbClr val="000000">
                    <a:alpha val="43137"/>
                  </a:srgbClr>
                </a:outerShdw>
              </a:effectLst>
            </a:rPr>
            <a:t>dni</a:t>
          </a:r>
          <a:endParaRPr lang="es-ES" sz="1800" b="1" kern="1200" dirty="0">
            <a:effectLst>
              <a:outerShdw blurRad="38100" dist="38100" dir="2700000" algn="tl">
                <a:srgbClr val="000000">
                  <a:alpha val="43137"/>
                </a:srgbClr>
              </a:outerShdw>
            </a:effectLst>
          </a:endParaRPr>
        </a:p>
      </dsp:txBody>
      <dsp:txXfrm>
        <a:off x="1525338" y="469"/>
        <a:ext cx="924555" cy="635717"/>
      </dsp:txXfrm>
    </dsp:sp>
    <dsp:sp modelId="{139553DC-D759-44FF-82B1-B9B79888A920}">
      <dsp:nvSpPr>
        <dsp:cNvPr id="0" name=""/>
        <dsp:cNvSpPr/>
      </dsp:nvSpPr>
      <dsp:spPr>
        <a:xfrm>
          <a:off x="2501514"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b="1" kern="1200">
            <a:effectLst>
              <a:outerShdw blurRad="38100" dist="38100" dir="2700000" algn="tl">
                <a:srgbClr val="000000">
                  <a:alpha val="43137"/>
                </a:srgbClr>
              </a:outerShdw>
            </a:effectLst>
          </a:endParaRPr>
        </a:p>
      </dsp:txBody>
      <dsp:txXfrm>
        <a:off x="2501514" y="133970"/>
        <a:ext cx="368715" cy="368715"/>
      </dsp:txXfrm>
    </dsp:sp>
    <dsp:sp modelId="{E8EC5DFC-A572-4B0E-837F-0AF9F8B7879E}">
      <dsp:nvSpPr>
        <dsp:cNvPr id="0" name=""/>
        <dsp:cNvSpPr/>
      </dsp:nvSpPr>
      <dsp:spPr>
        <a:xfrm>
          <a:off x="2921850"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effectLst>
                <a:outerShdw blurRad="38100" dist="38100" dir="2700000" algn="tl">
                  <a:srgbClr val="000000">
                    <a:alpha val="43137"/>
                  </a:srgbClr>
                </a:outerShdw>
              </a:effectLst>
            </a:rPr>
            <a:t>1260 </a:t>
          </a:r>
          <a:r>
            <a:rPr lang="pl-PL" sz="1800" b="1" kern="1200" dirty="0" smtClean="0">
              <a:effectLst>
                <a:outerShdw blurRad="38100" dist="38100" dir="2700000" algn="tl">
                  <a:srgbClr val="000000">
                    <a:alpha val="43137"/>
                  </a:srgbClr>
                </a:outerShdw>
              </a:effectLst>
            </a:rPr>
            <a:t>dni</a:t>
          </a:r>
          <a:endParaRPr lang="es-ES" sz="1800" b="1" kern="1200" dirty="0">
            <a:effectLst>
              <a:outerShdw blurRad="38100" dist="38100" dir="2700000" algn="tl">
                <a:srgbClr val="000000">
                  <a:alpha val="43137"/>
                </a:srgbClr>
              </a:outerShdw>
            </a:effectLst>
          </a:endParaRPr>
        </a:p>
      </dsp:txBody>
      <dsp:txXfrm>
        <a:off x="2921850" y="469"/>
        <a:ext cx="924555" cy="63571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Char char="••"/>
          </a:pPr>
          <a:r>
            <a:rPr lang="pl-PL" sz="1800" b="1" kern="1200" dirty="0" smtClean="0"/>
            <a:t>Kościół Rzymski uzyskał władzę polityczną po pokonaniu trzech plemion, które przyjęły arianizm: Herulów, Wandalów i Ostrogotów</a:t>
          </a:r>
          <a:endParaRPr lang="es-ES" sz="1800" kern="1200" dirty="0"/>
        </a:p>
      </dsp:txBody>
      <dsp:txXfrm>
        <a:off x="10094" y="2439"/>
        <a:ext cx="2400740" cy="2561585"/>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pl-PL" sz="2400" kern="1200" dirty="0" smtClean="0">
              <a:effectLst>
                <a:outerShdw blurRad="38100" dist="38100" dir="2700000" algn="tl">
                  <a:srgbClr val="000000">
                    <a:alpha val="43137"/>
                  </a:srgbClr>
                </a:outerShdw>
              </a:effectLst>
            </a:rPr>
            <a:t>Rok</a:t>
          </a:r>
          <a:r>
            <a:rPr lang="es-ES" sz="2400" kern="1200" dirty="0" smtClean="0">
              <a:effectLst>
                <a:outerShdw blurRad="38100" dist="38100" dir="2700000" algn="tl">
                  <a:srgbClr val="000000">
                    <a:alpha val="43137"/>
                  </a:srgbClr>
                </a:outerShdw>
              </a:effectLst>
            </a:rPr>
            <a:t> </a:t>
          </a:r>
          <a:r>
            <a:rPr lang="es-ES" sz="2400" kern="1200" dirty="0">
              <a:effectLst>
                <a:outerShdw blurRad="38100" dist="38100" dir="2700000" algn="tl">
                  <a:srgbClr val="000000">
                    <a:alpha val="43137"/>
                  </a:srgbClr>
                </a:outerShdw>
              </a:effectLst>
            </a:rPr>
            <a:t>538</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email">
            <a:extLst>
              <a:ext uri="{28A0092B-C50C-407E-A947-70E740481C1C}">
                <a14:useLocalDpi xmlns=""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Char char="••"/>
          </a:pPr>
          <a:r>
            <a:rPr lang="pl-PL" sz="1800" b="1" kern="1200" dirty="0" smtClean="0"/>
            <a:t>Francuski generał Berthier, pod rozkazami Napoleona, bierze papieża do niewoli, kładąc kres supremacji Kościoła Rzymskiego.</a:t>
          </a:r>
          <a:endParaRPr lang="es-ES" sz="1800" kern="1200" dirty="0"/>
        </a:p>
      </dsp:txBody>
      <dsp:txXfrm>
        <a:off x="2618519" y="2439"/>
        <a:ext cx="2400740" cy="2561585"/>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pl-PL" sz="2400" kern="1200" dirty="0" smtClean="0">
              <a:effectLst>
                <a:outerShdw blurRad="38100" dist="38100" dir="2700000" algn="tl">
                  <a:srgbClr val="000000">
                    <a:alpha val="43137"/>
                  </a:srgbClr>
                </a:outerShdw>
              </a:effectLst>
            </a:rPr>
            <a:t>Rok</a:t>
          </a:r>
          <a:r>
            <a:rPr lang="es-ES" sz="2400" kern="1200" dirty="0" smtClean="0">
              <a:effectLst>
                <a:outerShdw blurRad="38100" dist="38100" dir="2700000" algn="tl">
                  <a:srgbClr val="000000">
                    <a:alpha val="43137"/>
                  </a:srgbClr>
                </a:outerShdw>
              </a:effectLst>
            </a:rPr>
            <a:t> </a:t>
          </a:r>
          <a:r>
            <a:rPr lang="es-ES" sz="2400" kern="1200" dirty="0">
              <a:effectLst>
                <a:outerShdw blurRad="38100" dist="38100" dir="2700000" algn="tl">
                  <a:srgbClr val="000000">
                    <a:alpha val="43137"/>
                  </a:srgbClr>
                </a:outerShdw>
              </a:effectLst>
            </a:rPr>
            <a:t>1798</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email">
            <a:extLst>
              <a:ext uri="{28A0092B-C50C-407E-A947-70E740481C1C}">
                <a14:useLocalDpi xmlns=""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lvl="0" algn="l" defTabSz="800100">
            <a:lnSpc>
              <a:spcPct val="90000"/>
            </a:lnSpc>
            <a:spcBef>
              <a:spcPct val="0"/>
            </a:spcBef>
            <a:spcAft>
              <a:spcPct val="35000"/>
            </a:spcAft>
          </a:pPr>
          <a:r>
            <a:rPr lang="es-ES" sz="1800" b="1" kern="1200" dirty="0"/>
            <a:t>Byli pierwszymi, którzy mieli Biblię w swoim własnym języku (do tego czasu była ona dostępna tylko w języku łacińskim, greckim lub hebrajskim).</a:t>
          </a:r>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xmlns=""/>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lvl="0" algn="l" defTabSz="800100">
            <a:lnSpc>
              <a:spcPct val="90000"/>
            </a:lnSpc>
            <a:spcBef>
              <a:spcPct val="0"/>
            </a:spcBef>
            <a:spcAft>
              <a:spcPct val="35000"/>
            </a:spcAft>
          </a:pPr>
          <a:r>
            <a:rPr lang="es-ES" sz="1800" b="1" kern="1200" dirty="0"/>
            <a:t>Ponieważ była to zakazana księga, kopiowali ją w jaskiniach, ukrywając się przed oblegającymi ich papistami.</a:t>
          </a:r>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lvl="0" algn="l" defTabSz="800100">
            <a:lnSpc>
              <a:spcPct val="90000"/>
            </a:lnSpc>
            <a:spcBef>
              <a:spcPct val="0"/>
            </a:spcBef>
            <a:spcAft>
              <a:spcPct val="35000"/>
            </a:spcAft>
          </a:pPr>
          <a:r>
            <a:rPr lang="es-ES" sz="1800" b="1" kern="1200" dirty="0"/>
            <a:t>Zawsze nosili ze sobą fragmenty Biblii, którymi w odpowiednich momentach dzielili się z innymi, dając im nadzieję i zachętę w Panu.</a:t>
          </a:r>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xmlns=""/>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lvl="0" algn="l" defTabSz="800100">
            <a:lnSpc>
              <a:spcPct val="90000"/>
            </a:lnSpc>
            <a:spcBef>
              <a:spcPct val="0"/>
            </a:spcBef>
            <a:spcAft>
              <a:spcPct val="35000"/>
            </a:spcAft>
          </a:pPr>
          <a:r>
            <a:rPr lang="es-ES" sz="1800" b="1" kern="1200" dirty="0"/>
            <a:t>Przez wieki zachowywali prawdy biblijne, które znali. Byli znani ze swojej wierności i oddania.</a:t>
          </a:r>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xmlns=""/>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lvl="0" algn="l" defTabSz="800100">
            <a:lnSpc>
              <a:spcPct val="90000"/>
            </a:lnSpc>
            <a:spcBef>
              <a:spcPct val="0"/>
            </a:spcBef>
            <a:spcAft>
              <a:spcPct val="35000"/>
            </a:spcAft>
          </a:pPr>
          <a:r>
            <a:rPr lang="es-ES" sz="1800" b="1" kern="1200" dirty="0"/>
            <a:t>Całe wioski zostały przekształcone zarówno w południowej Francji, jak i w północnych Włoszech, </a:t>
          </a:r>
          <a:r>
            <a:rPr lang="pl-PL" sz="1800" b="1" kern="1200" dirty="0"/>
            <a:t/>
          </a:r>
          <a:br>
            <a:rPr lang="pl-PL" sz="1800" b="1" kern="1200" dirty="0"/>
          </a:br>
          <a:r>
            <a:rPr lang="es-ES" sz="1800" b="1" kern="1200" dirty="0"/>
            <a:t>w Piemoncie.</a:t>
          </a:r>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xmlns=""/>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lvl="0" algn="l" defTabSz="800100">
            <a:lnSpc>
              <a:spcPct val="90000"/>
            </a:lnSpc>
            <a:spcBef>
              <a:spcPct val="0"/>
            </a:spcBef>
            <a:spcAft>
              <a:spcPct val="35000"/>
            </a:spcAft>
          </a:pPr>
          <a:r>
            <a:rPr lang="es-ES" sz="1800" b="1" kern="1200" dirty="0"/>
            <a:t>Większość z tych wiosek została zrównana z ziemią przez papiestwo, a ich mieszkańcy zmasakrowani.</a:t>
          </a:r>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xmlns=""/>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Wierzyli w obietnice Chrystusa</a:t>
          </a:r>
        </a:p>
      </dsp:txBody>
      <dsp:txXfrm rot="10800000">
        <a:off x="286269" y="949"/>
        <a:ext cx="7700894"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Siła Chrystusa była wystarczająca, aby przezwyciężyć ich próby.</a:t>
          </a:r>
        </a:p>
      </dsp:txBody>
      <dsp:txXfrm rot="10800000">
        <a:off x="286269" y="352631"/>
        <a:ext cx="7700894"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Znajdowali radość w uczestniczeniu w cierpieniach Chrystusa</a:t>
          </a:r>
        </a:p>
      </dsp:txBody>
      <dsp:txXfrm rot="10800000">
        <a:off x="286269" y="704313"/>
        <a:ext cx="7700894"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pl-PL" sz="1800" b="1" kern="1200" dirty="0">
              <a:effectLst>
                <a:outerShdw blurRad="38100" dist="38100" dir="2700000" algn="tl">
                  <a:srgbClr val="000000">
                    <a:alpha val="43137"/>
                  </a:srgbClr>
                </a:outerShdw>
              </a:effectLst>
            </a:rPr>
            <a:t>Ich</a:t>
          </a:r>
          <a:r>
            <a:rPr lang="es-ES" sz="1800" b="1" kern="1200" dirty="0">
              <a:effectLst>
                <a:outerShdw blurRad="38100" dist="38100" dir="2700000" algn="tl">
                  <a:srgbClr val="000000">
                    <a:alpha val="43137"/>
                  </a:srgbClr>
                </a:outerShdw>
              </a:effectLst>
            </a:rPr>
            <a:t> wierność była potężnym świadectwem dla świata.</a:t>
          </a:r>
        </a:p>
      </dsp:txBody>
      <dsp:txXfrm rot="10800000">
        <a:off x="286269" y="1055995"/>
        <a:ext cx="7700894"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Patrzyli poza teraźniejszość, ku chwalebnej przyszłości.</a:t>
          </a:r>
        </a:p>
      </dsp:txBody>
      <dsp:txXfrm rot="10800000">
        <a:off x="286269" y="1407677"/>
        <a:ext cx="7700894"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Wiedzieli, że śmierć jest pokonanym wrogiem.</a:t>
          </a:r>
        </a:p>
      </dsp:txBody>
      <dsp:txXfrm rot="10800000">
        <a:off x="286269" y="1759359"/>
        <a:ext cx="7700894"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68580" rIns="128016"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Trzymali się mocno obietnic Słowa Bożego.</a:t>
          </a:r>
        </a:p>
      </dsp:txBody>
      <dsp:txXfrm rot="10800000">
        <a:off x="286269" y="2111040"/>
        <a:ext cx="7700894"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DE8F0F-0928-40C1-9C7C-A3677AABBB8C}">
      <dsp:nvSpPr>
        <dsp:cNvPr id="0" name=""/>
        <dsp:cNvSpPr/>
      </dsp:nvSpPr>
      <dsp:spPr>
        <a:xfrm>
          <a:off x="1997" y="155004"/>
          <a:ext cx="1896096" cy="151687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xmlns=""/>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2645" y="1520194"/>
          <a:ext cx="1687525" cy="53090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t>Jan </a:t>
          </a:r>
          <a:r>
            <a:rPr lang="es-ES" sz="1800" b="1" kern="1200" dirty="0" err="1"/>
            <a:t>Hus </a:t>
          </a:r>
          <a:r>
            <a:rPr lang="es-ES" sz="1800" b="1" kern="1200" dirty="0"/>
            <a:t>(1370-1415)</a:t>
          </a:r>
        </a:p>
      </dsp:txBody>
      <dsp:txXfrm>
        <a:off x="172645" y="1520194"/>
        <a:ext cx="1687525" cy="530906"/>
      </dsp:txXfrm>
    </dsp:sp>
    <dsp:sp modelId="{D7B027DD-5D6B-42FF-92CD-D169AF3F083F}">
      <dsp:nvSpPr>
        <dsp:cNvPr id="0" name=""/>
        <dsp:cNvSpPr/>
      </dsp:nvSpPr>
      <dsp:spPr>
        <a:xfrm>
          <a:off x="2087702" y="155004"/>
          <a:ext cx="1896096" cy="151687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xmlns=""/>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58351" y="1520194"/>
          <a:ext cx="1687525" cy="53090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t>Jerome (1360-1416)</a:t>
          </a:r>
        </a:p>
      </dsp:txBody>
      <dsp:txXfrm>
        <a:off x="2258351" y="1520194"/>
        <a:ext cx="1687525" cy="530906"/>
      </dsp:txXfrm>
    </dsp:sp>
    <dsp:sp modelId="{CE2D8485-1B30-4337-9CFB-46132244F35B}">
      <dsp:nvSpPr>
        <dsp:cNvPr id="0" name=""/>
        <dsp:cNvSpPr/>
      </dsp:nvSpPr>
      <dsp:spPr>
        <a:xfrm>
          <a:off x="4173408" y="155004"/>
          <a:ext cx="1896096" cy="151687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xmlns=""/>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44057" y="1520194"/>
          <a:ext cx="1687525" cy="53090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t>Tyndale</a:t>
          </a:r>
          <a:br>
            <a:rPr lang="es-ES" sz="1800" b="1" kern="1200" dirty="0"/>
          </a:br>
          <a:r>
            <a:rPr lang="es-ES" sz="1800" b="1" kern="1200" dirty="0"/>
            <a:t>(1494-1536)</a:t>
          </a:r>
        </a:p>
      </dsp:txBody>
      <dsp:txXfrm>
        <a:off x="4344057" y="1520194"/>
        <a:ext cx="1687525" cy="530906"/>
      </dsp:txXfrm>
    </dsp:sp>
    <dsp:sp modelId="{C541C09D-0B05-445C-87E4-F493E7C50EDC}">
      <dsp:nvSpPr>
        <dsp:cNvPr id="0" name=""/>
        <dsp:cNvSpPr/>
      </dsp:nvSpPr>
      <dsp:spPr>
        <a:xfrm>
          <a:off x="6259114" y="168444"/>
          <a:ext cx="1828898" cy="1463118"/>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xmlns=""/>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396164" y="1506754"/>
          <a:ext cx="1687525" cy="53090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t>Hugo Latimer (1490-1555)</a:t>
          </a:r>
        </a:p>
      </dsp:txBody>
      <dsp:txXfrm>
        <a:off x="6396164" y="1506754"/>
        <a:ext cx="1687525" cy="53090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pPr/>
              <a:t>24/04/2024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pPr/>
              <a:t>‹#›</a:t>
            </a:fld>
            <a:endParaRPr lang="es-ES"/>
          </a:p>
        </p:txBody>
      </p:sp>
    </p:spTree>
    <p:extLst>
      <p:ext uri="{BB962C8B-B14F-4D97-AF65-F5344CB8AC3E}">
        <p14:creationId xmlns=""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pPr/>
              <a:t>3</a:t>
            </a:fld>
            <a:endParaRPr lang="es-ES"/>
          </a:p>
        </p:txBody>
      </p:sp>
    </p:spTree>
    <p:extLst>
      <p:ext uri="{BB962C8B-B14F-4D97-AF65-F5344CB8AC3E}">
        <p14:creationId xmlns=""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pPr/>
              <a:t>6</a:t>
            </a:fld>
            <a:endParaRPr lang="es-ES"/>
          </a:p>
        </p:txBody>
      </p:sp>
    </p:spTree>
    <p:extLst>
      <p:ext uri="{BB962C8B-B14F-4D97-AF65-F5344CB8AC3E}">
        <p14:creationId xmlns=""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a:solidFill>
                  <a:prstClr val="black"/>
                </a:solidFill>
                <a:latin typeface="Calibri"/>
              </a:rPr>
              <a:pPr/>
              <a:t>9</a:t>
            </a:fld>
            <a:endParaRPr lang="es-ES">
              <a:solidFill>
                <a:prstClr val="black"/>
              </a:solidFill>
              <a:latin typeface="Calibri"/>
            </a:endParaRPr>
          </a:p>
        </p:txBody>
      </p:sp>
    </p:spTree>
    <p:extLst>
      <p:ext uri="{BB962C8B-B14F-4D97-AF65-F5344CB8AC3E}">
        <p14:creationId xmlns:p14="http://schemas.microsoft.com/office/powerpoint/2010/main" xmlns=""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5" name="Marcador de pie de página 4">
            <a:extLst>
              <a:ext uri="{FF2B5EF4-FFF2-40B4-BE49-F238E27FC236}">
                <a16:creationId xmlns=""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33464630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5" name="Marcador de pie de página 4">
            <a:extLst>
              <a:ext uri="{FF2B5EF4-FFF2-40B4-BE49-F238E27FC236}">
                <a16:creationId xmlns=""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34097735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5" name="Marcador de pie de página 4">
            <a:extLst>
              <a:ext uri="{FF2B5EF4-FFF2-40B4-BE49-F238E27FC236}">
                <a16:creationId xmlns=""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26376847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E3E0233F-7362-C71A-9547-DF3DC4D11C3E}"/>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F373702E-592A-DF66-F5BD-658C0D8383A2}"/>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61C32D2C-2898-C240-C486-8531262ADDFB}"/>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410835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2961F36F-2B83-FCDA-34B4-AAD98764B091}"/>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896EFED6-60BE-4FB4-A4FC-56C46F6511F9}"/>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1891120A-FEAA-2C73-647F-D38872E04D27}"/>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557876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921316D8-4FD6-846F-8207-0407F6B231D2}"/>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A706CC65-F842-A55A-07E5-01C7D997790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C86FE04E-8A0E-D5D2-4F91-477665BEDE03}"/>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47850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BC00A214-313F-E43F-592E-86CD96EAE69F}"/>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A85EFD7E-BBB9-546F-C72B-B99065CB4EA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6DF4F6B6-8A05-7A20-3D1E-92FE794193A5}"/>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703754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B65F1E18-613B-E0D6-7166-2D34452BB847}"/>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8" name="Marcador de pie de página 7">
            <a:extLst>
              <a:ext uri="{FF2B5EF4-FFF2-40B4-BE49-F238E27FC236}">
                <a16:creationId xmlns:a16="http://schemas.microsoft.com/office/drawing/2014/main" xmlns="" id="{B1D37D62-E552-FC49-60A9-C4B366DD2255}"/>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a16="http://schemas.microsoft.com/office/drawing/2014/main" xmlns="" id="{E5A87FD5-BA43-C0D2-5681-4FC40BA3DCA7}"/>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736151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533B6BEA-B549-F20B-A9EC-AD0F8608801B}"/>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4" name="Marcador de pie de página 3">
            <a:extLst>
              <a:ext uri="{FF2B5EF4-FFF2-40B4-BE49-F238E27FC236}">
                <a16:creationId xmlns:a16="http://schemas.microsoft.com/office/drawing/2014/main" xmlns="" id="{BDBDDC2B-293D-FC29-AA86-A55242902B78}"/>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a16="http://schemas.microsoft.com/office/drawing/2014/main" xmlns="" id="{6ACDE488-A3FB-62E9-9634-6EB460029CBF}"/>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50194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F1DC27CD-8340-154C-75A7-5A6A1A290FFF}"/>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3" name="Marcador de pie de página 2">
            <a:extLst>
              <a:ext uri="{FF2B5EF4-FFF2-40B4-BE49-F238E27FC236}">
                <a16:creationId xmlns:a16="http://schemas.microsoft.com/office/drawing/2014/main" xmlns="" id="{37465C90-7210-CB6F-FC49-89FB24B0972C}"/>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a16="http://schemas.microsoft.com/office/drawing/2014/main" xmlns="" id="{630B6B0C-9056-4A1E-205D-185AC0F3A679}"/>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843277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077D584B-4F97-FED2-9C9F-850910DBB1FD}"/>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734EEA01-1C99-5D49-CA73-ABE873084B3B}"/>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1C9FB336-2D6B-EB8C-BC2C-039510875127}"/>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25264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5" name="Marcador de pie de página 4">
            <a:extLst>
              <a:ext uri="{FF2B5EF4-FFF2-40B4-BE49-F238E27FC236}">
                <a16:creationId xmlns=""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7502928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3AA5230D-CFE6-E975-3718-CB3FDEE16773}"/>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A5A240E5-D140-FEB4-AF2B-674684880EE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421EFCDC-F9BD-1785-E634-F1845A0C3D09}"/>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34912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4CDFF433-9C4D-087E-74FB-EA52B193E0F8}"/>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1AC591A7-9361-17AB-3791-120ABC17E04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D7B6AF8D-4A3B-8061-B868-A8188CB244C5}"/>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194441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5456956E-7AE4-C1D9-78F3-9BCF6AE1F686}"/>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D99FE203-43A0-EBCB-81E1-12F65CCB0FF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6317FEEA-2EC3-43FB-1A09-E76D3ED6DC1C}"/>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617392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0CB5CC40-71EC-7353-DDFF-DB7BF438A464}"/>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BB1CFB87-51F5-F8B4-46DA-6B0DF517EE4E}"/>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EE0FE3D3-BDEB-4901-187F-D61E0E35FA20}"/>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3464630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16593EE7-866B-4686-65D6-72DD5B4C7D95}"/>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A7996005-2545-2A30-0551-E78686A12913}"/>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374DEFF4-960D-C503-53D5-53B96C19F645}"/>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7502928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474C1CD8-0174-7CB7-4FD2-79F1DFE1DBBF}"/>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BA374A3F-CE12-30C8-4154-1E534570D3BF}"/>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38763456-C265-227C-71F7-EB7834F5C40F}"/>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715408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2B5E3802-4D74-4F60-7C9B-8C1184BC473F}"/>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FAD36E6C-6E02-AED5-D772-6BA62091CAA4}"/>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67EA86B2-5340-FCEC-FF23-FCEFBC10E593}"/>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536639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03B68241-4C61-D157-0FE2-6EDB8E4AE623}"/>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8" name="Marcador de pie de página 7">
            <a:extLst>
              <a:ext uri="{FF2B5EF4-FFF2-40B4-BE49-F238E27FC236}">
                <a16:creationId xmlns:a16="http://schemas.microsoft.com/office/drawing/2014/main" xmlns="" id="{BD62EDD6-CA2B-260C-A49E-AE83319E264D}"/>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a16="http://schemas.microsoft.com/office/drawing/2014/main" xmlns="" id="{1B565373-4DB5-B210-E150-E8392C3D2B9E}"/>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583626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8484F5B8-7069-2F5F-99B7-6388BA926FCC}"/>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4" name="Marcador de pie de página 3">
            <a:extLst>
              <a:ext uri="{FF2B5EF4-FFF2-40B4-BE49-F238E27FC236}">
                <a16:creationId xmlns:a16="http://schemas.microsoft.com/office/drawing/2014/main" xmlns="" id="{2646A822-0DEB-ABB7-5F39-6F2AF832A8DA}"/>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a16="http://schemas.microsoft.com/office/drawing/2014/main" xmlns="" id="{EDB5C486-40FF-E909-2CF8-E638391445A1}"/>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35992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8DDA494F-A903-2D56-3C9C-D1F4EE71D083}"/>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3" name="Marcador de pie de página 2">
            <a:extLst>
              <a:ext uri="{FF2B5EF4-FFF2-40B4-BE49-F238E27FC236}">
                <a16:creationId xmlns:a16="http://schemas.microsoft.com/office/drawing/2014/main" xmlns="" id="{4B47491A-D5D6-EA0A-981A-E2D0D854BE03}"/>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a16="http://schemas.microsoft.com/office/drawing/2014/main" xmlns="" id="{21EAFC0E-D2C3-E8DC-23B3-F2E19AE06DD9}"/>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40814132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5" name="Marcador de pie de página 4">
            <a:extLst>
              <a:ext uri="{FF2B5EF4-FFF2-40B4-BE49-F238E27FC236}">
                <a16:creationId xmlns=""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3715408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07154E0E-7A69-9E64-3CE6-51002D05D950}"/>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F1DE47CA-9369-620C-AAAD-B336D5C789F7}"/>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9136F881-4B7C-B576-A9C5-DE875E721944}"/>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0049976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CB8335DC-A7F7-93FD-BD46-B90A58E2640D}"/>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3BECFE44-DD13-E76D-8C25-820FDF0CC1EC}"/>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D5849FA0-9378-4CAE-7486-BB40DD581572}"/>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9379399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2C404FAC-64AA-606D-4E00-78C43D7584C5}"/>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6FAAC778-EF57-8404-B5FB-F1E39D4BA409}"/>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92B0AD8E-85C8-2F3B-FACE-A103E76371DB}"/>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4097735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A0120C4D-D59C-838D-F0BB-920B08554421}"/>
              </a:ext>
            </a:extLst>
          </p:cNvPr>
          <p:cNvSpPr>
            <a:spLocks noGrp="1"/>
          </p:cNvSpPr>
          <p:nvPr>
            <p:ph type="dt" sz="half" idx="10"/>
          </p:nvPr>
        </p:nvSpPr>
        <p:spPr/>
        <p:txBody>
          <a:body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04C09650-1F7F-0525-DF66-EDF411123572}"/>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B356898C-EB72-1613-3D07-EEBBFD4D364D}"/>
              </a:ext>
            </a:extLst>
          </p:cNvPr>
          <p:cNvSpPr>
            <a:spLocks noGrp="1"/>
          </p:cNvSpPr>
          <p:nvPr>
            <p:ph type="sldNum" sz="quarter" idx="12"/>
          </p:nvPr>
        </p:nvSpPr>
        <p:spPr/>
        <p:txBody>
          <a:body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6376847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6" name="Marcador de pie de página 5">
            <a:extLst>
              <a:ext uri="{FF2B5EF4-FFF2-40B4-BE49-F238E27FC236}">
                <a16:creationId xmlns=""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35366395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8" name="Marcador de pie de página 7">
            <a:extLst>
              <a:ext uri="{FF2B5EF4-FFF2-40B4-BE49-F238E27FC236}">
                <a16:creationId xmlns=""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5836263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4" name="Marcador de pie de página 3">
            <a:extLst>
              <a:ext uri="{FF2B5EF4-FFF2-40B4-BE49-F238E27FC236}">
                <a16:creationId xmlns=""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2359929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3" name="Marcador de pie de página 2">
            <a:extLst>
              <a:ext uri="{FF2B5EF4-FFF2-40B4-BE49-F238E27FC236}">
                <a16:creationId xmlns=""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40814132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6" name="Marcador de pie de página 5">
            <a:extLst>
              <a:ext uri="{FF2B5EF4-FFF2-40B4-BE49-F238E27FC236}">
                <a16:creationId xmlns=""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10049976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pPr/>
              <a:t>24/04/2024</a:t>
            </a:fld>
            <a:endParaRPr lang="es-ES"/>
          </a:p>
        </p:txBody>
      </p:sp>
      <p:sp>
        <p:nvSpPr>
          <p:cNvPr id="6" name="Marcador de pie de página 5">
            <a:extLst>
              <a:ext uri="{FF2B5EF4-FFF2-40B4-BE49-F238E27FC236}">
                <a16:creationId xmlns=""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29379399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pPr/>
              <a:t>24/04/2024</a:t>
            </a:fld>
            <a:endParaRPr lang="es-ES"/>
          </a:p>
        </p:txBody>
      </p:sp>
      <p:sp>
        <p:nvSpPr>
          <p:cNvPr id="5" name="Marcador de pie de página 4">
            <a:extLst>
              <a:ext uri="{FF2B5EF4-FFF2-40B4-BE49-F238E27FC236}">
                <a16:creationId xmlns=""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pPr/>
              <a:t>‹#›</a:t>
            </a:fld>
            <a:endParaRPr lang="es-ES"/>
          </a:p>
        </p:txBody>
      </p:sp>
    </p:spTree>
    <p:extLst>
      <p:ext uri="{BB962C8B-B14F-4D97-AF65-F5344CB8AC3E}">
        <p14:creationId xmlns=""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749344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Kliknij, aby zmodyfikować styl tytułu wzorca</a:t>
            </a:r>
          </a:p>
        </p:txBody>
      </p:sp>
      <p:sp>
        <p:nvSpPr>
          <p:cNvPr id="3" name="Marcador de texto 2">
            <a:extLst>
              <a:ext uri="{FF2B5EF4-FFF2-40B4-BE49-F238E27FC236}">
                <a16:creationId xmlns:a16="http://schemas.microsoft.com/office/drawing/2014/main" xmlns=""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Kliknij, aby zmodyfikować style tekstu wzorca</a:t>
            </a:r>
          </a:p>
          <a:p>
            <a:pPr lvl="1"/>
            <a:r>
              <a:rPr lang="es-ES"/>
              <a:t>Drugi poziom</a:t>
            </a:r>
          </a:p>
          <a:p>
            <a:pPr lvl="2"/>
            <a:r>
              <a:rPr lang="es-ES"/>
              <a:t>Trzeci poziom</a:t>
            </a:r>
          </a:p>
          <a:p>
            <a:pPr lvl="3"/>
            <a:r>
              <a:rPr lang="es-ES"/>
              <a:t>Czwarty poziom</a:t>
            </a:r>
          </a:p>
          <a:p>
            <a:pPr lvl="4"/>
            <a:r>
              <a:rPr lang="es-ES"/>
              <a:t>Piąty poziom</a:t>
            </a:r>
          </a:p>
        </p:txBody>
      </p:sp>
      <p:sp>
        <p:nvSpPr>
          <p:cNvPr id="4" name="Marcador de fecha 3">
            <a:extLst>
              <a:ext uri="{FF2B5EF4-FFF2-40B4-BE49-F238E27FC236}">
                <a16:creationId xmlns:a16="http://schemas.microsoft.com/office/drawing/2014/main" xmlns=""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solidFill>
                  <a:prstClr val="black">
                    <a:tint val="82000"/>
                  </a:prstClr>
                </a:solidFill>
              </a:rPr>
              <a:pPr/>
              <a:t>24/04/2024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5363620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eg"/><Relationship Id="rId1" Type="http://schemas.openxmlformats.org/officeDocument/2006/relationships/slideLayout" Target="../slideLayouts/slideLayout2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29.xml"/><Relationship Id="rId6" Type="http://schemas.openxmlformats.org/officeDocument/2006/relationships/image" Target="../media/image44.gif"/><Relationship Id="rId5" Type="http://schemas.microsoft.com/office/2007/relationships/hdphoto" Target="../media/hdphoto4.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6.jpeg"/><Relationship Id="rId1" Type="http://schemas.openxmlformats.org/officeDocument/2006/relationships/slideLayout" Target="../slideLayouts/slideLayout29.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e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e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e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38468727-63BE-4191-B4A6-C30C82C0E9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 xmlns:a16="http://schemas.microsoft.com/office/drawing/2014/main" id="{370AC218-BC83-9622-15EE-5EE214A07A5C}"/>
              </a:ext>
            </a:extLst>
          </p:cNvPr>
          <p:cNvSpPr txBox="1"/>
          <p:nvPr/>
        </p:nvSpPr>
        <p:spPr>
          <a:xfrm>
            <a:off x="171450" y="417986"/>
            <a:ext cx="6229351" cy="2123658"/>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pl-PL" sz="6600" b="1" dirty="0" smtClean="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W OBRONIE PRAWDY</a:t>
            </a:r>
            <a:endParaRPr lang="es-ES"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endParaRPr>
          </a:p>
        </p:txBody>
      </p:sp>
      <p:sp>
        <p:nvSpPr>
          <p:cNvPr id="5" name="CuadroTexto 4">
            <a:extLst>
              <a:ext uri="{FF2B5EF4-FFF2-40B4-BE49-F238E27FC236}">
                <a16:creationId xmlns="" xmlns:a16="http://schemas.microsoft.com/office/drawing/2014/main" id="{D8B6D54F-3A2F-7C0A-2C22-0D6EDCE9F965}"/>
              </a:ext>
            </a:extLst>
          </p:cNvPr>
          <p:cNvSpPr txBox="1"/>
          <p:nvPr/>
        </p:nvSpPr>
        <p:spPr>
          <a:xfrm>
            <a:off x="314325" y="6396734"/>
            <a:ext cx="3015569" cy="338554"/>
          </a:xfrm>
          <a:prstGeom prst="rect">
            <a:avLst/>
          </a:prstGeom>
          <a:noFill/>
        </p:spPr>
        <p:txBody>
          <a:bodyPr wrap="none" rtlCol="0">
            <a:spAutoFit/>
          </a:bodyPr>
          <a:lstStyle/>
          <a:p>
            <a:r>
              <a:rPr lang="pl-PL" sz="1600" b="1" dirty="0" smtClean="0">
                <a:solidFill>
                  <a:srgbClr val="D0EBB3"/>
                </a:solidFill>
                <a:effectLst>
                  <a:outerShdw blurRad="38100" dist="38100" dir="2700000" algn="tl">
                    <a:srgbClr val="000000">
                      <a:alpha val="43137"/>
                    </a:srgbClr>
                  </a:outerShdw>
                </a:effectLst>
              </a:rPr>
              <a:t>Lekcja 4 na 27. kwietnia </a:t>
            </a:r>
            <a:r>
              <a:rPr lang="es-ES" sz="1600" b="1" dirty="0" smtClean="0">
                <a:solidFill>
                  <a:srgbClr val="D0EBB3"/>
                </a:solidFill>
                <a:effectLst>
                  <a:outerShdw blurRad="38100" dist="38100" dir="2700000" algn="tl">
                    <a:srgbClr val="000000">
                      <a:alpha val="43137"/>
                    </a:srgbClr>
                  </a:outerShdw>
                </a:effectLst>
              </a:rPr>
              <a:t>2024</a:t>
            </a:r>
            <a:endParaRPr lang="es-ES" sz="1600" b="1" dirty="0">
              <a:solidFill>
                <a:srgbClr val="D0EBB3"/>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2476224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xmlns="" id="{D028FBEF-7BC6-D8B3-AB08-784433497C84}"/>
              </a:ext>
            </a:extLst>
          </p:cNvPr>
          <p:cNvGraphicFramePr/>
          <p:nvPr>
            <p:extLst>
              <p:ext uri="{D42A27DB-BD31-4B8C-83A1-F6EECF244321}">
                <p14:modId xmlns:p14="http://schemas.microsoft.com/office/powerpoint/2010/main" xmlns="" val="3457934626"/>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xmlns="" id="{BA19A924-8184-3D4A-3456-4B55CE7711AA}"/>
              </a:ext>
            </a:extLst>
          </p:cNvPr>
          <p:cNvSpPr txBox="1"/>
          <p:nvPr/>
        </p:nvSpPr>
        <p:spPr>
          <a:xfrm>
            <a:off x="2" y="541957"/>
            <a:ext cx="12191998" cy="461665"/>
          </a:xfrm>
          <a:prstGeom prst="rect">
            <a:avLst/>
          </a:prstGeom>
          <a:noFill/>
        </p:spPr>
        <p:txBody>
          <a:bodyPr wrap="square">
            <a:spAutoFit/>
          </a:bodyPr>
          <a:lstStyle/>
          <a:p>
            <a:pPr algn="ctr">
              <a:spcBef>
                <a:spcPts val="600"/>
              </a:spcBef>
            </a:pPr>
            <a:r>
              <a:rPr lang="es-ES" sz="2400" b="1" dirty="0">
                <a:solidFill>
                  <a:prstClr val="black"/>
                </a:solidFill>
              </a:rPr>
              <a:t>Co charakteryzowało </a:t>
            </a:r>
            <a:r>
              <a:rPr lang="pl-PL" sz="2400" b="1" dirty="0">
                <a:solidFill>
                  <a:prstClr val="black"/>
                </a:solidFill>
              </a:rPr>
              <a:t>W</a:t>
            </a:r>
            <a:r>
              <a:rPr lang="es-ES" sz="2400" b="1" dirty="0">
                <a:solidFill>
                  <a:prstClr val="black"/>
                </a:solidFill>
              </a:rPr>
              <a:t>aldensów?</a:t>
            </a:r>
          </a:p>
        </p:txBody>
      </p:sp>
      <p:sp>
        <p:nvSpPr>
          <p:cNvPr id="8" name="CuadroTexto 7">
            <a:extLst>
              <a:ext uri="{FF2B5EF4-FFF2-40B4-BE49-F238E27FC236}">
                <a16:creationId xmlns:a16="http://schemas.microsoft.com/office/drawing/2014/main" xmlns=""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gradFill flip="none" rotWithShape="1">
                  <a:gsLst>
                    <a:gs pos="0">
                      <a:srgbClr val="177329">
                        <a:lumMod val="40000"/>
                        <a:lumOff val="60000"/>
                      </a:srgbClr>
                    </a:gs>
                    <a:gs pos="36000">
                      <a:srgbClr val="177329">
                        <a:lumMod val="60000"/>
                        <a:lumOff val="40000"/>
                      </a:srgbClr>
                    </a:gs>
                    <a:gs pos="73000">
                      <a:srgbClr val="580080">
                        <a:lumMod val="45000"/>
                        <a:lumOff val="55000"/>
                      </a:srgbClr>
                    </a:gs>
                    <a:gs pos="100000">
                      <a:srgbClr val="580080">
                        <a:lumMod val="30000"/>
                        <a:lumOff val="70000"/>
                      </a:srgbClr>
                    </a:gs>
                  </a:gsLst>
                  <a:lin ang="0" scaled="1"/>
                  <a:tileRect/>
                </a:gradFill>
              </a:rPr>
              <a:t>DZIELENIE SIĘ BIBLIĄ: WALDENSI</a:t>
            </a:r>
          </a:p>
        </p:txBody>
      </p:sp>
    </p:spTree>
    <p:extLst>
      <p:ext uri="{BB962C8B-B14F-4D97-AF65-F5344CB8AC3E}">
        <p14:creationId xmlns:p14="http://schemas.microsoft.com/office/powerpoint/2010/main" xmlns="" val="13919629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7EA7C708-D1E5-56FA-0D63-2D404C9E2EDC}"/>
              </a:ext>
            </a:extLst>
          </p:cNvPr>
          <p:cNvSpPr txBox="1"/>
          <p:nvPr/>
        </p:nvSpPr>
        <p:spPr>
          <a:xfrm>
            <a:off x="0" y="0"/>
            <a:ext cx="12191999" cy="769441"/>
          </a:xfrm>
          <a:prstGeom prst="rect">
            <a:avLst/>
          </a:prstGeom>
          <a:noFill/>
        </p:spPr>
        <p:txBody>
          <a:bodyPr wrap="square">
            <a:spAutoFit/>
          </a:bodyPr>
          <a:lstStyle/>
          <a:p>
            <a:pPr algn="ctr"/>
            <a:r>
              <a:rPr lang="es-ES" sz="4400" b="1"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GWIAZDA REFORM</a:t>
            </a:r>
            <a:r>
              <a:rPr lang="pl-PL" sz="4400" b="1">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ACJI</a:t>
            </a:r>
            <a:r>
              <a:rPr lang="es-ES" sz="4400" b="1">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 </a:t>
            </a:r>
            <a:r>
              <a:rPr lang="es-ES" sz="4400" b="1"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J</a:t>
            </a:r>
            <a:r>
              <a:rPr lang="pl-PL" sz="4400" b="1"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OHN</a:t>
            </a:r>
            <a:r>
              <a:rPr lang="es-ES" sz="4400" b="1"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 W</a:t>
            </a:r>
            <a:r>
              <a:rPr lang="pl-PL" sz="4400" b="1"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rPr>
              <a:t>YCLIFFE</a:t>
            </a:r>
            <a:endParaRPr lang="es-ES" sz="4400" b="1"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endParaRPr>
          </a:p>
        </p:txBody>
      </p:sp>
      <p:sp>
        <p:nvSpPr>
          <p:cNvPr id="5" name="CuadroTexto 4">
            <a:extLst>
              <a:ext uri="{FF2B5EF4-FFF2-40B4-BE49-F238E27FC236}">
                <a16:creationId xmlns:a16="http://schemas.microsoft.com/office/drawing/2014/main" xmlns="" id="{5E371A34-1B15-BC2A-F513-B04B82C67318}"/>
              </a:ext>
            </a:extLst>
          </p:cNvPr>
          <p:cNvSpPr txBox="1"/>
          <p:nvPr/>
        </p:nvSpPr>
        <p:spPr>
          <a:xfrm>
            <a:off x="271461" y="619422"/>
            <a:ext cx="11649075" cy="646331"/>
          </a:xfrm>
          <a:prstGeom prst="rect">
            <a:avLst/>
          </a:prstGeom>
          <a:noFill/>
        </p:spPr>
        <p:txBody>
          <a:bodyPr wrap="square">
            <a:spAutoFit/>
          </a:bodyPr>
          <a:lstStyle/>
          <a:p>
            <a:pPr algn="ctr"/>
            <a:r>
              <a:rPr lang="pl-PL" b="1" dirty="0" smtClean="0">
                <a:solidFill>
                  <a:srgbClr val="F4B2E7">
                    <a:lumMod val="50000"/>
                  </a:srgbClr>
                </a:solidFill>
                <a:latin typeface="Comic Sans MS" panose="030F0702030302020204" pitchFamily="66" charset="0"/>
              </a:rPr>
              <a:t>„Ale </a:t>
            </a:r>
            <a:r>
              <a:rPr lang="pl-PL" b="1" dirty="0">
                <a:solidFill>
                  <a:srgbClr val="F4B2E7">
                    <a:lumMod val="50000"/>
                  </a:srgbClr>
                </a:solidFill>
                <a:latin typeface="Comic Sans MS" panose="030F0702030302020204" pitchFamily="66" charset="0"/>
              </a:rPr>
              <a:t>droga sprawiedliwych jest jak blask zorzy porannej, która coraz jaśniej świeci aż do białego </a:t>
            </a:r>
            <a:r>
              <a:rPr lang="pl-PL" b="1" dirty="0" smtClean="0">
                <a:solidFill>
                  <a:srgbClr val="F4B2E7">
                    <a:lumMod val="50000"/>
                  </a:srgbClr>
                </a:solidFill>
                <a:latin typeface="Comic Sans MS" panose="030F0702030302020204" pitchFamily="66" charset="0"/>
              </a:rPr>
              <a:t>dnia”</a:t>
            </a:r>
            <a:r>
              <a:rPr lang="es-ES" b="1" dirty="0" smtClean="0">
                <a:solidFill>
                  <a:srgbClr val="F4B2E7">
                    <a:lumMod val="50000"/>
                  </a:srgbClr>
                </a:solidFill>
                <a:latin typeface="Comic Sans MS" panose="030F0702030302020204" pitchFamily="66" charset="0"/>
              </a:rPr>
              <a:t> </a:t>
            </a:r>
            <a:r>
              <a:rPr lang="es-ES" sz="1400" b="1" dirty="0">
                <a:solidFill>
                  <a:srgbClr val="F4B2E7">
                    <a:lumMod val="50000"/>
                  </a:srgbClr>
                </a:solidFill>
                <a:latin typeface="Comic Sans MS" panose="030F0702030302020204" pitchFamily="66" charset="0"/>
              </a:rPr>
              <a:t>(Przysłów </a:t>
            </a:r>
            <a:r>
              <a:rPr lang="es-ES" sz="1400" b="1" dirty="0" smtClean="0">
                <a:solidFill>
                  <a:srgbClr val="F4B2E7">
                    <a:lumMod val="50000"/>
                  </a:srgbClr>
                </a:solidFill>
                <a:latin typeface="Comic Sans MS" panose="030F0702030302020204" pitchFamily="66" charset="0"/>
              </a:rPr>
              <a:t>4</a:t>
            </a:r>
            <a:r>
              <a:rPr lang="pl-PL" sz="1400" b="1" dirty="0" smtClean="0">
                <a:solidFill>
                  <a:srgbClr val="F4B2E7">
                    <a:lumMod val="50000"/>
                  </a:srgbClr>
                </a:solidFill>
                <a:latin typeface="Comic Sans MS" panose="030F0702030302020204" pitchFamily="66" charset="0"/>
              </a:rPr>
              <a:t>,</a:t>
            </a:r>
            <a:r>
              <a:rPr lang="es-ES" sz="1400" b="1" dirty="0" smtClean="0">
                <a:solidFill>
                  <a:srgbClr val="F4B2E7">
                    <a:lumMod val="50000"/>
                  </a:srgbClr>
                </a:solidFill>
                <a:latin typeface="Comic Sans MS" panose="030F0702030302020204" pitchFamily="66" charset="0"/>
              </a:rPr>
              <a:t>18</a:t>
            </a:r>
            <a:r>
              <a:rPr lang="es-ES" sz="1400" b="1" dirty="0">
                <a:solidFill>
                  <a:srgbClr val="F4B2E7">
                    <a:lumMod val="50000"/>
                  </a:srgbClr>
                </a:solidFill>
                <a:latin typeface="Comic Sans MS" panose="030F0702030302020204" pitchFamily="66" charset="0"/>
              </a:rPr>
              <a:t>).</a:t>
            </a:r>
            <a:endParaRPr lang="es-ES" b="1" dirty="0">
              <a:solidFill>
                <a:srgbClr val="F4B2E7">
                  <a:lumMod val="50000"/>
                </a:srgbClr>
              </a:solidFill>
              <a:latin typeface="Comic Sans MS" panose="030F0702030302020204" pitchFamily="66" charset="0"/>
            </a:endParaRPr>
          </a:p>
        </p:txBody>
      </p:sp>
      <p:sp>
        <p:nvSpPr>
          <p:cNvPr id="6" name="CuadroTexto 5">
            <a:extLst>
              <a:ext uri="{FF2B5EF4-FFF2-40B4-BE49-F238E27FC236}">
                <a16:creationId xmlns:a16="http://schemas.microsoft.com/office/drawing/2014/main" xmlns="" id="{79CDDAB0-89E7-5A84-3ECA-B7A9D7792A1D}"/>
              </a:ext>
            </a:extLst>
          </p:cNvPr>
          <p:cNvSpPr txBox="1"/>
          <p:nvPr/>
        </p:nvSpPr>
        <p:spPr>
          <a:xfrm>
            <a:off x="4206841" y="1217662"/>
            <a:ext cx="7985156" cy="1323439"/>
          </a:xfrm>
          <a:prstGeom prst="rect">
            <a:avLst/>
          </a:prstGeom>
          <a:noFill/>
        </p:spPr>
        <p:txBody>
          <a:bodyPr wrap="square" rtlCol="0">
            <a:spAutoFit/>
          </a:bodyPr>
          <a:lstStyle/>
          <a:p>
            <a:pPr algn="just">
              <a:spcBef>
                <a:spcPts val="600"/>
              </a:spcBef>
            </a:pPr>
            <a:r>
              <a:rPr lang="es-ES" sz="2000" b="1" dirty="0">
                <a:solidFill>
                  <a:prstClr val="black"/>
                </a:solidFill>
              </a:rPr>
              <a:t>John </a:t>
            </a:r>
            <a:r>
              <a:rPr lang="es-ES" sz="2000" b="1" dirty="0" err="1">
                <a:solidFill>
                  <a:prstClr val="black"/>
                </a:solidFill>
              </a:rPr>
              <a:t>Wycliffe </a:t>
            </a:r>
            <a:r>
              <a:rPr lang="es-ES" sz="2000" b="1" dirty="0">
                <a:solidFill>
                  <a:prstClr val="black"/>
                </a:solidFill>
              </a:rPr>
              <a:t>(1324-1384) poświęcił większość swojego życia na tłumaczenie Biblii na język angielski. Co go do tego zmotywowało? </a:t>
            </a:r>
            <a:r>
              <a:rPr lang="pl-PL" sz="2000" b="1" dirty="0">
                <a:solidFill>
                  <a:prstClr val="black"/>
                </a:solidFill>
              </a:rPr>
              <a:t>Były dwa powody</a:t>
            </a:r>
            <a:r>
              <a:rPr lang="es-ES" sz="2000" b="1" dirty="0">
                <a:solidFill>
                  <a:prstClr val="black"/>
                </a:solidFill>
              </a:rPr>
              <a:t>: Chrystus przemienił go poprzez Słowo; chciał dzielić się miłością Chrystusa z innymi.</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xmlns=""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xmlns=""/>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2" name="Grupo 18">
            <a:extLst>
              <a:ext uri="{FF2B5EF4-FFF2-40B4-BE49-F238E27FC236}">
                <a16:creationId xmlns:a16="http://schemas.microsoft.com/office/drawing/2014/main" xmlns=""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xmlns=""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xmlns="" id="{254DD924-2E64-188E-395B-9583939DCDFB}"/>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xmlns=""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xmlns=""/>
              </a:ext>
            </a:extLst>
          </a:blip>
          <a:srcRect/>
          <a:stretch/>
        </p:blipFill>
        <p:spPr>
          <a:xfrm>
            <a:off x="7922222" y="2618910"/>
            <a:ext cx="3887544" cy="2120441"/>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xmlns="" id="{C68DBE3F-6BAD-F25E-D181-3CB2079B3A7A}"/>
              </a:ext>
            </a:extLst>
          </p:cNvPr>
          <p:cNvSpPr txBox="1"/>
          <p:nvPr/>
        </p:nvSpPr>
        <p:spPr>
          <a:xfrm>
            <a:off x="166687" y="3983108"/>
            <a:ext cx="7270434" cy="1015663"/>
          </a:xfrm>
          <a:prstGeom prst="rect">
            <a:avLst/>
          </a:prstGeom>
          <a:noFill/>
        </p:spPr>
        <p:txBody>
          <a:bodyPr wrap="square">
            <a:spAutoFit/>
          </a:bodyPr>
          <a:lstStyle/>
          <a:p>
            <a:pPr algn="just">
              <a:spcBef>
                <a:spcPts val="600"/>
              </a:spcBef>
            </a:pPr>
            <a:r>
              <a:rPr lang="es-ES" sz="2000" b="1" dirty="0">
                <a:solidFill>
                  <a:prstClr val="black"/>
                </a:solidFill>
              </a:rPr>
              <a:t>To oczywiście skłóciło go z oficjalnym Kościołem. Dzięki kontaktom z wysokimi urzędnikami w Anglii John uniknął śmierci z rąk Kościoła.</a:t>
            </a:r>
          </a:p>
        </p:txBody>
      </p:sp>
      <p:sp>
        <p:nvSpPr>
          <p:cNvPr id="16" name="CuadroTexto 15">
            <a:extLst>
              <a:ext uri="{FF2B5EF4-FFF2-40B4-BE49-F238E27FC236}">
                <a16:creationId xmlns:a16="http://schemas.microsoft.com/office/drawing/2014/main" xmlns="" id="{7DA5ADC7-1CA5-C087-6CE3-C1C722573CCF}"/>
              </a:ext>
            </a:extLst>
          </p:cNvPr>
          <p:cNvSpPr txBox="1"/>
          <p:nvPr/>
        </p:nvSpPr>
        <p:spPr>
          <a:xfrm>
            <a:off x="4206842" y="2464623"/>
            <a:ext cx="3633144" cy="1631216"/>
          </a:xfrm>
          <a:prstGeom prst="rect">
            <a:avLst/>
          </a:prstGeom>
          <a:noFill/>
        </p:spPr>
        <p:txBody>
          <a:bodyPr wrap="square">
            <a:spAutoFit/>
          </a:bodyPr>
          <a:lstStyle/>
          <a:p>
            <a:pPr algn="just">
              <a:spcBef>
                <a:spcPts val="600"/>
              </a:spcBef>
            </a:pPr>
            <a:r>
              <a:rPr lang="es-ES" sz="2000" b="1" dirty="0">
                <a:solidFill>
                  <a:prstClr val="black"/>
                </a:solidFill>
              </a:rPr>
              <a:t>Ten, kto szczerze studiuje Biblię i otwiera swoje serce na wpływ Ducha Świętego, zostaje przemieniony (</a:t>
            </a:r>
            <a:r>
              <a:rPr lang="es-ES" sz="2000" b="1" dirty="0" smtClean="0">
                <a:solidFill>
                  <a:prstClr val="black"/>
                </a:solidFill>
              </a:rPr>
              <a:t>Hbr 4</a:t>
            </a:r>
            <a:r>
              <a:rPr lang="pl-PL" sz="2000" b="1" dirty="0" smtClean="0">
                <a:solidFill>
                  <a:prstClr val="black"/>
                </a:solidFill>
              </a:rPr>
              <a:t>,</a:t>
            </a:r>
            <a:r>
              <a:rPr lang="es-ES" sz="2000" b="1" dirty="0" smtClean="0">
                <a:solidFill>
                  <a:prstClr val="black"/>
                </a:solidFill>
              </a:rPr>
              <a:t>12</a:t>
            </a:r>
            <a:r>
              <a:rPr lang="es-ES" sz="2000" b="1" dirty="0">
                <a:solidFill>
                  <a:prstClr val="black"/>
                </a:solidFill>
              </a:rPr>
              <a:t>).</a:t>
            </a:r>
            <a:endParaRPr lang="es-ES" sz="2000" b="1" dirty="0">
              <a:solidFill>
                <a:prstClr val="black"/>
              </a:solidFill>
            </a:endParaRPr>
          </a:p>
        </p:txBody>
      </p:sp>
      <p:sp>
        <p:nvSpPr>
          <p:cNvPr id="18" name="CuadroTexto 17">
            <a:extLst>
              <a:ext uri="{FF2B5EF4-FFF2-40B4-BE49-F238E27FC236}">
                <a16:creationId xmlns:a16="http://schemas.microsoft.com/office/drawing/2014/main" xmlns="" id="{93A5676A-0E95-6274-0721-2F1D9B0FD321}"/>
              </a:ext>
            </a:extLst>
          </p:cNvPr>
          <p:cNvSpPr txBox="1"/>
          <p:nvPr/>
        </p:nvSpPr>
        <p:spPr>
          <a:xfrm>
            <a:off x="3440016" y="4793307"/>
            <a:ext cx="8751984" cy="707886"/>
          </a:xfrm>
          <a:prstGeom prst="rect">
            <a:avLst/>
          </a:prstGeom>
          <a:noFill/>
        </p:spPr>
        <p:txBody>
          <a:bodyPr wrap="square">
            <a:spAutoFit/>
          </a:bodyPr>
          <a:lstStyle/>
          <a:p>
            <a:pPr algn="just">
              <a:spcBef>
                <a:spcPts val="600"/>
              </a:spcBef>
            </a:pPr>
            <a:r>
              <a:rPr lang="es-ES" sz="2000" b="1" dirty="0">
                <a:solidFill>
                  <a:prstClr val="black"/>
                </a:solidFill>
              </a:rPr>
              <a:t>W 1428 roku szczątki reformatora zostały spalone, a jego prochy wrzucone do rzeki. Rozsypane prochy stały się symbolem jego spuścizny.</a:t>
            </a:r>
          </a:p>
        </p:txBody>
      </p:sp>
      <p:sp>
        <p:nvSpPr>
          <p:cNvPr id="7" name="CuadroTexto 6">
            <a:extLst>
              <a:ext uri="{FF2B5EF4-FFF2-40B4-BE49-F238E27FC236}">
                <a16:creationId xmlns:a16="http://schemas.microsoft.com/office/drawing/2014/main" xmlns="" id="{ED0D7525-710A-DAB5-3AB9-51ED10BD35F5}"/>
              </a:ext>
            </a:extLst>
          </p:cNvPr>
          <p:cNvSpPr txBox="1"/>
          <p:nvPr/>
        </p:nvSpPr>
        <p:spPr>
          <a:xfrm>
            <a:off x="3440013" y="5779566"/>
            <a:ext cx="8751984" cy="1015663"/>
          </a:xfrm>
          <a:prstGeom prst="rect">
            <a:avLst/>
          </a:prstGeom>
          <a:noFill/>
        </p:spPr>
        <p:txBody>
          <a:bodyPr wrap="square">
            <a:spAutoFit/>
          </a:bodyPr>
          <a:lstStyle/>
          <a:p>
            <a:pPr algn="just">
              <a:spcBef>
                <a:spcPts val="600"/>
              </a:spcBef>
            </a:pPr>
            <a:r>
              <a:rPr lang="es-ES" sz="2000" b="1" dirty="0">
                <a:solidFill>
                  <a:prstClr val="black"/>
                </a:solidFill>
              </a:rPr>
              <a:t>Niewielkie światło prawdy rozpalone przez Johna </a:t>
            </a:r>
            <a:r>
              <a:rPr lang="es-ES" sz="2000" b="1" dirty="0" err="1">
                <a:solidFill>
                  <a:prstClr val="black"/>
                </a:solidFill>
              </a:rPr>
              <a:t>Wycliffe'a dotarło do </a:t>
            </a:r>
            <a:r>
              <a:rPr lang="es-ES" sz="2000" b="1" dirty="0">
                <a:solidFill>
                  <a:prstClr val="black"/>
                </a:solidFill>
              </a:rPr>
              <a:t>Czech, gdzie Jan </a:t>
            </a:r>
            <a:r>
              <a:rPr lang="es-ES" sz="2000" b="1" dirty="0" err="1">
                <a:solidFill>
                  <a:prstClr val="black"/>
                </a:solidFill>
              </a:rPr>
              <a:t>Hus przejął </a:t>
            </a:r>
            <a:r>
              <a:rPr lang="es-ES" sz="2000" b="1" dirty="0">
                <a:solidFill>
                  <a:prstClr val="black"/>
                </a:solidFill>
              </a:rPr>
              <a:t>jego dziedzictwo. W ten sposób prawda dotarła do zarania reformacji. Dzień zaczynał świtać.</a:t>
            </a:r>
          </a:p>
        </p:txBody>
      </p:sp>
    </p:spTree>
    <p:extLst>
      <p:ext uri="{BB962C8B-B14F-4D97-AF65-F5344CB8AC3E}">
        <p14:creationId xmlns:p14="http://schemas.microsoft.com/office/powerpoint/2010/main" xmlns="" val="7240126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plus(out)">
                                      <p:cBhvr>
                                        <p:cTn id="34" dur="1000"/>
                                        <p:tgtEl>
                                          <p:spTgt spid="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5906554-D986-A6C5-B18A-F7D647DE9C34}"/>
              </a:ext>
            </a:extLst>
          </p:cNvPr>
          <p:cNvSpPr txBox="1"/>
          <p:nvPr/>
        </p:nvSpPr>
        <p:spPr>
          <a:xfrm>
            <a:off x="0" y="-91440"/>
            <a:ext cx="12191999" cy="769441"/>
          </a:xfrm>
          <a:prstGeom prst="rect">
            <a:avLst/>
          </a:prstGeom>
          <a:noFill/>
        </p:spPr>
        <p:txBody>
          <a:bodyPr wrap="square">
            <a:spAutoFit/>
          </a:bodyPr>
          <a:lstStyle/>
          <a:p>
            <a:pPr algn="ctr"/>
            <a:r>
              <a:rPr lang="es-ES" sz="440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rPr>
              <a:t>WZMOCNIENI WIARĄ: </a:t>
            </a:r>
            <a:r>
              <a:rPr lang="pl-PL" sz="4400" dirty="0" smtClean="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rPr>
              <a:t>JAN HUS </a:t>
            </a:r>
            <a:r>
              <a:rPr lang="es-ES" sz="440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rPr>
              <a:t>I INNI</a:t>
            </a:r>
          </a:p>
        </p:txBody>
      </p:sp>
      <p:sp>
        <p:nvSpPr>
          <p:cNvPr id="5" name="CuadroTexto 4">
            <a:extLst>
              <a:ext uri="{FF2B5EF4-FFF2-40B4-BE49-F238E27FC236}">
                <a16:creationId xmlns:a16="http://schemas.microsoft.com/office/drawing/2014/main" xmlns="" id="{E3512369-DFF0-90C1-EA71-E5A3A92331DF}"/>
              </a:ext>
            </a:extLst>
          </p:cNvPr>
          <p:cNvSpPr txBox="1"/>
          <p:nvPr/>
        </p:nvSpPr>
        <p:spPr>
          <a:xfrm>
            <a:off x="-1" y="622875"/>
            <a:ext cx="12191999" cy="369332"/>
          </a:xfrm>
          <a:prstGeom prst="rect">
            <a:avLst/>
          </a:prstGeom>
          <a:solidFill>
            <a:schemeClr val="bg1"/>
          </a:solidFill>
        </p:spPr>
        <p:txBody>
          <a:bodyPr wrap="square" anchor="ctr" anchorCtr="0">
            <a:spAutoFit/>
          </a:bodyPr>
          <a:lstStyle/>
          <a:p>
            <a:pPr algn="ctr"/>
            <a:r>
              <a:rPr lang="pl-PL" b="1" dirty="0" smtClean="0">
                <a:solidFill>
                  <a:srgbClr val="993300">
                    <a:lumMod val="75000"/>
                  </a:srgbClr>
                </a:solidFill>
                <a:latin typeface="Comic Sans MS" panose="030F0702030302020204" pitchFamily="66" charset="0"/>
              </a:rPr>
              <a:t>„</a:t>
            </a:r>
            <a:r>
              <a:rPr lang="es-ES" b="1" dirty="0" smtClean="0">
                <a:solidFill>
                  <a:srgbClr val="993300">
                    <a:lumMod val="75000"/>
                  </a:srgbClr>
                </a:solidFill>
                <a:latin typeface="Comic Sans MS" panose="030F0702030302020204" pitchFamily="66" charset="0"/>
              </a:rPr>
              <a:t>Kto </a:t>
            </a:r>
            <a:r>
              <a:rPr lang="es-ES" b="1" dirty="0">
                <a:solidFill>
                  <a:srgbClr val="993300">
                    <a:lumMod val="75000"/>
                  </a:srgbClr>
                </a:solidFill>
                <a:latin typeface="Comic Sans MS" panose="030F0702030302020204" pitchFamily="66" charset="0"/>
              </a:rPr>
              <a:t>ma Syna, ma życie; kto nie ma Syna Bożego, nie ma </a:t>
            </a:r>
            <a:r>
              <a:rPr lang="es-ES" b="1" dirty="0" smtClean="0">
                <a:solidFill>
                  <a:srgbClr val="993300">
                    <a:lumMod val="75000"/>
                  </a:srgbClr>
                </a:solidFill>
                <a:latin typeface="Comic Sans MS" panose="030F0702030302020204" pitchFamily="66" charset="0"/>
              </a:rPr>
              <a:t>życia</a:t>
            </a:r>
            <a:r>
              <a:rPr lang="pl-PL" b="1" dirty="0" smtClean="0">
                <a:solidFill>
                  <a:srgbClr val="993300">
                    <a:lumMod val="75000"/>
                  </a:srgbClr>
                </a:solidFill>
                <a:latin typeface="Comic Sans MS" panose="030F0702030302020204" pitchFamily="66" charset="0"/>
              </a:rPr>
              <a:t>”</a:t>
            </a:r>
            <a:r>
              <a:rPr lang="es-ES" b="1" dirty="0" smtClean="0">
                <a:solidFill>
                  <a:srgbClr val="993300">
                    <a:lumMod val="75000"/>
                  </a:srgbClr>
                </a:solidFill>
                <a:latin typeface="Comic Sans MS" panose="030F0702030302020204" pitchFamily="66" charset="0"/>
              </a:rPr>
              <a:t> </a:t>
            </a:r>
            <a:r>
              <a:rPr lang="es-ES" sz="1400" b="1" dirty="0">
                <a:solidFill>
                  <a:srgbClr val="993300">
                    <a:lumMod val="75000"/>
                  </a:srgbClr>
                </a:solidFill>
                <a:latin typeface="Comic Sans MS" panose="030F0702030302020204" pitchFamily="66" charset="0"/>
              </a:rPr>
              <a:t>(1 Jana </a:t>
            </a:r>
            <a:r>
              <a:rPr lang="es-ES" sz="1400" b="1" dirty="0" smtClean="0">
                <a:solidFill>
                  <a:srgbClr val="993300">
                    <a:lumMod val="75000"/>
                  </a:srgbClr>
                </a:solidFill>
                <a:latin typeface="Comic Sans MS" panose="030F0702030302020204" pitchFamily="66" charset="0"/>
              </a:rPr>
              <a:t>5</a:t>
            </a:r>
            <a:r>
              <a:rPr lang="pl-PL" sz="1400" b="1" dirty="0" smtClean="0">
                <a:solidFill>
                  <a:srgbClr val="993300">
                    <a:lumMod val="75000"/>
                  </a:srgbClr>
                </a:solidFill>
                <a:latin typeface="Comic Sans MS" panose="030F0702030302020204" pitchFamily="66" charset="0"/>
              </a:rPr>
              <a:t>,</a:t>
            </a:r>
            <a:r>
              <a:rPr lang="es-ES" sz="1400" b="1" dirty="0" smtClean="0">
                <a:solidFill>
                  <a:srgbClr val="993300">
                    <a:lumMod val="75000"/>
                  </a:srgbClr>
                </a:solidFill>
                <a:latin typeface="Comic Sans MS" panose="030F0702030302020204" pitchFamily="66" charset="0"/>
              </a:rPr>
              <a:t>12</a:t>
            </a:r>
            <a:r>
              <a:rPr lang="es-ES" sz="1400" b="1" dirty="0">
                <a:solidFill>
                  <a:srgbClr val="993300">
                    <a:lumMod val="75000"/>
                  </a:srgbClr>
                </a:solidFill>
                <a:latin typeface="Comic Sans MS" panose="030F0702030302020204" pitchFamily="66" charset="0"/>
              </a:rPr>
              <a:t>).</a:t>
            </a:r>
            <a:endParaRPr lang="es-ES" b="1" dirty="0">
              <a:solidFill>
                <a:srgbClr val="993300">
                  <a:lumMod val="75000"/>
                </a:srgbClr>
              </a:solidFill>
              <a:latin typeface="Comic Sans MS" panose="030F0702030302020204" pitchFamily="66" charset="0"/>
            </a:endParaRPr>
          </a:p>
        </p:txBody>
      </p:sp>
      <p:sp>
        <p:nvSpPr>
          <p:cNvPr id="6" name="CuadroTexto 5">
            <a:extLst>
              <a:ext uri="{FF2B5EF4-FFF2-40B4-BE49-F238E27FC236}">
                <a16:creationId xmlns:a16="http://schemas.microsoft.com/office/drawing/2014/main" xmlns="" id="{EC60AC66-E192-8BA0-52DD-AF9D465DC10F}"/>
              </a:ext>
            </a:extLst>
          </p:cNvPr>
          <p:cNvSpPr txBox="1"/>
          <p:nvPr/>
        </p:nvSpPr>
        <p:spPr>
          <a:xfrm>
            <a:off x="0" y="1125937"/>
            <a:ext cx="3860939" cy="707886"/>
          </a:xfrm>
          <a:prstGeom prst="rect">
            <a:avLst/>
          </a:prstGeom>
          <a:noFill/>
        </p:spPr>
        <p:txBody>
          <a:bodyPr wrap="square" rtlCol="0">
            <a:spAutoFit/>
          </a:bodyPr>
          <a:lstStyle/>
          <a:p>
            <a:pPr>
              <a:spcBef>
                <a:spcPts val="600"/>
              </a:spcBef>
            </a:pPr>
            <a:r>
              <a:rPr lang="es-ES" sz="2000" b="1" dirty="0">
                <a:solidFill>
                  <a:prstClr val="black"/>
                </a:solidFill>
              </a:rPr>
              <a:t>W ślad za Johnem </a:t>
            </a:r>
            <a:r>
              <a:rPr lang="es-ES" sz="2000" b="1" dirty="0" smtClean="0">
                <a:solidFill>
                  <a:prstClr val="black"/>
                </a:solidFill>
              </a:rPr>
              <a:t>Wycliffe</a:t>
            </a:r>
            <a:r>
              <a:rPr lang="pl-PL" sz="2000" b="1" dirty="0" smtClean="0">
                <a:solidFill>
                  <a:prstClr val="black"/>
                </a:solidFill>
              </a:rPr>
              <a:t>’</a:t>
            </a:r>
            <a:r>
              <a:rPr lang="es-ES" sz="2000" b="1" dirty="0" smtClean="0">
                <a:solidFill>
                  <a:prstClr val="black"/>
                </a:solidFill>
              </a:rPr>
              <a:t>em</a:t>
            </a:r>
            <a:r>
              <a:rPr lang="pl-PL" sz="2000" b="1" dirty="0" smtClean="0">
                <a:solidFill>
                  <a:prstClr val="black"/>
                </a:solidFill>
              </a:rPr>
              <a:t> </a:t>
            </a:r>
            <a:r>
              <a:rPr lang="es-ES" sz="2000" b="1" dirty="0" smtClean="0">
                <a:solidFill>
                  <a:prstClr val="black"/>
                </a:solidFill>
              </a:rPr>
              <a:t> </a:t>
            </a:r>
            <a:r>
              <a:rPr lang="es-ES" sz="2000" b="1" dirty="0">
                <a:solidFill>
                  <a:prstClr val="black"/>
                </a:solidFill>
              </a:rPr>
              <a:t>poszli inni reformatorzy: </a:t>
            </a:r>
          </a:p>
        </p:txBody>
      </p:sp>
      <p:graphicFrame>
        <p:nvGraphicFramePr>
          <p:cNvPr id="14" name="Diagrama 13">
            <a:extLst>
              <a:ext uri="{FF2B5EF4-FFF2-40B4-BE49-F238E27FC236}">
                <a16:creationId xmlns:a16="http://schemas.microsoft.com/office/drawing/2014/main" xmlns="" id="{13567F8A-EA62-0EE2-6036-9E1909B1A7F8}"/>
              </a:ext>
            </a:extLst>
          </p:cNvPr>
          <p:cNvGraphicFramePr/>
          <p:nvPr>
            <p:extLst>
              <p:ext uri="{D42A27DB-BD31-4B8C-83A1-F6EECF244321}">
                <p14:modId xmlns:p14="http://schemas.microsoft.com/office/powerpoint/2010/main" xmlns="" val="4275114381"/>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xmlns="" id="{F072DC84-D946-FC8B-FCC5-101085D6695D}"/>
              </a:ext>
            </a:extLst>
          </p:cNvPr>
          <p:cNvSpPr txBox="1"/>
          <p:nvPr/>
        </p:nvSpPr>
        <p:spPr>
          <a:xfrm>
            <a:off x="130174" y="5728216"/>
            <a:ext cx="11685906" cy="1015663"/>
          </a:xfrm>
          <a:prstGeom prst="rect">
            <a:avLst/>
          </a:prstGeom>
          <a:noFill/>
        </p:spPr>
        <p:txBody>
          <a:bodyPr wrap="square" rtlCol="0">
            <a:spAutoFit/>
          </a:bodyPr>
          <a:lstStyle/>
          <a:p>
            <a:pPr algn="just">
              <a:spcBef>
                <a:spcPts val="600"/>
              </a:spcBef>
            </a:pPr>
            <a:r>
              <a:rPr lang="es-ES" sz="2000" b="1" dirty="0">
                <a:solidFill>
                  <a:prstClr val="black"/>
                </a:solidFill>
              </a:rPr>
              <a:t>Jan </a:t>
            </a:r>
            <a:r>
              <a:rPr lang="es-ES" sz="2000" b="1" dirty="0" err="1">
                <a:solidFill>
                  <a:prstClr val="black"/>
                </a:solidFill>
              </a:rPr>
              <a:t>Hus </a:t>
            </a:r>
            <a:r>
              <a:rPr lang="es-ES" sz="2000" b="1" dirty="0">
                <a:solidFill>
                  <a:prstClr val="black"/>
                </a:solidFill>
              </a:rPr>
              <a:t>został uwięziony i ostatecznie spalony na stosie. </a:t>
            </a:r>
            <a:r>
              <a:rPr lang="es-ES" sz="2000" b="1" dirty="0">
                <a:solidFill>
                  <a:prstClr val="black"/>
                </a:solidFill>
              </a:rPr>
              <a:t>Z więzienia napisał: </a:t>
            </a:r>
            <a:r>
              <a:rPr lang="pl-PL" sz="2000" b="1" dirty="0" smtClean="0">
                <a:solidFill>
                  <a:prstClr val="black"/>
                </a:solidFill>
              </a:rPr>
              <a:t>„</a:t>
            </a:r>
            <a:r>
              <a:rPr lang="es-ES" sz="2000" b="1" dirty="0" smtClean="0">
                <a:solidFill>
                  <a:prstClr val="black"/>
                </a:solidFill>
              </a:rPr>
              <a:t>Jak </a:t>
            </a:r>
            <a:r>
              <a:rPr lang="es-ES" sz="2000" b="1" dirty="0">
                <a:solidFill>
                  <a:prstClr val="black"/>
                </a:solidFill>
              </a:rPr>
              <a:t>miłosierny był dla mnie Bóg i jak wspaniale mnie </a:t>
            </a:r>
            <a:r>
              <a:rPr lang="es-ES" sz="2000" b="1" dirty="0" smtClean="0">
                <a:solidFill>
                  <a:prstClr val="black"/>
                </a:solidFill>
              </a:rPr>
              <a:t>podtrzymywał</a:t>
            </a:r>
            <a:r>
              <a:rPr lang="pl-PL" sz="2000" b="1" dirty="0" smtClean="0">
                <a:solidFill>
                  <a:prstClr val="black"/>
                </a:solidFill>
              </a:rPr>
              <a:t>”</a:t>
            </a:r>
            <a:r>
              <a:rPr lang="es-ES" sz="2000" b="1" dirty="0" smtClean="0">
                <a:solidFill>
                  <a:prstClr val="black"/>
                </a:solidFill>
              </a:rPr>
              <a:t>. </a:t>
            </a:r>
            <a:r>
              <a:rPr lang="es-ES" sz="2000" b="1" dirty="0">
                <a:solidFill>
                  <a:prstClr val="black"/>
                </a:solidFill>
              </a:rPr>
              <a:t>Tak jak Boże obietnice podtrzymywały Jego lud w przeszłości, tak samo podtrzymują nas dzisiaj.</a:t>
            </a:r>
          </a:p>
        </p:txBody>
      </p:sp>
      <p:graphicFrame>
        <p:nvGraphicFramePr>
          <p:cNvPr id="11" name="Diagrama 10">
            <a:extLst>
              <a:ext uri="{FF2B5EF4-FFF2-40B4-BE49-F238E27FC236}">
                <a16:creationId xmlns:a16="http://schemas.microsoft.com/office/drawing/2014/main" xmlns="" id="{745AEAC2-BAB9-2C0A-1B40-CC6B6760D500}"/>
              </a:ext>
            </a:extLst>
          </p:cNvPr>
          <p:cNvGraphicFramePr/>
          <p:nvPr>
            <p:extLst>
              <p:ext uri="{D42A27DB-BD31-4B8C-83A1-F6EECF244321}">
                <p14:modId xmlns:p14="http://schemas.microsoft.com/office/powerpoint/2010/main" xmlns="" val="1087497633"/>
              </p:ext>
            </p:extLst>
          </p:nvPr>
        </p:nvGraphicFramePr>
        <p:xfrm>
          <a:off x="3959750" y="1011517"/>
          <a:ext cx="8090010" cy="22061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xmlns="" id="{A10F4075-9E2D-1B9D-B1A3-539912395F56}"/>
              </a:ext>
            </a:extLst>
          </p:cNvPr>
          <p:cNvSpPr txBox="1"/>
          <p:nvPr/>
        </p:nvSpPr>
        <p:spPr>
          <a:xfrm>
            <a:off x="0" y="1782280"/>
            <a:ext cx="3845036" cy="1323439"/>
          </a:xfrm>
          <a:prstGeom prst="rect">
            <a:avLst/>
          </a:prstGeom>
          <a:noFill/>
        </p:spPr>
        <p:txBody>
          <a:bodyPr wrap="square">
            <a:spAutoFit/>
          </a:bodyPr>
          <a:lstStyle/>
          <a:p>
            <a:pPr>
              <a:spcBef>
                <a:spcPts val="600"/>
              </a:spcBef>
            </a:pPr>
            <a:r>
              <a:rPr lang="es-ES" sz="2000" b="1" dirty="0">
                <a:solidFill>
                  <a:prstClr val="black"/>
                </a:solidFill>
              </a:rPr>
              <a:t>Co dało im odwagę do przeprowadzenia reform </a:t>
            </a:r>
            <a:r>
              <a:rPr lang="pl-PL" sz="2000" b="1" dirty="0">
                <a:solidFill>
                  <a:prstClr val="black"/>
                </a:solidFill>
              </a:rPr>
              <a:t/>
            </a:r>
            <a:br>
              <a:rPr lang="pl-PL" sz="2000" b="1" dirty="0">
                <a:solidFill>
                  <a:prstClr val="black"/>
                </a:solidFill>
              </a:rPr>
            </a:br>
            <a:r>
              <a:rPr lang="es-ES" sz="2000" b="1" dirty="0">
                <a:solidFill>
                  <a:prstClr val="black"/>
                </a:solidFill>
              </a:rPr>
              <a:t>i stawienia czoła problemom </a:t>
            </a:r>
            <a:r>
              <a:rPr lang="pl-PL" sz="2000" b="1" dirty="0">
                <a:solidFill>
                  <a:prstClr val="black"/>
                </a:solidFill>
              </a:rPr>
              <a:t>oraz</a:t>
            </a:r>
            <a:r>
              <a:rPr lang="es-ES" sz="2000" b="1" dirty="0">
                <a:solidFill>
                  <a:prstClr val="black"/>
                </a:solidFill>
              </a:rPr>
              <a:t> śmierci?</a:t>
            </a:r>
          </a:p>
        </p:txBody>
      </p:sp>
      <p:pic>
        <p:nvPicPr>
          <p:cNvPr id="16" name="Imagen 15" descr="Imagen que contiene Patrón de fondo&#10;&#10;Descripción generada automáticamente">
            <a:extLst>
              <a:ext uri="{FF2B5EF4-FFF2-40B4-BE49-F238E27FC236}">
                <a16:creationId xmlns:a16="http://schemas.microsoft.com/office/drawing/2014/main" xmlns=""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xmlns=""/>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5859115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p:bldSub>
          <a:bldDgm bld="one"/>
        </p:bldSub>
      </p:bldGraphic>
      <p:bldP spid="8" grpId="0"/>
      <p:bldGraphic spid="11" grpId="0">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274A40CC-DABC-F8C7-EB50-3BFDEA58DBF1}"/>
              </a:ext>
            </a:extLst>
          </p:cNvPr>
          <p:cNvSpPr txBox="1"/>
          <p:nvPr/>
        </p:nvSpPr>
        <p:spPr>
          <a:xfrm>
            <a:off x="172720" y="1862445"/>
            <a:ext cx="11724640" cy="4093428"/>
          </a:xfrm>
          <a:prstGeom prst="rect">
            <a:avLst/>
          </a:prstGeom>
          <a:noFill/>
        </p:spPr>
        <p:txBody>
          <a:bodyPr wrap="square">
            <a:spAutoFit/>
          </a:bodyPr>
          <a:lstStyle/>
          <a:p>
            <a:pPr algn="just">
              <a:spcBef>
                <a:spcPts val="600"/>
              </a:spcBef>
            </a:pPr>
            <a:r>
              <a:rPr lang="pl-PL" sz="2600" b="1" dirty="0" smtClean="0">
                <a:solidFill>
                  <a:prstClr val="black"/>
                </a:solidFill>
                <a:latin typeface="Constantia" panose="02030602050306030303" pitchFamily="18" charset="0"/>
              </a:rPr>
              <a:t>„</a:t>
            </a:r>
            <a:r>
              <a:rPr lang="es-ES" sz="2600" b="1" dirty="0" smtClean="0">
                <a:solidFill>
                  <a:prstClr val="black"/>
                </a:solidFill>
                <a:latin typeface="Constantia" panose="02030602050306030303" pitchFamily="18" charset="0"/>
              </a:rPr>
              <a:t>Ktokolwiek </a:t>
            </a:r>
            <a:r>
              <a:rPr lang="es-ES" sz="2600" b="1" dirty="0">
                <a:solidFill>
                  <a:prstClr val="black"/>
                </a:solidFill>
                <a:latin typeface="Constantia" panose="02030602050306030303" pitchFamily="18" charset="0"/>
              </a:rPr>
              <a:t>w tym złym dniu chciałby służyć Bogu bez strachu, zgodnie </a:t>
            </a:r>
            <a:r>
              <a:rPr lang="pl-PL" sz="2600" b="1" dirty="0">
                <a:solidFill>
                  <a:prstClr val="black"/>
                </a:solidFill>
                <a:latin typeface="Constantia" panose="02030602050306030303" pitchFamily="18" charset="0"/>
              </a:rPr>
              <a:t/>
            </a:r>
            <a:br>
              <a:rPr lang="pl-PL" sz="2600" b="1" dirty="0">
                <a:solidFill>
                  <a:prstClr val="black"/>
                </a:solidFill>
                <a:latin typeface="Constantia" panose="02030602050306030303" pitchFamily="18" charset="0"/>
              </a:rPr>
            </a:br>
            <a:r>
              <a:rPr lang="es-ES" sz="2600" b="1" dirty="0">
                <a:solidFill>
                  <a:prstClr val="black"/>
                </a:solidFill>
                <a:latin typeface="Constantia" panose="02030602050306030303" pitchFamily="18" charset="0"/>
              </a:rPr>
              <a:t>z nakazami swego sumienia, będzie potrzebował odwagi, wytrwałości </a:t>
            </a:r>
            <a:r>
              <a:rPr lang="pl-PL" sz="2600" b="1" dirty="0">
                <a:solidFill>
                  <a:prstClr val="black"/>
                </a:solidFill>
                <a:latin typeface="Constantia" panose="02030602050306030303" pitchFamily="18" charset="0"/>
              </a:rPr>
              <a:t/>
            </a:r>
            <a:br>
              <a:rPr lang="pl-PL" sz="2600" b="1" dirty="0">
                <a:solidFill>
                  <a:prstClr val="black"/>
                </a:solidFill>
                <a:latin typeface="Constantia" panose="02030602050306030303" pitchFamily="18" charset="0"/>
              </a:rPr>
            </a:br>
            <a:r>
              <a:rPr lang="es-ES" sz="2600" b="1" dirty="0">
                <a:solidFill>
                  <a:prstClr val="black"/>
                </a:solidFill>
                <a:latin typeface="Constantia" panose="02030602050306030303" pitchFamily="18" charset="0"/>
              </a:rPr>
              <a:t>i znajomości Boga i Jego Słowa; ponieważ ci, którzy są wierni Bogu, będą prześladowani, ich motywy potępione, ich najlepsze wysiłki oszpecone, </a:t>
            </a:r>
            <a:r>
              <a:rPr lang="pl-PL" sz="2600" b="1" dirty="0">
                <a:solidFill>
                  <a:prstClr val="black"/>
                </a:solidFill>
                <a:latin typeface="Constantia" panose="02030602050306030303" pitchFamily="18" charset="0"/>
              </a:rPr>
              <a:t/>
            </a:r>
            <a:br>
              <a:rPr lang="pl-PL" sz="2600" b="1" dirty="0">
                <a:solidFill>
                  <a:prstClr val="black"/>
                </a:solidFill>
                <a:latin typeface="Constantia" panose="02030602050306030303" pitchFamily="18" charset="0"/>
              </a:rPr>
            </a:br>
            <a:r>
              <a:rPr lang="es-ES" sz="2600" b="1" dirty="0">
                <a:solidFill>
                  <a:prstClr val="black"/>
                </a:solidFill>
                <a:latin typeface="Constantia" panose="02030602050306030303" pitchFamily="18" charset="0"/>
              </a:rPr>
              <a:t>a ich imiona zniesławione. Im silniejsza i czystsza jest wiara ludu Bożego oraz im mocniejsza jest ich determinacja, by być Mu posłusznymi, tym zacieklej szatan będzie starał się wzbudzić przeciwko nim gniew tych, którzy udając sprawiedliwych, depczą prawo Boże. Zachowanie wiary raz danej świętym będzie wymagało najsilniejszego zaufania i najbardziej heroicznego celu.</a:t>
            </a:r>
            <a:r>
              <a:rPr lang="pl-PL" sz="2600" b="1" dirty="0">
                <a:solidFill>
                  <a:prstClr val="black"/>
                </a:solidFill>
                <a:latin typeface="Constantia" panose="02030602050306030303" pitchFamily="18" charset="0"/>
              </a:rPr>
              <a:t>”</a:t>
            </a:r>
            <a:endParaRPr lang="es-ES" sz="26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xmlns="" id="{14FA3E39-E654-8680-4030-98BBCD06611D}"/>
              </a:ext>
            </a:extLst>
          </p:cNvPr>
          <p:cNvSpPr txBox="1"/>
          <p:nvPr/>
        </p:nvSpPr>
        <p:spPr>
          <a:xfrm>
            <a:off x="7998936" y="6047740"/>
            <a:ext cx="4060984" cy="338554"/>
          </a:xfrm>
          <a:prstGeom prst="rect">
            <a:avLst/>
          </a:prstGeom>
          <a:noFill/>
        </p:spPr>
        <p:txBody>
          <a:bodyPr wrap="none" rtlCol="0">
            <a:spAutoFit/>
          </a:bodyPr>
          <a:lstStyle/>
          <a:p>
            <a:pPr algn="r"/>
            <a:r>
              <a:rPr lang="es-ES" sz="1600" b="1" dirty="0">
                <a:solidFill>
                  <a:prstClr val="white"/>
                </a:solidFill>
                <a:effectLst>
                  <a:outerShdw blurRad="38100" dist="38100" dir="2700000" algn="tl">
                    <a:srgbClr val="000000">
                      <a:alpha val="43137"/>
                    </a:srgbClr>
                  </a:outerShdw>
                </a:effectLst>
              </a:rPr>
              <a:t>E. G. </a:t>
            </a:r>
            <a:r>
              <a:rPr lang="es-ES" sz="1600" b="1" dirty="0">
                <a:solidFill>
                  <a:prstClr val="white"/>
                </a:solidFill>
                <a:effectLst>
                  <a:outerShdw blurRad="38100" dist="38100" dir="2700000" algn="tl">
                    <a:srgbClr val="000000">
                      <a:alpha val="43137"/>
                    </a:srgbClr>
                  </a:outerShdw>
                </a:effectLst>
              </a:rPr>
              <a:t>W. </a:t>
            </a:r>
            <a:r>
              <a:rPr lang="es-ES" sz="1600" b="1" dirty="0" smtClean="0">
                <a:solidFill>
                  <a:prstClr val="white"/>
                </a:solidFill>
                <a:effectLst>
                  <a:outerShdw blurRad="38100" dist="38100" dir="2700000" algn="tl">
                    <a:srgbClr val="000000">
                      <a:alpha val="43137"/>
                    </a:srgbClr>
                  </a:outerShdw>
                </a:effectLst>
              </a:rPr>
              <a:t>(</a:t>
            </a:r>
            <a:r>
              <a:rPr lang="pl-PL" sz="1600" b="1" i="1" dirty="0" smtClean="0">
                <a:solidFill>
                  <a:prstClr val="white"/>
                </a:solidFill>
                <a:effectLst>
                  <a:outerShdw blurRad="38100" dist="38100" dir="2700000" algn="tl">
                    <a:srgbClr val="000000">
                      <a:alpha val="43137"/>
                    </a:srgbClr>
                  </a:outerShdw>
                </a:effectLst>
              </a:rPr>
              <a:t>Działalność Apostołów</a:t>
            </a:r>
            <a:r>
              <a:rPr lang="es-ES" sz="1600" b="1" dirty="0" smtClean="0">
                <a:solidFill>
                  <a:prstClr val="white"/>
                </a:solidFill>
                <a:effectLst>
                  <a:outerShdw blurRad="38100" dist="38100" dir="2700000" algn="tl">
                    <a:srgbClr val="000000">
                      <a:alpha val="43137"/>
                    </a:srgbClr>
                  </a:outerShdw>
                </a:effectLst>
              </a:rPr>
              <a:t>, s. </a:t>
            </a:r>
            <a:r>
              <a:rPr lang="es-ES" sz="1600" b="1" dirty="0">
                <a:solidFill>
                  <a:prstClr val="white"/>
                </a:solidFill>
                <a:effectLst>
                  <a:outerShdw blurRad="38100" dist="38100" dir="2700000" algn="tl">
                    <a:srgbClr val="000000">
                      <a:alpha val="43137"/>
                    </a:srgbClr>
                  </a:outerShdw>
                </a:effectLst>
              </a:rPr>
              <a:t>344)</a:t>
            </a:r>
          </a:p>
        </p:txBody>
      </p:sp>
    </p:spTree>
    <p:extLst>
      <p:ext uri="{BB962C8B-B14F-4D97-AF65-F5344CB8AC3E}">
        <p14:creationId xmlns:p14="http://schemas.microsoft.com/office/powerpoint/2010/main" xmlns="" val="31691676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CBC69AF-AE9D-43C7-A183-244646418B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Imagen 4">
            <a:extLst>
              <a:ext uri="{FF2B5EF4-FFF2-40B4-BE49-F238E27FC236}">
                <a16:creationId xmlns:a16="http://schemas.microsoft.com/office/drawing/2014/main" xmlns=""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xmlns="" val="0"/>
              </a:ext>
            </a:extLst>
          </a:blip>
          <a:srcRect l="2287" r="2287"/>
          <a:stretch/>
        </p:blipFill>
        <p:spPr>
          <a:xfrm>
            <a:off x="20" y="10"/>
            <a:ext cx="4977364" cy="6857990"/>
          </a:xfrm>
          <a:prstGeom prst="rect">
            <a:avLst/>
          </a:prstGeom>
        </p:spPr>
      </p:pic>
      <p:pic>
        <p:nvPicPr>
          <p:cNvPr id="4" name="Imagen 3">
            <a:extLst>
              <a:ext uri="{FF2B5EF4-FFF2-40B4-BE49-F238E27FC236}">
                <a16:creationId xmlns:a16="http://schemas.microsoft.com/office/drawing/2014/main" xmlns=""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xmlns="" val="0"/>
              </a:ext>
            </a:extLst>
          </a:blip>
          <a:srcRect t="14090" b="14090"/>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xmlns="" id="{BE64232A-D912-4882-BF58-10491811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xmlns=""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7" name="Conector recto 6">
            <a:extLst>
              <a:ext uri="{FF2B5EF4-FFF2-40B4-BE49-F238E27FC236}">
                <a16:creationId xmlns:a16="http://schemas.microsoft.com/office/drawing/2014/main" xmlns=""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xmlns="" id="{DDF8F34F-8B30-B8B8-1BCB-F135F8517253}"/>
              </a:ext>
            </a:extLst>
          </p:cNvPr>
          <p:cNvSpPr txBox="1"/>
          <p:nvPr/>
        </p:nvSpPr>
        <p:spPr>
          <a:xfrm>
            <a:off x="5434551" y="4321499"/>
            <a:ext cx="6300281" cy="1846659"/>
          </a:xfrm>
          <a:prstGeom prst="rect">
            <a:avLst/>
          </a:prstGeom>
          <a:noFill/>
        </p:spPr>
        <p:txBody>
          <a:bodyPr wrap="square">
            <a:spAutoFit/>
          </a:bodyPr>
          <a:lstStyle/>
          <a:p>
            <a:pPr algn="ctr"/>
            <a:r>
              <a:rPr lang="pl-PL" sz="2400" b="1" dirty="0" smtClean="0">
                <a:solidFill>
                  <a:prstClr val="black"/>
                </a:solidFill>
                <a:latin typeface="Comic Sans MS" panose="030F0702030302020204" pitchFamily="66" charset="0"/>
              </a:rPr>
              <a:t>„I jak Mojżesz wywyższył węża na pustyni, tak musi być wywyższony Syn Człowieczy, aby każdy, kto weń wierzy, nie zginął, ale miał żywot wieczny</a:t>
            </a:r>
            <a:r>
              <a:rPr lang="es-ES" sz="2400" b="1" dirty="0" smtClean="0">
                <a:solidFill>
                  <a:prstClr val="black"/>
                </a:solidFill>
                <a:latin typeface="Comic Sans MS" panose="030F0702030302020204" pitchFamily="66" charset="0"/>
              </a:rPr>
              <a:t>” </a:t>
            </a:r>
            <a:r>
              <a:rPr lang="pl-PL" sz="2400" b="1" dirty="0" smtClean="0">
                <a:solidFill>
                  <a:prstClr val="black"/>
                </a:solidFill>
                <a:latin typeface="Comic Sans MS" panose="030F0702030302020204" pitchFamily="66" charset="0"/>
              </a:rPr>
              <a:t>   </a:t>
            </a:r>
            <a:r>
              <a:rPr lang="es-ES" b="1" dirty="0" smtClean="0">
                <a:solidFill>
                  <a:prstClr val="black"/>
                </a:solidFill>
                <a:latin typeface="Comic Sans MS" panose="030F0702030302020204" pitchFamily="66" charset="0"/>
              </a:rPr>
              <a:t>(</a:t>
            </a:r>
            <a:r>
              <a:rPr lang="pl-PL" b="1" dirty="0" smtClean="0">
                <a:solidFill>
                  <a:prstClr val="black"/>
                </a:solidFill>
                <a:latin typeface="Comic Sans MS" panose="030F0702030302020204" pitchFamily="66" charset="0"/>
              </a:rPr>
              <a:t>Jan</a:t>
            </a:r>
            <a:r>
              <a:rPr lang="es-ES" b="1" dirty="0" smtClean="0">
                <a:solidFill>
                  <a:prstClr val="black"/>
                </a:solidFill>
                <a:latin typeface="Comic Sans MS" panose="030F0702030302020204" pitchFamily="66" charset="0"/>
              </a:rPr>
              <a:t> 3</a:t>
            </a:r>
            <a:r>
              <a:rPr lang="pl-PL" b="1" dirty="0" smtClean="0">
                <a:solidFill>
                  <a:prstClr val="black"/>
                </a:solidFill>
                <a:latin typeface="Comic Sans MS" panose="030F0702030302020204" pitchFamily="66" charset="0"/>
              </a:rPr>
              <a:t>,</a:t>
            </a:r>
            <a:r>
              <a:rPr lang="es-ES" b="1" dirty="0" smtClean="0">
                <a:solidFill>
                  <a:prstClr val="black"/>
                </a:solidFill>
                <a:latin typeface="Comic Sans MS" panose="030F0702030302020204" pitchFamily="66" charset="0"/>
              </a:rPr>
              <a:t>14</a:t>
            </a:r>
            <a:r>
              <a:rPr lang="pl-PL" b="1" dirty="0" smtClean="0">
                <a:solidFill>
                  <a:prstClr val="black"/>
                </a:solidFill>
                <a:latin typeface="Comic Sans MS" panose="030F0702030302020204" pitchFamily="66" charset="0"/>
              </a:rPr>
              <a:t>-</a:t>
            </a:r>
            <a:r>
              <a:rPr lang="es-ES" b="1" dirty="0" smtClean="0">
                <a:solidFill>
                  <a:prstClr val="black"/>
                </a:solidFill>
                <a:latin typeface="Comic Sans MS" panose="030F0702030302020204" pitchFamily="66" charset="0"/>
              </a:rPr>
              <a:t>15)</a:t>
            </a:r>
            <a:endParaRPr lang="es-ES" sz="2400" b="1"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xmlns="" val="244582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33B4FAC8-D3C4-EB71-1FF2-AF48E7824452}"/>
              </a:ext>
            </a:extLst>
          </p:cNvPr>
          <p:cNvSpPr txBox="1"/>
          <p:nvPr/>
        </p:nvSpPr>
        <p:spPr>
          <a:xfrm>
            <a:off x="6324600" y="3852565"/>
            <a:ext cx="5867400" cy="2862322"/>
          </a:xfrm>
          <a:prstGeom prst="rect">
            <a:avLst/>
          </a:prstGeom>
          <a:noFill/>
        </p:spPr>
        <p:txBody>
          <a:bodyPr wrap="square" rtlCol="0">
            <a:spAutoFit/>
          </a:bodyPr>
          <a:lstStyle/>
          <a:p>
            <a:pPr>
              <a:spcBef>
                <a:spcPts val="600"/>
              </a:spcBef>
            </a:pPr>
            <a:r>
              <a:rPr lang="pl-PL" sz="2000" b="1" dirty="0" smtClean="0">
                <a:solidFill>
                  <a:schemeClr val="bg1"/>
                </a:solidFill>
                <a:effectLst>
                  <a:outerShdw blurRad="38100" dist="38100" dir="2700000" algn="tl">
                    <a:srgbClr val="000000">
                      <a:alpha val="43137"/>
                    </a:srgbClr>
                  </a:outerShdw>
                </a:effectLst>
                <a:highlight>
                  <a:srgbClr val="F74A00"/>
                </a:highlight>
              </a:rPr>
              <a:t>Prawda, o której mowa</a:t>
            </a:r>
            <a:r>
              <a:rPr lang="es-ES" sz="2000" b="1" dirty="0" smtClean="0">
                <a:solidFill>
                  <a:schemeClr val="bg1"/>
                </a:solidFill>
                <a:effectLst>
                  <a:outerShdw blurRad="38100" dist="38100" dir="2700000" algn="tl">
                    <a:srgbClr val="000000">
                      <a:alpha val="43137"/>
                    </a:srgbClr>
                  </a:outerShdw>
                </a:effectLst>
                <a:highlight>
                  <a:srgbClr val="F74A00"/>
                </a:highlight>
              </a:rPr>
              <a:t>:</a:t>
            </a:r>
            <a:endParaRPr lang="es-ES" sz="2000" b="1" dirty="0">
              <a:solidFill>
                <a:schemeClr val="bg1"/>
              </a:solidFill>
              <a:effectLst>
                <a:outerShdw blurRad="38100" dist="38100" dir="2700000" algn="tl">
                  <a:srgbClr val="000000">
                    <a:alpha val="43137"/>
                  </a:srgbClr>
                </a:outerShdw>
              </a:effectLst>
              <a:highlight>
                <a:srgbClr val="F74A00"/>
              </a:highlight>
            </a:endParaRPr>
          </a:p>
          <a:p>
            <a:pPr lvl="1">
              <a:spcBef>
                <a:spcPts val="600"/>
              </a:spcBef>
            </a:pPr>
            <a:r>
              <a:rPr lang="pl-PL" sz="2000" b="1" dirty="0" smtClean="0"/>
              <a:t>Czasy prześladowań</a:t>
            </a:r>
            <a:r>
              <a:rPr lang="es-ES" sz="2000" b="1" dirty="0" smtClean="0"/>
              <a:t>.</a:t>
            </a:r>
            <a:endParaRPr lang="es-ES" sz="2000" b="1" dirty="0"/>
          </a:p>
          <a:p>
            <a:pPr lvl="1">
              <a:spcBef>
                <a:spcPts val="600"/>
              </a:spcBef>
            </a:pPr>
            <a:r>
              <a:rPr lang="pl-PL" sz="2000" b="1" dirty="0" smtClean="0"/>
              <a:t>Wierność w dążeniu do prawdy</a:t>
            </a:r>
            <a:r>
              <a:rPr lang="es-ES" sz="2000" b="1" dirty="0" smtClean="0"/>
              <a:t>.</a:t>
            </a:r>
            <a:endParaRPr lang="es-ES" sz="2000" b="1" dirty="0"/>
          </a:p>
          <a:p>
            <a:pPr>
              <a:spcBef>
                <a:spcPts val="1800"/>
              </a:spcBef>
            </a:pPr>
            <a:r>
              <a:rPr lang="pl-PL" sz="2000" b="1" dirty="0" smtClean="0">
                <a:solidFill>
                  <a:schemeClr val="bg1"/>
                </a:solidFill>
                <a:highlight>
                  <a:srgbClr val="19AC00"/>
                </a:highlight>
              </a:rPr>
              <a:t>Obrona prawdy</a:t>
            </a:r>
            <a:r>
              <a:rPr lang="es-ES" sz="2000" b="1" dirty="0" smtClean="0">
                <a:solidFill>
                  <a:schemeClr val="bg1"/>
                </a:solidFill>
                <a:highlight>
                  <a:srgbClr val="19AC00"/>
                </a:highlight>
              </a:rPr>
              <a:t>:</a:t>
            </a:r>
            <a:endParaRPr lang="es-ES" sz="2000" b="1" dirty="0">
              <a:solidFill>
                <a:schemeClr val="bg1"/>
              </a:solidFill>
              <a:highlight>
                <a:srgbClr val="19AC00"/>
              </a:highlight>
            </a:endParaRPr>
          </a:p>
          <a:p>
            <a:pPr lvl="1">
              <a:spcBef>
                <a:spcPts val="600"/>
              </a:spcBef>
            </a:pPr>
            <a:r>
              <a:rPr lang="pl-PL" sz="2000" b="1" dirty="0" smtClean="0"/>
              <a:t>Dzielenie się Biblią: Waldensi</a:t>
            </a:r>
            <a:r>
              <a:rPr lang="es-ES" sz="2000" b="1" dirty="0" smtClean="0"/>
              <a:t>.</a:t>
            </a:r>
            <a:endParaRPr lang="es-ES" sz="2000" b="1" dirty="0"/>
          </a:p>
          <a:p>
            <a:pPr lvl="1">
              <a:spcBef>
                <a:spcPts val="600"/>
              </a:spcBef>
            </a:pPr>
            <a:r>
              <a:rPr lang="pl-PL" sz="2000" b="1" dirty="0" smtClean="0"/>
              <a:t>Gwiazda </a:t>
            </a:r>
            <a:r>
              <a:rPr lang="pl-PL" sz="2000" b="1" dirty="0" smtClean="0"/>
              <a:t>reformacji: </a:t>
            </a:r>
            <a:r>
              <a:rPr lang="pl-PL" sz="2000" b="1" dirty="0" smtClean="0"/>
              <a:t>John Wycliffe</a:t>
            </a:r>
            <a:r>
              <a:rPr lang="es-ES" sz="2000" b="1" dirty="0" smtClean="0"/>
              <a:t>.</a:t>
            </a:r>
            <a:endParaRPr lang="es-ES" sz="2000" b="1" dirty="0"/>
          </a:p>
          <a:p>
            <a:pPr lvl="1">
              <a:spcBef>
                <a:spcPts val="600"/>
              </a:spcBef>
            </a:pPr>
            <a:r>
              <a:rPr lang="pl-PL" sz="2000" b="1" dirty="0" smtClean="0"/>
              <a:t>Wzmocnieni wiarą</a:t>
            </a:r>
            <a:r>
              <a:rPr lang="en-US" sz="2000" b="1" dirty="0" smtClean="0"/>
              <a:t>: </a:t>
            </a:r>
            <a:r>
              <a:rPr lang="pl-PL" sz="2000" b="1" dirty="0" smtClean="0"/>
              <a:t>Jan</a:t>
            </a:r>
            <a:r>
              <a:rPr lang="en-US" sz="2000" b="1" dirty="0" smtClean="0"/>
              <a:t> Huss</a:t>
            </a:r>
            <a:r>
              <a:rPr lang="pl-PL" sz="2000" b="1" dirty="0" smtClean="0"/>
              <a:t> i inni</a:t>
            </a:r>
            <a:r>
              <a:rPr lang="es-ES" sz="2000" b="1" dirty="0" smtClean="0"/>
              <a:t>.</a:t>
            </a:r>
            <a:endParaRPr lang="es-ES" sz="2000" b="1" dirty="0"/>
          </a:p>
        </p:txBody>
      </p:sp>
      <p:sp>
        <p:nvSpPr>
          <p:cNvPr id="3" name="CuadroTexto 2">
            <a:extLst>
              <a:ext uri="{FF2B5EF4-FFF2-40B4-BE49-F238E27FC236}">
                <a16:creationId xmlns="" xmlns:a16="http://schemas.microsoft.com/office/drawing/2014/main" id="{86235950-A6AC-3572-4E3C-E4E92D061D69}"/>
              </a:ext>
            </a:extLst>
          </p:cNvPr>
          <p:cNvSpPr txBox="1"/>
          <p:nvPr/>
        </p:nvSpPr>
        <p:spPr>
          <a:xfrm>
            <a:off x="171450" y="124063"/>
            <a:ext cx="7687660" cy="1015663"/>
          </a:xfrm>
          <a:prstGeom prst="rect">
            <a:avLst/>
          </a:prstGeom>
          <a:noFill/>
        </p:spPr>
        <p:txBody>
          <a:bodyPr wrap="square" rtlCol="0">
            <a:spAutoFit/>
          </a:bodyPr>
          <a:lstStyle/>
          <a:p>
            <a:pPr>
              <a:spcBef>
                <a:spcPts val="600"/>
              </a:spcBef>
            </a:pPr>
            <a:r>
              <a:rPr lang="pl-PL" sz="2000" b="1" dirty="0" smtClean="0"/>
              <a:t>Księgi Daniela i Objawienia zapowiadają czas, w którym szatan wykorzysta władzę polityczno-religijną, by prześladować i zniszczyć tych, którzy stali mocno w prawdzie.</a:t>
            </a:r>
            <a:endParaRPr lang="es-ES" sz="2000" b="1" dirty="0"/>
          </a:p>
        </p:txBody>
      </p:sp>
      <p:pic>
        <p:nvPicPr>
          <p:cNvPr id="7" name="Imagen 6" descr="Imagen que contiene animal&#10;&#10;Descripción generada automáticamente">
            <a:extLst>
              <a:ext uri="{FF2B5EF4-FFF2-40B4-BE49-F238E27FC236}">
                <a16:creationId xmlns="" xmlns:a16="http://schemas.microsoft.com/office/drawing/2014/main" id="{4436EAC3-1F9A-B615-A4C7-35F8585F0CB0}"/>
              </a:ext>
            </a:extLst>
          </p:cNvPr>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8023222" y="333614"/>
            <a:ext cx="3711578" cy="2969262"/>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 xmlns:a16="http://schemas.microsoft.com/office/drawing/2014/main" id="{F7F312BA-E981-5433-E98C-75AF7A5802A5}"/>
              </a:ext>
            </a:extLst>
          </p:cNvPr>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257175" y="3609737"/>
            <a:ext cx="3552825"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 xmlns:a16="http://schemas.microsoft.com/office/drawing/2014/main" id="{C115B95E-5D4C-568E-0325-798E959B9F91}"/>
              </a:ext>
            </a:extLst>
          </p:cNvPr>
          <p:cNvPicPr>
            <a:picLocks noChangeAspect="1"/>
          </p:cNvPicPr>
          <p:nvPr/>
        </p:nvPicPr>
        <p:blipFill rotWithShape="1">
          <a:blip r:embed="rId6" cstate="email">
            <a:extLst>
              <a:ext uri="{28A0092B-C50C-407E-A947-70E740481C1C}">
                <a14:useLocalDpi xmlns="" xmlns:a14="http://schemas.microsoft.com/office/drawing/2010/main"/>
              </a:ext>
            </a:extLst>
          </a:blip>
          <a:srcRect/>
          <a:stretch/>
        </p:blipFill>
        <p:spPr>
          <a:xfrm>
            <a:off x="400049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 xmlns:a16="http://schemas.microsoft.com/office/drawing/2014/main" id="{731E878F-EC26-C6E6-DB59-8D337873A417}"/>
              </a:ext>
            </a:extLst>
          </p:cNvPr>
          <p:cNvPicPr>
            <a:picLocks noChangeAspect="1"/>
          </p:cNvPicPr>
          <p:nvPr/>
        </p:nvPicPr>
        <p:blipFill>
          <a:blip r:embed="rId7" cstate="email">
            <a:extLst>
              <a:ext uri="{28A0092B-C50C-407E-A947-70E740481C1C}">
                <a14:useLocalDpi xmlns="" xmlns:a14="http://schemas.microsoft.com/office/drawing/2010/main"/>
              </a:ext>
            </a:extLst>
          </a:blip>
          <a:stretch>
            <a:fillRect/>
          </a:stretch>
        </p:blipFill>
        <p:spPr>
          <a:xfrm>
            <a:off x="5962650" y="5166332"/>
            <a:ext cx="371248" cy="342901"/>
          </a:xfrm>
          <a:prstGeom prst="rect">
            <a:avLst/>
          </a:prstGeom>
        </p:spPr>
      </p:pic>
      <p:pic>
        <p:nvPicPr>
          <p:cNvPr id="18" name="Imagen 17" descr="Imagen que contiene Gráfico&#10;&#10;Descripción generada automáticamente">
            <a:extLst>
              <a:ext uri="{FF2B5EF4-FFF2-40B4-BE49-F238E27FC236}">
                <a16:creationId xmlns="" xmlns:a16="http://schemas.microsoft.com/office/drawing/2014/main" id="{3D586C0B-449A-EED9-1B6B-55CABAABF0AA}"/>
              </a:ext>
            </a:extLst>
          </p:cNvPr>
          <p:cNvPicPr>
            <a:picLocks noChangeAspect="1"/>
          </p:cNvPicPr>
          <p:nvPr/>
        </p:nvPicPr>
        <p:blipFill>
          <a:blip r:embed="rId8" cstate="email">
            <a:extLst>
              <a:ext uri="{28A0092B-C50C-407E-A947-70E740481C1C}">
                <a14:useLocalDpi xmlns="" xmlns:a14="http://schemas.microsoft.com/office/drawing/2010/main"/>
              </a:ext>
            </a:extLst>
          </a:blip>
          <a:stretch>
            <a:fillRect/>
          </a:stretch>
        </p:blipFill>
        <p:spPr>
          <a:xfrm>
            <a:off x="5962650" y="3881984"/>
            <a:ext cx="371248" cy="342901"/>
          </a:xfrm>
          <a:prstGeom prst="rect">
            <a:avLst/>
          </a:prstGeom>
        </p:spPr>
      </p:pic>
      <p:pic>
        <p:nvPicPr>
          <p:cNvPr id="21" name="Imagen 20" descr="Forma&#10;&#10;Descripción generada automáticamente">
            <a:extLst>
              <a:ext uri="{FF2B5EF4-FFF2-40B4-BE49-F238E27FC236}">
                <a16:creationId xmlns="" xmlns:a16="http://schemas.microsoft.com/office/drawing/2014/main" id="{51890941-5472-74A4-4EB0-815D2EC365B8}"/>
              </a:ext>
            </a:extLst>
          </p:cNvPr>
          <p:cNvPicPr>
            <a:picLocks noChangeAspect="1"/>
          </p:cNvPicPr>
          <p:nvPr/>
        </p:nvPicPr>
        <p:blipFill>
          <a:blip r:embed="rId9" cstate="email">
            <a:extLst>
              <a:ext uri="{28A0092B-C50C-407E-A947-70E740481C1C}">
                <a14:useLocalDpi xmlns="" xmlns:a14="http://schemas.microsoft.com/office/drawing/2010/main"/>
              </a:ext>
            </a:extLst>
          </a:blip>
          <a:stretch>
            <a:fillRect/>
          </a:stretch>
        </p:blipFill>
        <p:spPr>
          <a:xfrm rot="5400000">
            <a:off x="6409052"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 xmlns:a16="http://schemas.microsoft.com/office/drawing/2014/main" id="{2E68EC89-908D-704E-B8D4-698F361982E0}"/>
              </a:ext>
            </a:extLst>
          </p:cNvPr>
          <p:cNvPicPr>
            <a:picLocks noChangeAspect="1"/>
          </p:cNvPicPr>
          <p:nvPr/>
        </p:nvPicPr>
        <p:blipFill>
          <a:blip r:embed="rId10" cstate="email">
            <a:extLst>
              <a:ext uri="{28A0092B-C50C-407E-A947-70E740481C1C}">
                <a14:useLocalDpi xmlns="" xmlns:a14="http://schemas.microsoft.com/office/drawing/2010/main"/>
              </a:ext>
            </a:extLst>
          </a:blip>
          <a:stretch>
            <a:fillRect/>
          </a:stretch>
        </p:blipFill>
        <p:spPr>
          <a:xfrm rot="5400000">
            <a:off x="6409052"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 xmlns:a16="http://schemas.microsoft.com/office/drawing/2014/main" id="{4C2223C5-BB07-8D89-1FD2-0D52F95E9103}"/>
              </a:ext>
            </a:extLst>
          </p:cNvPr>
          <p:cNvPicPr>
            <a:picLocks noChangeAspect="1"/>
          </p:cNvPicPr>
          <p:nvPr/>
        </p:nvPicPr>
        <p:blipFill>
          <a:blip r:embed="rId11" cstate="email">
            <a:extLst>
              <a:ext uri="{28A0092B-C50C-407E-A947-70E740481C1C}">
                <a14:useLocalDpi xmlns="" xmlns:a14="http://schemas.microsoft.com/office/drawing/2010/main"/>
              </a:ext>
            </a:extLst>
          </a:blip>
          <a:stretch>
            <a:fillRect/>
          </a:stretch>
        </p:blipFill>
        <p:spPr>
          <a:xfrm rot="5400000">
            <a:off x="6409052"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 xmlns:a16="http://schemas.microsoft.com/office/drawing/2014/main" id="{9B456901-B87B-A746-210F-DF761C8BF297}"/>
              </a:ext>
            </a:extLst>
          </p:cNvPr>
          <p:cNvPicPr>
            <a:picLocks noChangeAspect="1"/>
          </p:cNvPicPr>
          <p:nvPr/>
        </p:nvPicPr>
        <p:blipFill>
          <a:blip r:embed="rId12" cstate="email">
            <a:extLst>
              <a:ext uri="{28A0092B-C50C-407E-A947-70E740481C1C}">
                <a14:useLocalDpi xmlns="" xmlns:a14="http://schemas.microsoft.com/office/drawing/2010/main"/>
              </a:ext>
            </a:extLst>
          </a:blip>
          <a:stretch>
            <a:fillRect/>
          </a:stretch>
        </p:blipFill>
        <p:spPr>
          <a:xfrm rot="5400000">
            <a:off x="6409052"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 xmlns:a16="http://schemas.microsoft.com/office/drawing/2014/main" id="{7AD54B55-F314-08D5-A3D2-A481CC35F678}"/>
              </a:ext>
            </a:extLst>
          </p:cNvPr>
          <p:cNvPicPr>
            <a:picLocks noChangeAspect="1"/>
          </p:cNvPicPr>
          <p:nvPr/>
        </p:nvPicPr>
        <p:blipFill>
          <a:blip r:embed="rId13" cstate="email">
            <a:extLst>
              <a:ext uri="{28A0092B-C50C-407E-A947-70E740481C1C}">
                <a14:useLocalDpi xmlns="" xmlns:a14="http://schemas.microsoft.com/office/drawing/2010/main"/>
              </a:ext>
            </a:extLst>
          </a:blip>
          <a:stretch>
            <a:fillRect/>
          </a:stretch>
        </p:blipFill>
        <p:spPr>
          <a:xfrm rot="5400000">
            <a:off x="6409052"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 xmlns:a16="http://schemas.microsoft.com/office/drawing/2014/main" id="{7252DBFD-A551-F3F7-D3FE-5272D3DD2B4F}"/>
              </a:ext>
            </a:extLst>
          </p:cNvPr>
          <p:cNvSpPr txBox="1"/>
          <p:nvPr/>
        </p:nvSpPr>
        <p:spPr>
          <a:xfrm>
            <a:off x="179332" y="2447776"/>
            <a:ext cx="7115175" cy="1015663"/>
          </a:xfrm>
          <a:prstGeom prst="rect">
            <a:avLst/>
          </a:prstGeom>
          <a:noFill/>
        </p:spPr>
        <p:txBody>
          <a:bodyPr wrap="square">
            <a:spAutoFit/>
          </a:bodyPr>
          <a:lstStyle/>
          <a:p>
            <a:pPr>
              <a:spcBef>
                <a:spcPts val="600"/>
              </a:spcBef>
            </a:pPr>
            <a:r>
              <a:rPr lang="pl-PL" sz="2000" b="1" dirty="0" smtClean="0"/>
              <a:t>W tym okresie - Ciemnych Wieków - prawda była kwestionowana. Byli jednak ludzie, którzy występowali w obronie prawdy i byli gotowi oddać za nią życie</a:t>
            </a:r>
            <a:r>
              <a:rPr lang="es-ES" sz="2000" b="1" dirty="0" smtClean="0"/>
              <a:t>.</a:t>
            </a:r>
            <a:endParaRPr lang="es-ES" sz="2000" b="1" dirty="0"/>
          </a:p>
        </p:txBody>
      </p:sp>
      <p:sp>
        <p:nvSpPr>
          <p:cNvPr id="8" name="CuadroTexto 7">
            <a:extLst>
              <a:ext uri="{FF2B5EF4-FFF2-40B4-BE49-F238E27FC236}">
                <a16:creationId xmlns="" xmlns:a16="http://schemas.microsoft.com/office/drawing/2014/main" id="{2E1676CB-0F36-F241-F984-A9C97D222E38}"/>
              </a:ext>
            </a:extLst>
          </p:cNvPr>
          <p:cNvSpPr txBox="1"/>
          <p:nvPr/>
        </p:nvSpPr>
        <p:spPr>
          <a:xfrm>
            <a:off x="171447" y="1138842"/>
            <a:ext cx="7656131" cy="1323439"/>
          </a:xfrm>
          <a:prstGeom prst="rect">
            <a:avLst/>
          </a:prstGeom>
          <a:noFill/>
        </p:spPr>
        <p:txBody>
          <a:bodyPr wrap="square">
            <a:spAutoFit/>
          </a:bodyPr>
          <a:lstStyle/>
          <a:p>
            <a:pPr>
              <a:spcBef>
                <a:spcPts val="600"/>
              </a:spcBef>
            </a:pPr>
            <a:r>
              <a:rPr lang="pl-PL" sz="2000" b="1" dirty="0" smtClean="0"/>
              <a:t>Ta moc „powaliła prawdę” (</a:t>
            </a:r>
            <a:r>
              <a:rPr lang="pl-PL" sz="2000" b="1" dirty="0" err="1" smtClean="0"/>
              <a:t>Dn</a:t>
            </a:r>
            <a:r>
              <a:rPr lang="pl-PL" sz="2000" b="1" dirty="0" smtClean="0"/>
              <a:t> 8,12). W tym czasie „niektórzy z roztropnych  upadną, aby wśród nich nastąpiło wypławienie, oczyszczenie i wybielenie aż do czasu ostatecznego, gdyż to jeszcze potrwa pewien czas” (</a:t>
            </a:r>
            <a:r>
              <a:rPr lang="pl-PL" sz="2000" b="1" dirty="0" err="1" smtClean="0"/>
              <a:t>Dn</a:t>
            </a:r>
            <a:r>
              <a:rPr lang="pl-PL" sz="2000" b="1" dirty="0" smtClean="0"/>
              <a:t> 11,35)</a:t>
            </a:r>
            <a:endParaRPr lang="es-ES" sz="2000" b="1" dirty="0"/>
          </a:p>
        </p:txBody>
      </p:sp>
    </p:spTree>
    <p:extLst>
      <p:ext uri="{BB962C8B-B14F-4D97-AF65-F5344CB8AC3E}">
        <p14:creationId xmlns="" xmlns:p14="http://schemas.microsoft.com/office/powerpoint/2010/main" val="6672799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FBD16D26-B692-21EB-3BE4-C626E18F6909}"/>
              </a:ext>
            </a:extLst>
          </p:cNvPr>
          <p:cNvSpPr txBox="1"/>
          <p:nvPr/>
        </p:nvSpPr>
        <p:spPr>
          <a:xfrm>
            <a:off x="2143760" y="2151727"/>
            <a:ext cx="5857240" cy="3785652"/>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pl-PL" sz="8000" b="1" dirty="0" smtClean="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PRAWDA, O KTÓREJ MOWA</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 xmlns:p14="http://schemas.microsoft.com/office/powerpoint/2010/main" val="497880482"/>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 xmlns:a16="http://schemas.microsoft.com/office/drawing/2014/main" id="{D9F94AAB-8383-D580-2F56-DAE16C49BF3E}"/>
              </a:ext>
            </a:extLst>
          </p:cNvPr>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a:r>
              <a:rPr lang="pl-PL"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CZASY PRZEŚLADOWAŃ</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 xmlns:a16="http://schemas.microsoft.com/office/drawing/2014/main" id="{BEFCA026-7C44-0524-8642-BB13EED21B37}"/>
              </a:ext>
            </a:extLst>
          </p:cNvPr>
          <p:cNvSpPr txBox="1"/>
          <p:nvPr/>
        </p:nvSpPr>
        <p:spPr>
          <a:xfrm>
            <a:off x="2" y="614273"/>
            <a:ext cx="12191998" cy="861774"/>
          </a:xfrm>
          <a:prstGeom prst="rect">
            <a:avLst/>
          </a:prstGeom>
          <a:noFill/>
        </p:spPr>
        <p:txBody>
          <a:bodyPr wrap="square">
            <a:spAutoFit/>
            <a:scene3d>
              <a:camera prst="orthographicFront"/>
              <a:lightRig rig="threePt" dir="t"/>
            </a:scene3d>
            <a:sp3d extrusionH="57150">
              <a:bevelT w="38100" h="38100"/>
            </a:sp3d>
          </a:bodyPr>
          <a:lstStyle/>
          <a:p>
            <a:pPr algn="ctr"/>
            <a:r>
              <a:rPr lang="pl-PL" b="1" dirty="0" smtClean="0">
                <a:solidFill>
                  <a:schemeClr val="accent6">
                    <a:lumMod val="75000"/>
                  </a:schemeClr>
                </a:solidFill>
                <a:latin typeface="Comic Sans MS" panose="030F0702030302020204" pitchFamily="66" charset="0"/>
              </a:rPr>
              <a:t>„I będzie mówił zuchwałe słowa przeciwko Najwyższemu, będzie męczył Świętych Najwyższego, będzie zamyślał odmienić czasy i zakon; i będą wydani w jego moc aż do czasu i dwóch czasów i pół czasu</a:t>
            </a:r>
            <a:r>
              <a:rPr lang="es-ES" b="1" dirty="0" smtClean="0">
                <a:solidFill>
                  <a:schemeClr val="accent6">
                    <a:lumMod val="75000"/>
                  </a:schemeClr>
                </a:solidFill>
                <a:latin typeface="Comic Sans MS" panose="030F0702030302020204" pitchFamily="66" charset="0"/>
              </a:rPr>
              <a:t>” </a:t>
            </a:r>
            <a:r>
              <a:rPr lang="pl-PL" b="1" dirty="0" smtClean="0">
                <a:solidFill>
                  <a:schemeClr val="accent6">
                    <a:lumMod val="75000"/>
                  </a:schemeClr>
                </a:solidFill>
                <a:latin typeface="Comic Sans MS" panose="030F0702030302020204" pitchFamily="66" charset="0"/>
              </a:rPr>
              <a:t>    </a:t>
            </a:r>
            <a:r>
              <a:rPr lang="es-ES" sz="1400" b="1" dirty="0" smtClean="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Daniel </a:t>
            </a:r>
            <a:r>
              <a:rPr lang="es-ES" sz="1400" b="1" dirty="0" smtClean="0">
                <a:solidFill>
                  <a:schemeClr val="accent6">
                    <a:lumMod val="75000"/>
                  </a:schemeClr>
                </a:solidFill>
                <a:latin typeface="Comic Sans MS" panose="030F0702030302020204" pitchFamily="66" charset="0"/>
              </a:rPr>
              <a:t>7</a:t>
            </a:r>
            <a:r>
              <a:rPr lang="pl-PL" sz="1400" b="1" dirty="0" smtClean="0">
                <a:solidFill>
                  <a:schemeClr val="accent6">
                    <a:lumMod val="75000"/>
                  </a:schemeClr>
                </a:solidFill>
                <a:latin typeface="Comic Sans MS" panose="030F0702030302020204" pitchFamily="66" charset="0"/>
              </a:rPr>
              <a:t>,</a:t>
            </a:r>
            <a:r>
              <a:rPr lang="es-ES" sz="1400" b="1" dirty="0" smtClean="0">
                <a:solidFill>
                  <a:schemeClr val="accent6">
                    <a:lumMod val="75000"/>
                  </a:schemeClr>
                </a:solidFill>
                <a:latin typeface="Comic Sans MS" panose="030F0702030302020204" pitchFamily="66" charset="0"/>
              </a:rPr>
              <a:t>25</a:t>
            </a:r>
            <a:r>
              <a:rPr lang="es-ES" sz="1400" b="1" dirty="0">
                <a:solidFill>
                  <a:schemeClr val="accent6">
                    <a:lumMod val="75000"/>
                  </a:schemeClr>
                </a:solidFill>
                <a:latin typeface="Comic Sans MS" panose="030F0702030302020204" pitchFamily="66" charset="0"/>
              </a:rPr>
              <a:t>)</a:t>
            </a:r>
          </a:p>
        </p:txBody>
      </p:sp>
      <p:sp>
        <p:nvSpPr>
          <p:cNvPr id="6" name="CuadroTexto 5">
            <a:extLst>
              <a:ext uri="{FF2B5EF4-FFF2-40B4-BE49-F238E27FC236}">
                <a16:creationId xmlns="" xmlns:a16="http://schemas.microsoft.com/office/drawing/2014/main" id="{F6A0B251-CF4A-67C4-4446-4F5E607E23FD}"/>
              </a:ext>
            </a:extLst>
          </p:cNvPr>
          <p:cNvSpPr txBox="1"/>
          <p:nvPr/>
        </p:nvSpPr>
        <p:spPr>
          <a:xfrm>
            <a:off x="7867650" y="4842064"/>
            <a:ext cx="4048125" cy="707886"/>
          </a:xfrm>
          <a:prstGeom prst="rect">
            <a:avLst/>
          </a:prstGeom>
          <a:noFill/>
        </p:spPr>
        <p:txBody>
          <a:bodyPr wrap="square" rtlCol="0">
            <a:spAutoFit/>
          </a:bodyPr>
          <a:lstStyle/>
          <a:p>
            <a:pPr>
              <a:spcBef>
                <a:spcPts val="600"/>
              </a:spcBef>
            </a:pPr>
            <a:r>
              <a:rPr lang="pl-PL" sz="2000" b="1" dirty="0" smtClean="0"/>
              <a:t>Wszystkie wyrażenia oznaczają pojedynczy okres: 1260 dni.</a:t>
            </a:r>
            <a:endParaRPr lang="es-ES" sz="2000" b="1" dirty="0"/>
          </a:p>
        </p:txBody>
      </p:sp>
      <p:graphicFrame>
        <p:nvGraphicFramePr>
          <p:cNvPr id="2" name="Diagrama 1">
            <a:extLst>
              <a:ext uri="{FF2B5EF4-FFF2-40B4-BE49-F238E27FC236}">
                <a16:creationId xmlns="" xmlns:a16="http://schemas.microsoft.com/office/drawing/2014/main" id="{CB37FF40-D23D-B166-7C0B-CE35E56B2700}"/>
              </a:ext>
            </a:extLst>
          </p:cNvPr>
          <p:cNvGraphicFramePr/>
          <p:nvPr>
            <p:extLst>
              <p:ext uri="{D42A27DB-BD31-4B8C-83A1-F6EECF244321}">
                <p14:modId xmlns="" xmlns:p14="http://schemas.microsoft.com/office/powerpoint/2010/main" val="1913602632"/>
              </p:ext>
            </p:extLst>
          </p:nvPr>
        </p:nvGraphicFramePr>
        <p:xfrm>
          <a:off x="266698" y="144732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 xmlns:a16="http://schemas.microsoft.com/office/drawing/2014/main" id="{A1BCB94B-5BEF-EB75-D990-0B042BFB2AA9}"/>
              </a:ext>
            </a:extLst>
          </p:cNvPr>
          <p:cNvSpPr txBox="1"/>
          <p:nvPr/>
        </p:nvSpPr>
        <p:spPr>
          <a:xfrm>
            <a:off x="7808181" y="2911136"/>
            <a:ext cx="4383819" cy="1015663"/>
          </a:xfrm>
          <a:prstGeom prst="rect">
            <a:avLst/>
          </a:prstGeom>
          <a:noFill/>
        </p:spPr>
        <p:txBody>
          <a:bodyPr wrap="square" rtlCol="0">
            <a:spAutoFit/>
          </a:bodyPr>
          <a:lstStyle/>
          <a:p>
            <a:pPr>
              <a:spcBef>
                <a:spcPts val="600"/>
              </a:spcBef>
            </a:pPr>
            <a:r>
              <a:rPr lang="pl-PL" sz="2000" b="1" dirty="0" smtClean="0"/>
              <a:t>Zarówno w czasach starożytnych, jak i obecnie, ogólny czas trwania miesiąca wynosi 30 dni: </a:t>
            </a:r>
            <a:endParaRPr lang="es-ES" sz="2000" b="1" dirty="0"/>
          </a:p>
        </p:txBody>
      </p:sp>
      <p:graphicFrame>
        <p:nvGraphicFramePr>
          <p:cNvPr id="9" name="Diagrama 8">
            <a:extLst>
              <a:ext uri="{FF2B5EF4-FFF2-40B4-BE49-F238E27FC236}">
                <a16:creationId xmlns="" xmlns:a16="http://schemas.microsoft.com/office/drawing/2014/main" id="{D5C7F841-2D12-9D96-4438-7E72A92C2304}"/>
              </a:ext>
            </a:extLst>
          </p:cNvPr>
          <p:cNvGraphicFramePr/>
          <p:nvPr>
            <p:extLst>
              <p:ext uri="{D42A27DB-BD31-4B8C-83A1-F6EECF244321}">
                <p14:modId xmlns="" xmlns:p14="http://schemas.microsoft.com/office/powerpoint/2010/main" val="2697416187"/>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 xmlns:a16="http://schemas.microsoft.com/office/drawing/2014/main" id="{FE41B888-7B0B-E587-8946-C8DC43F2F138}"/>
              </a:ext>
            </a:extLst>
          </p:cNvPr>
          <p:cNvSpPr txBox="1"/>
          <p:nvPr/>
        </p:nvSpPr>
        <p:spPr>
          <a:xfrm>
            <a:off x="266698" y="2805239"/>
            <a:ext cx="3867152" cy="1631216"/>
          </a:xfrm>
          <a:prstGeom prst="rect">
            <a:avLst/>
          </a:prstGeom>
          <a:noFill/>
        </p:spPr>
        <p:txBody>
          <a:bodyPr wrap="square">
            <a:spAutoFit/>
          </a:bodyPr>
          <a:lstStyle/>
          <a:p>
            <a:pPr>
              <a:spcBef>
                <a:spcPts val="600"/>
              </a:spcBef>
            </a:pPr>
            <a:r>
              <a:rPr lang="pl-PL" sz="2000" b="1" dirty="0" smtClean="0"/>
              <a:t>Słowo „czas” jest synonimem słowa „rok”, podczas gdy słowo „czasy” użyte przez Daniela dosłownie oznacza „dwa </a:t>
            </a:r>
            <a:r>
              <a:rPr lang="pl-PL" sz="2000" b="1" dirty="0" smtClean="0"/>
              <a:t>lata</a:t>
            </a:r>
            <a:r>
              <a:rPr lang="pl-PL" sz="2000" b="1" dirty="0" smtClean="0"/>
              <a:t>”.</a:t>
            </a:r>
            <a:endParaRPr lang="es-ES" sz="2000" b="1" dirty="0"/>
          </a:p>
        </p:txBody>
      </p:sp>
      <p:graphicFrame>
        <p:nvGraphicFramePr>
          <p:cNvPr id="14" name="Diagrama 13">
            <a:extLst>
              <a:ext uri="{FF2B5EF4-FFF2-40B4-BE49-F238E27FC236}">
                <a16:creationId xmlns="" xmlns:a16="http://schemas.microsoft.com/office/drawing/2014/main" id="{31D50C3D-DE92-857A-7A01-1FEADE831855}"/>
              </a:ext>
            </a:extLst>
          </p:cNvPr>
          <p:cNvGraphicFramePr/>
          <p:nvPr>
            <p:extLst>
              <p:ext uri="{D42A27DB-BD31-4B8C-83A1-F6EECF244321}">
                <p14:modId xmlns="" xmlns:p14="http://schemas.microsoft.com/office/powerpoint/2010/main" val="493169002"/>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 xmlns:a16="http://schemas.microsoft.com/office/drawing/2014/main" id="{DB32997A-8A3B-F31A-E28D-A9F8B2BD104E}"/>
              </a:ext>
            </a:extLst>
          </p:cNvPr>
          <p:cNvGraphicFramePr/>
          <p:nvPr>
            <p:extLst>
              <p:ext uri="{D42A27DB-BD31-4B8C-83A1-F6EECF244321}">
                <p14:modId xmlns="" xmlns:p14="http://schemas.microsoft.com/office/powerpoint/2010/main" val="3929789374"/>
              </p:ext>
            </p:extLst>
          </p:nvPr>
        </p:nvGraphicFramePr>
        <p:xfrm>
          <a:off x="361950" y="5224759"/>
          <a:ext cx="415289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 xmlns:a16="http://schemas.microsoft.com/office/drawing/2014/main" id="{BAA73697-7012-66D9-C944-3A9FEF1722CF}"/>
              </a:ext>
            </a:extLst>
          </p:cNvPr>
          <p:cNvGraphicFramePr/>
          <p:nvPr>
            <p:extLst>
              <p:ext uri="{D42A27DB-BD31-4B8C-83A1-F6EECF244321}">
                <p14:modId xmlns="" xmlns:p14="http://schemas.microsoft.com/office/powerpoint/2010/main" val="2372084701"/>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 xmlns:a16="http://schemas.microsoft.com/office/drawing/2014/main" id="{B949D7EA-6C02-3657-ABA9-4B6B99780448}"/>
              </a:ext>
            </a:extLst>
          </p:cNvPr>
          <p:cNvCxnSpPr/>
          <p:nvPr/>
        </p:nvCxnSpPr>
        <p:spPr>
          <a:xfrm rot="16200000" flipV="1">
            <a:off x="6845384"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 xmlns:a16="http://schemas.microsoft.com/office/drawing/2014/main" id="{92B65FE6-4CCF-748D-1ABF-6D85F058007C}"/>
              </a:ext>
            </a:extLst>
          </p:cNvPr>
          <p:cNvSpPr txBox="1"/>
          <p:nvPr/>
        </p:nvSpPr>
        <p:spPr>
          <a:xfrm>
            <a:off x="7867650" y="5549950"/>
            <a:ext cx="4241032" cy="1323439"/>
          </a:xfrm>
          <a:prstGeom prst="rect">
            <a:avLst/>
          </a:prstGeom>
          <a:noFill/>
        </p:spPr>
        <p:txBody>
          <a:bodyPr wrap="square">
            <a:spAutoFit/>
          </a:bodyPr>
          <a:lstStyle/>
          <a:p>
            <a:pPr>
              <a:spcBef>
                <a:spcPts val="600"/>
              </a:spcBef>
            </a:pPr>
            <a:r>
              <a:rPr lang="pl-PL" sz="2000" b="1" dirty="0" smtClean="0"/>
              <a:t>Zgodnie z zasadą „dzień za rok” (</a:t>
            </a:r>
            <a:r>
              <a:rPr lang="pl-PL" sz="2000" b="1" dirty="0" err="1" smtClean="0"/>
              <a:t>Ez</a:t>
            </a:r>
            <a:r>
              <a:rPr lang="pl-PL" sz="2000" b="1" dirty="0" smtClean="0"/>
              <a:t> 4,6; Lb 14,34), ten okres prześladowań obejmuje 1260 lat historii.</a:t>
            </a:r>
            <a:endParaRPr lang="es-ES" sz="2000" b="1" dirty="0"/>
          </a:p>
        </p:txBody>
      </p:sp>
    </p:spTree>
    <p:extLst>
      <p:ext uri="{BB962C8B-B14F-4D97-AF65-F5344CB8AC3E}">
        <p14:creationId xmlns="" xmlns:p14="http://schemas.microsoft.com/office/powerpoint/2010/main" val="7094362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F6A0B251-CF4A-67C4-4446-4F5E607E23FD}"/>
              </a:ext>
            </a:extLst>
          </p:cNvPr>
          <p:cNvSpPr txBox="1"/>
          <p:nvPr/>
        </p:nvSpPr>
        <p:spPr>
          <a:xfrm>
            <a:off x="0" y="1232641"/>
            <a:ext cx="6854024" cy="969496"/>
          </a:xfrm>
          <a:prstGeom prst="rect">
            <a:avLst/>
          </a:prstGeom>
          <a:noFill/>
        </p:spPr>
        <p:txBody>
          <a:bodyPr wrap="square" rtlCol="0">
            <a:spAutoFit/>
          </a:bodyPr>
          <a:lstStyle/>
          <a:p>
            <a:pPr>
              <a:spcBef>
                <a:spcPts val="600"/>
              </a:spcBef>
            </a:pPr>
            <a:r>
              <a:rPr lang="pl-PL" sz="1900" b="1" dirty="0" smtClean="0"/>
              <a:t>Jaki okres historyczny obejmuje trwające 1260 lat prześladowanie zapowiedziane w Księdze Daniela i Objawienia?</a:t>
            </a:r>
            <a:endParaRPr lang="es-ES" sz="1900" b="1" dirty="0"/>
          </a:p>
        </p:txBody>
      </p:sp>
      <p:graphicFrame>
        <p:nvGraphicFramePr>
          <p:cNvPr id="2" name="Diagrama 1">
            <a:extLst>
              <a:ext uri="{FF2B5EF4-FFF2-40B4-BE49-F238E27FC236}">
                <a16:creationId xmlns="" xmlns:a16="http://schemas.microsoft.com/office/drawing/2014/main" id="{4A727B48-1EA4-469B-7286-F5A660471BC6}"/>
              </a:ext>
            </a:extLst>
          </p:cNvPr>
          <p:cNvGraphicFramePr/>
          <p:nvPr>
            <p:extLst>
              <p:ext uri="{D42A27DB-BD31-4B8C-83A1-F6EECF244321}">
                <p14:modId xmlns="" xmlns:p14="http://schemas.microsoft.com/office/powerpoint/2010/main" val="18985849"/>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 xmlns:a16="http://schemas.microsoft.com/office/drawing/2014/main" id="{9EBCB9B5-E836-6B38-F583-C64B3FD8DA73}"/>
              </a:ext>
            </a:extLst>
          </p:cNvPr>
          <p:cNvSpPr txBox="1"/>
          <p:nvPr/>
        </p:nvSpPr>
        <p:spPr>
          <a:xfrm>
            <a:off x="2406216" y="3135896"/>
            <a:ext cx="4368295" cy="1554272"/>
          </a:xfrm>
          <a:prstGeom prst="rect">
            <a:avLst/>
          </a:prstGeom>
          <a:noFill/>
        </p:spPr>
        <p:txBody>
          <a:bodyPr wrap="square">
            <a:spAutoFit/>
          </a:bodyPr>
          <a:lstStyle/>
          <a:p>
            <a:pPr>
              <a:spcBef>
                <a:spcPts val="600"/>
              </a:spcBef>
            </a:pPr>
            <a:r>
              <a:rPr lang="pl-PL" sz="1900" b="1" dirty="0" smtClean="0"/>
              <a:t>Zgodnie z proroctwem, Bóg przygotował miejsce, aby pomóc wiernemu kościołowi: pustkowie, czyli miejsca słabo zamieszkane (Ap 12,6.14).</a:t>
            </a:r>
            <a:endParaRPr lang="es-ES" sz="1900" b="1" dirty="0"/>
          </a:p>
        </p:txBody>
      </p:sp>
      <p:pic>
        <p:nvPicPr>
          <p:cNvPr id="4" name="Imagen 3">
            <a:extLst>
              <a:ext uri="{FF2B5EF4-FFF2-40B4-BE49-F238E27FC236}">
                <a16:creationId xmlns="" xmlns:a16="http://schemas.microsoft.com/office/drawing/2014/main" id="{72E1EAB2-EC8B-7524-1073-20E5E9561F9E}"/>
              </a:ext>
            </a:extLst>
          </p:cNvPr>
          <p:cNvPicPr>
            <a:picLocks noChangeAspect="1"/>
          </p:cNvPicPr>
          <p:nvPr/>
        </p:nvPicPr>
        <p:blipFill>
          <a:blip r:embed="rId9" cstate="email">
            <a:extLst>
              <a:ext uri="{28A0092B-C50C-407E-A947-70E740481C1C}">
                <a14:useLocalDpi xmlns=""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pl-PL"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CZASY PRZEŚLADOWAŃ</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a:extLst>
              <a:ext uri="{FF2B5EF4-FFF2-40B4-BE49-F238E27FC236}">
                <a16:creationId xmlns="" xmlns:a16="http://schemas.microsoft.com/office/drawing/2014/main" id="{46B17DC5-9F47-9CF4-E2C8-193DE83B3CEA}"/>
              </a:ext>
            </a:extLst>
          </p:cNvPr>
          <p:cNvSpPr txBox="1"/>
          <p:nvPr/>
        </p:nvSpPr>
        <p:spPr>
          <a:xfrm>
            <a:off x="1" y="582468"/>
            <a:ext cx="12192000" cy="861774"/>
          </a:xfrm>
          <a:prstGeom prst="rect">
            <a:avLst/>
          </a:prstGeom>
          <a:noFill/>
        </p:spPr>
        <p:txBody>
          <a:bodyPr wrap="square">
            <a:spAutoFit/>
            <a:scene3d>
              <a:camera prst="orthographicFront"/>
              <a:lightRig rig="threePt" dir="t"/>
            </a:scene3d>
            <a:sp3d extrusionH="57150">
              <a:bevelT w="38100" h="38100"/>
            </a:sp3d>
          </a:bodyPr>
          <a:lstStyle/>
          <a:p>
            <a:pPr algn="ctr"/>
            <a:r>
              <a:rPr lang="pl-PL" b="1" dirty="0" smtClean="0">
                <a:solidFill>
                  <a:schemeClr val="accent6">
                    <a:lumMod val="75000"/>
                  </a:schemeClr>
                </a:solidFill>
                <a:latin typeface="Comic Sans MS" panose="030F0702030302020204" pitchFamily="66" charset="0"/>
              </a:rPr>
              <a:t>„I będzie mówił zuchwałe słowa przeciwko Najwyższemu, będzie męczył Świętych Najwyższego, będzie zamyślał odmienić czasy i zakon; i będą wydani w jego moc aż do czasu i dwóch czasów i pół czasu</a:t>
            </a:r>
            <a:r>
              <a:rPr lang="es-ES" b="1" dirty="0" smtClean="0">
                <a:solidFill>
                  <a:schemeClr val="accent6">
                    <a:lumMod val="75000"/>
                  </a:schemeClr>
                </a:solidFill>
                <a:latin typeface="Comic Sans MS" panose="030F0702030302020204" pitchFamily="66" charset="0"/>
              </a:rPr>
              <a:t>”</a:t>
            </a:r>
            <a:endParaRPr lang="pl-PL" b="1" dirty="0" smtClean="0">
              <a:solidFill>
                <a:schemeClr val="accent6">
                  <a:lumMod val="75000"/>
                </a:schemeClr>
              </a:solidFill>
              <a:latin typeface="Comic Sans MS" panose="030F0702030302020204" pitchFamily="66" charset="0"/>
            </a:endParaRPr>
          </a:p>
          <a:p>
            <a:pPr algn="ctr"/>
            <a:r>
              <a:rPr lang="es-ES" sz="1400" b="1" dirty="0" smtClean="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Daniel </a:t>
            </a:r>
            <a:r>
              <a:rPr lang="es-ES" sz="1400" b="1" dirty="0" smtClean="0">
                <a:solidFill>
                  <a:schemeClr val="accent6">
                    <a:lumMod val="75000"/>
                  </a:schemeClr>
                </a:solidFill>
                <a:latin typeface="Comic Sans MS" panose="030F0702030302020204" pitchFamily="66" charset="0"/>
              </a:rPr>
              <a:t>7</a:t>
            </a:r>
            <a:r>
              <a:rPr lang="pl-PL" sz="1400" b="1" dirty="0" smtClean="0">
                <a:solidFill>
                  <a:schemeClr val="accent6">
                    <a:lumMod val="75000"/>
                  </a:schemeClr>
                </a:solidFill>
                <a:latin typeface="Comic Sans MS" panose="030F0702030302020204" pitchFamily="66" charset="0"/>
              </a:rPr>
              <a:t>,</a:t>
            </a:r>
            <a:r>
              <a:rPr lang="es-ES" sz="1400" b="1" dirty="0" smtClean="0">
                <a:solidFill>
                  <a:schemeClr val="accent6">
                    <a:lumMod val="75000"/>
                  </a:schemeClr>
                </a:solidFill>
                <a:latin typeface="Comic Sans MS" panose="030F0702030302020204" pitchFamily="66" charset="0"/>
              </a:rPr>
              <a:t>25</a:t>
            </a:r>
            <a:r>
              <a:rPr lang="es-ES" sz="1400" b="1" dirty="0">
                <a:solidFill>
                  <a:schemeClr val="accent6">
                    <a:lumMod val="75000"/>
                  </a:schemeClr>
                </a:solidFill>
                <a:latin typeface="Comic Sans MS" panose="030F0702030302020204" pitchFamily="66" charset="0"/>
              </a:rPr>
              <a:t>)</a:t>
            </a:r>
          </a:p>
        </p:txBody>
      </p:sp>
      <p:pic>
        <p:nvPicPr>
          <p:cNvPr id="11" name="Imagen 10" descr="Personas en frente de un edificio&#10;&#10;Descripción generada automáticamente con confianza media">
            <a:extLst>
              <a:ext uri="{FF2B5EF4-FFF2-40B4-BE49-F238E27FC236}">
                <a16:creationId xmlns="" xmlns:a16="http://schemas.microsoft.com/office/drawing/2014/main" id="{7F1BC6F9-D784-2DF1-38F2-1F09EFE798DD}"/>
              </a:ext>
            </a:extLst>
          </p:cNvPr>
          <p:cNvPicPr>
            <a:picLocks noChangeAspect="1"/>
          </p:cNvPicPr>
          <p:nvPr/>
        </p:nvPicPr>
        <p:blipFill rotWithShape="1">
          <a:blip r:embed="rId10" cstate="email">
            <a:extLst>
              <a:ext uri="{28A0092B-C50C-407E-A947-70E740481C1C}">
                <a14:useLocalDpi xmlns="" xmlns:a14="http://schemas.microsoft.com/office/drawing/2010/main"/>
              </a:ext>
            </a:extLst>
          </a:blip>
          <a:srcRect/>
          <a:stretch/>
        </p:blipFill>
        <p:spPr>
          <a:xfrm>
            <a:off x="231775" y="3395206"/>
            <a:ext cx="1939121" cy="3249213"/>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 xmlns:a16="http://schemas.microsoft.com/office/drawing/2014/main" id="{44E9B334-561B-8954-0E36-C927D74D09F9}"/>
              </a:ext>
            </a:extLst>
          </p:cNvPr>
          <p:cNvSpPr txBox="1"/>
          <p:nvPr/>
        </p:nvSpPr>
        <p:spPr>
          <a:xfrm>
            <a:off x="0" y="2091600"/>
            <a:ext cx="6615487" cy="1261884"/>
          </a:xfrm>
          <a:prstGeom prst="rect">
            <a:avLst/>
          </a:prstGeom>
          <a:noFill/>
        </p:spPr>
        <p:txBody>
          <a:bodyPr wrap="square">
            <a:spAutoFit/>
          </a:bodyPr>
          <a:lstStyle/>
          <a:p>
            <a:pPr>
              <a:spcBef>
                <a:spcPts val="600"/>
              </a:spcBef>
            </a:pPr>
            <a:r>
              <a:rPr lang="pl-PL" sz="1900" b="1" dirty="0" smtClean="0"/>
              <a:t>Kiedy dziesięć królestw politycznych powstało z Rzymu (plemiona, które najechały imperium), pojawiło się inne królestwo, które obaliło trzy z dziesięciu królestw (</a:t>
            </a:r>
            <a:r>
              <a:rPr lang="pl-PL" sz="1900" b="1" dirty="0" err="1" smtClean="0"/>
              <a:t>Dn</a:t>
            </a:r>
            <a:r>
              <a:rPr lang="pl-PL" sz="1900" b="1" dirty="0" smtClean="0"/>
              <a:t> 7,23-25).</a:t>
            </a:r>
            <a:endParaRPr lang="es-ES" sz="1900" b="1" dirty="0"/>
          </a:p>
        </p:txBody>
      </p:sp>
      <p:sp>
        <p:nvSpPr>
          <p:cNvPr id="12" name="CuadroTexto 11">
            <a:extLst>
              <a:ext uri="{FF2B5EF4-FFF2-40B4-BE49-F238E27FC236}">
                <a16:creationId xmlns="" xmlns:a16="http://schemas.microsoft.com/office/drawing/2014/main" id="{858EB60A-1D02-1C87-517C-11585D6A9780}"/>
              </a:ext>
            </a:extLst>
          </p:cNvPr>
          <p:cNvSpPr txBox="1"/>
          <p:nvPr/>
        </p:nvSpPr>
        <p:spPr>
          <a:xfrm>
            <a:off x="2430070" y="6059259"/>
            <a:ext cx="4527147" cy="707886"/>
          </a:xfrm>
          <a:prstGeom prst="rect">
            <a:avLst/>
          </a:prstGeom>
          <a:noFill/>
        </p:spPr>
        <p:txBody>
          <a:bodyPr wrap="square">
            <a:spAutoFit/>
          </a:bodyPr>
          <a:lstStyle/>
          <a:p>
            <a:pPr>
              <a:spcBef>
                <a:spcPts val="600"/>
              </a:spcBef>
            </a:pPr>
            <a:r>
              <a:rPr lang="pl-PL" sz="2000" b="1" dirty="0" smtClean="0"/>
              <a:t>Niestety, wielu z nich musiało zapłacić za swoją lojalność krwią.</a:t>
            </a:r>
            <a:endParaRPr lang="es-ES" sz="2000" b="1" dirty="0"/>
          </a:p>
        </p:txBody>
      </p:sp>
      <p:sp>
        <p:nvSpPr>
          <p:cNvPr id="14" name="CuadroTexto 13">
            <a:extLst>
              <a:ext uri="{FF2B5EF4-FFF2-40B4-BE49-F238E27FC236}">
                <a16:creationId xmlns="" xmlns:a16="http://schemas.microsoft.com/office/drawing/2014/main" id="{7749A998-C2CA-090D-19A5-0BF74D783502}"/>
              </a:ext>
            </a:extLst>
          </p:cNvPr>
          <p:cNvSpPr txBox="1"/>
          <p:nvPr/>
        </p:nvSpPr>
        <p:spPr>
          <a:xfrm>
            <a:off x="2422119" y="4590321"/>
            <a:ext cx="4540039" cy="1554272"/>
          </a:xfrm>
          <a:prstGeom prst="rect">
            <a:avLst/>
          </a:prstGeom>
          <a:noFill/>
        </p:spPr>
        <p:txBody>
          <a:bodyPr wrap="square">
            <a:spAutoFit/>
          </a:bodyPr>
          <a:lstStyle/>
          <a:p>
            <a:pPr>
              <a:spcBef>
                <a:spcPts val="600"/>
              </a:spcBef>
            </a:pPr>
            <a:r>
              <a:rPr lang="pl-PL" sz="1900" b="1" dirty="0" smtClean="0"/>
              <a:t>W czasie trudności i prześladowań wierni wierzący stali mocno w obronie prawdy, znajdując schronienie w miłości i opiece Boga </a:t>
            </a:r>
            <a:r>
              <a:rPr lang="pl-PL" sz="1900" b="1" dirty="0" err="1" smtClean="0"/>
              <a:t>(P</a:t>
            </a:r>
            <a:r>
              <a:rPr lang="pl-PL" sz="1900" b="1" dirty="0" smtClean="0"/>
              <a:t>s 46,1-3).</a:t>
            </a:r>
            <a:endParaRPr lang="es-ES" sz="1900" b="1" dirty="0"/>
          </a:p>
        </p:txBody>
      </p:sp>
    </p:spTree>
    <p:extLst>
      <p:ext uri="{BB962C8B-B14F-4D97-AF65-F5344CB8AC3E}">
        <p14:creationId xmlns="" xmlns:p14="http://schemas.microsoft.com/office/powerpoint/2010/main" val="13272724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 xmlns:a16="http://schemas.microsoft.com/office/drawing/2014/main" id="{40C94921-F0AE-8860-CAE3-8E7B3B72CEEF}"/>
              </a:ext>
            </a:extLst>
          </p:cNvPr>
          <p:cNvSpPr/>
          <p:nvPr/>
        </p:nvSpPr>
        <p:spPr>
          <a:xfrm>
            <a:off x="0" y="0"/>
            <a:ext cx="12192000" cy="1579944"/>
          </a:xfrm>
          <a:prstGeom prst="rect">
            <a:avLst/>
          </a:prstGeom>
          <a:blipFill dpi="0" rotWithShape="1">
            <a:blip r:embed="rId3" cstate="print"/>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pl-PL" sz="4400" b="1" spc="50" dirty="0" smtClean="0">
                <a:ln w="9525" cmpd="sng">
                  <a:solidFill>
                    <a:schemeClr val="accent1"/>
                  </a:solidFill>
                  <a:prstDash val="solid"/>
                </a:ln>
                <a:solidFill>
                  <a:srgbClr val="70AD47">
                    <a:tint val="1000"/>
                  </a:srgbClr>
                </a:solidFill>
                <a:effectLst>
                  <a:glow rad="38100">
                    <a:schemeClr val="accent1">
                      <a:alpha val="40000"/>
                    </a:schemeClr>
                  </a:glow>
                </a:effectLst>
              </a:rPr>
              <a:t>WIERNOŚĆ W DĄŻENIU DO PRAWDY</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 xmlns:a16="http://schemas.microsoft.com/office/drawing/2014/main" id="{9D6CE9C5-DCD2-C05B-5384-EEB7FFF8BF11}"/>
              </a:ext>
            </a:extLst>
          </p:cNvPr>
          <p:cNvSpPr txBox="1"/>
          <p:nvPr/>
        </p:nvSpPr>
        <p:spPr>
          <a:xfrm>
            <a:off x="463663" y="617378"/>
            <a:ext cx="9810748" cy="923330"/>
          </a:xfrm>
          <a:prstGeom prst="rect">
            <a:avLst/>
          </a:prstGeom>
          <a:noFill/>
        </p:spPr>
        <p:txBody>
          <a:bodyPr wrap="square">
            <a:spAutoFit/>
          </a:bodyPr>
          <a:lstStyle/>
          <a:p>
            <a:pPr algn="ctr"/>
            <a:r>
              <a:rPr lang="pl-PL"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„Umiłowani! Zabierając się z całą gorliwością do pisania do was o naszym wspólnym zbawieniu, uznałem za konieczne napisać do was i napomnieć was, abyście podjęli walkę o wiarę, która raz na zawsze została przekazana świętym.</a:t>
            </a:r>
            <a:r>
              <a:rPr lang="es-ES"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es-ES" sz="1400"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pl-PL" sz="1400"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Judy</a:t>
            </a:r>
            <a:r>
              <a:rPr lang="es-ES" sz="1400"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 1</a:t>
            </a:r>
            <a:r>
              <a:rPr lang="pl-PL" sz="1400"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es-ES" sz="1400" b="1" dirty="0" smtClean="0">
                <a:solidFill>
                  <a:schemeClr val="accent6">
                    <a:lumMod val="20000"/>
                    <a:lumOff val="80000"/>
                  </a:schemeClr>
                </a:solidFill>
                <a:effectLst>
                  <a:glow rad="139700">
                    <a:srgbClr val="00500B">
                      <a:alpha val="72000"/>
                    </a:srgbClr>
                  </a:glow>
                </a:effectLst>
                <a:latin typeface="Comic Sans MS" panose="030F0702030302020204" pitchFamily="66" charset="0"/>
              </a:rPr>
              <a:t>3</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a:t>
            </a:r>
          </a:p>
        </p:txBody>
      </p:sp>
      <p:sp>
        <p:nvSpPr>
          <p:cNvPr id="6" name="CuadroTexto 5">
            <a:extLst>
              <a:ext uri="{FF2B5EF4-FFF2-40B4-BE49-F238E27FC236}">
                <a16:creationId xmlns="" xmlns:a16="http://schemas.microsoft.com/office/drawing/2014/main" id="{110B20A8-6176-4C7F-2108-1F40EEB14CDC}"/>
              </a:ext>
            </a:extLst>
          </p:cNvPr>
          <p:cNvSpPr txBox="1"/>
          <p:nvPr/>
        </p:nvSpPr>
        <p:spPr>
          <a:xfrm>
            <a:off x="3657600" y="1579944"/>
            <a:ext cx="8534399" cy="1323439"/>
          </a:xfrm>
          <a:prstGeom prst="rect">
            <a:avLst/>
          </a:prstGeom>
          <a:noFill/>
        </p:spPr>
        <p:txBody>
          <a:bodyPr wrap="square" rtlCol="0">
            <a:spAutoFit/>
          </a:bodyPr>
          <a:lstStyle/>
          <a:p>
            <a:pPr>
              <a:spcBef>
                <a:spcPts val="600"/>
              </a:spcBef>
            </a:pPr>
            <a:r>
              <a:rPr lang="pl-PL" sz="2000" b="1" dirty="0" smtClean="0"/>
              <a:t>Po zdobyciu władzy politycznej Kościół rzymski zaczął wykorzystywać swoją władzę, aby wymagać od wszystkich przestrzegania jego nakazów religijnych, z których wiele zostało wypaczonych.</a:t>
            </a:r>
            <a:endParaRPr lang="es-ES" sz="2000" b="1" dirty="0"/>
          </a:p>
        </p:txBody>
      </p:sp>
      <p:pic>
        <p:nvPicPr>
          <p:cNvPr id="4" name="Imagen 3" descr="Dibujo de una persona&#10;&#10;Descripción generada automáticamente con confianza baja">
            <a:extLst>
              <a:ext uri="{FF2B5EF4-FFF2-40B4-BE49-F238E27FC236}">
                <a16:creationId xmlns="" xmlns:a16="http://schemas.microsoft.com/office/drawing/2014/main" id="{9C803C36-1D22-5DF6-F7B7-32DE1258EE62}"/>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121974" y="1764875"/>
            <a:ext cx="3490048" cy="4985782"/>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 xmlns:a16="http://schemas.microsoft.com/office/drawing/2014/main" id="{F037D490-B8C0-970B-BA97-A11E49FC588C}"/>
              </a:ext>
            </a:extLst>
          </p:cNvPr>
          <p:cNvSpPr txBox="1"/>
          <p:nvPr/>
        </p:nvSpPr>
        <p:spPr>
          <a:xfrm>
            <a:off x="3657600" y="3885732"/>
            <a:ext cx="6111523" cy="1323439"/>
          </a:xfrm>
          <a:prstGeom prst="rect">
            <a:avLst/>
          </a:prstGeom>
          <a:noFill/>
        </p:spPr>
        <p:txBody>
          <a:bodyPr wrap="square">
            <a:spAutoFit/>
          </a:bodyPr>
          <a:lstStyle/>
          <a:p>
            <a:pPr>
              <a:spcBef>
                <a:spcPts val="600"/>
              </a:spcBef>
            </a:pPr>
            <a:r>
              <a:rPr lang="pl-PL" sz="2000" b="1" dirty="0" smtClean="0"/>
              <a:t>Nie mógł jej jednak całkowicie zniszczyć. Powstali wierni, którzy kierując się biblijnymi naukami i podążając za radą Judy, energicznie walczyli w obronie swojej wiary (Judy 1,3).</a:t>
            </a:r>
            <a:endParaRPr lang="es-ES" sz="2000" b="1" dirty="0"/>
          </a:p>
        </p:txBody>
      </p:sp>
      <p:pic>
        <p:nvPicPr>
          <p:cNvPr id="12" name="Imagen 11" descr="Imagen que contiene reloj, grande, foto, cara&#10;&#10;Descripción generada automáticamente">
            <a:extLst>
              <a:ext uri="{FF2B5EF4-FFF2-40B4-BE49-F238E27FC236}">
                <a16:creationId xmlns="" xmlns:a16="http://schemas.microsoft.com/office/drawing/2014/main" id="{80B0D548-B8F2-3642-3085-435C4BB751DA}"/>
              </a:ext>
            </a:extLst>
          </p:cNvPr>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 xmlns:a14="http://schemas.microsoft.com/office/drawing/2010/main">
                  <a14:imgLayer r:embed="rId6">
                    <a14:imgEffect>
                      <a14:brightnessContrast bright="20000"/>
                    </a14:imgEffect>
                  </a14:imgLayer>
                </a14:imgProps>
              </a:ext>
              <a:ext uri="{28A0092B-C50C-407E-A947-70E740481C1C}">
                <a14:useLocalDpi xmlns=""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 xmlns:a16="http://schemas.microsoft.com/office/drawing/2014/main" id="{118AFCF7-BA6F-B582-CE66-F2A52DF48911}"/>
              </a:ext>
            </a:extLst>
          </p:cNvPr>
          <p:cNvPicPr>
            <a:picLocks noChangeAspect="1"/>
          </p:cNvPicPr>
          <p:nvPr/>
        </p:nvPicPr>
        <p:blipFill rotWithShape="1">
          <a:blip r:embed="rId7" cstate="email">
            <a:extLst>
              <a:ext uri="{28A0092B-C50C-407E-A947-70E740481C1C}">
                <a14:useLocalDpi xmlns="" xmlns:a14="http://schemas.microsoft.com/office/drawing/2010/main"/>
              </a:ext>
            </a:extLst>
          </a:blip>
          <a:srcRect t="-1140"/>
          <a:stretch/>
        </p:blipFill>
        <p:spPr>
          <a:xfrm>
            <a:off x="9595178" y="3514477"/>
            <a:ext cx="2254916" cy="3343523"/>
          </a:xfrm>
          <a:prstGeom prst="ellipse">
            <a:avLst/>
          </a:prstGeom>
          <a:ln>
            <a:noFill/>
          </a:ln>
          <a:effectLst>
            <a:softEdge rad="112500"/>
          </a:effectLst>
        </p:spPr>
      </p:pic>
      <p:sp>
        <p:nvSpPr>
          <p:cNvPr id="7" name="CuadroTexto 6">
            <a:extLst>
              <a:ext uri="{FF2B5EF4-FFF2-40B4-BE49-F238E27FC236}">
                <a16:creationId xmlns="" xmlns:a16="http://schemas.microsoft.com/office/drawing/2014/main" id="{3F4C9E46-6328-1DC0-163E-2832D9898527}"/>
              </a:ext>
            </a:extLst>
          </p:cNvPr>
          <p:cNvSpPr txBox="1"/>
          <p:nvPr/>
        </p:nvSpPr>
        <p:spPr>
          <a:xfrm>
            <a:off x="3649649" y="2891863"/>
            <a:ext cx="8542351" cy="1015663"/>
          </a:xfrm>
          <a:prstGeom prst="rect">
            <a:avLst/>
          </a:prstGeom>
          <a:noFill/>
        </p:spPr>
        <p:txBody>
          <a:bodyPr wrap="square">
            <a:spAutoFit/>
          </a:bodyPr>
          <a:lstStyle/>
          <a:p>
            <a:pPr>
              <a:spcBef>
                <a:spcPts val="600"/>
              </a:spcBef>
            </a:pPr>
            <a:r>
              <a:rPr lang="pl-PL" sz="2000" b="1" dirty="0" smtClean="0"/>
              <a:t>Do tego dochodziła rosnąca korupcja wśród przywódców religijnych. Aby zapobiec buntowi mas przeciwko jego władzy, odebrał im najcenniejszą rzecz: Słowo Boże.</a:t>
            </a:r>
            <a:endParaRPr lang="es-ES" sz="2000" b="1" dirty="0"/>
          </a:p>
        </p:txBody>
      </p:sp>
      <p:sp>
        <p:nvSpPr>
          <p:cNvPr id="9" name="CuadroTexto 8">
            <a:extLst>
              <a:ext uri="{FF2B5EF4-FFF2-40B4-BE49-F238E27FC236}">
                <a16:creationId xmlns="" xmlns:a16="http://schemas.microsoft.com/office/drawing/2014/main" id="{918E90E7-8660-8D0C-DA6C-EF9A91A1CD92}"/>
              </a:ext>
            </a:extLst>
          </p:cNvPr>
          <p:cNvSpPr txBox="1"/>
          <p:nvPr/>
        </p:nvSpPr>
        <p:spPr>
          <a:xfrm>
            <a:off x="3705309" y="5115811"/>
            <a:ext cx="6087670" cy="1631216"/>
          </a:xfrm>
          <a:prstGeom prst="rect">
            <a:avLst/>
          </a:prstGeom>
          <a:noFill/>
        </p:spPr>
        <p:txBody>
          <a:bodyPr wrap="square">
            <a:spAutoFit/>
          </a:bodyPr>
          <a:lstStyle/>
          <a:p>
            <a:pPr>
              <a:spcBef>
                <a:spcPts val="600"/>
              </a:spcBef>
            </a:pPr>
            <a:r>
              <a:rPr lang="pl-PL" sz="2000" b="1" dirty="0" smtClean="0"/>
              <a:t>Napędzani mocą Słowa, nieustraszenie rozpowszechniali jego nauki. Wzmocnieni obietnicami, takimi jak Objawienie 2,10, byli wierni aż do śmierci, wiedząc, że otrzymają koronę życia.</a:t>
            </a:r>
            <a:endParaRPr lang="es-ES" sz="2000" b="1" dirty="0"/>
          </a:p>
        </p:txBody>
      </p:sp>
    </p:spTree>
    <p:extLst>
      <p:ext uri="{BB962C8B-B14F-4D97-AF65-F5344CB8AC3E}">
        <p14:creationId xmlns="" xmlns:p14="http://schemas.microsoft.com/office/powerpoint/2010/main" val="30244082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pl-PL" sz="8000" b="1" dirty="0" smtClean="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OBRONA PRAWDY</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 xmlns:p14="http://schemas.microsoft.com/office/powerpoint/2010/main" val="3934979706"/>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gradFill flip="none" rotWithShape="1">
                  <a:gsLst>
                    <a:gs pos="0">
                      <a:srgbClr val="177329">
                        <a:lumMod val="40000"/>
                        <a:lumOff val="60000"/>
                      </a:srgbClr>
                    </a:gs>
                    <a:gs pos="36000">
                      <a:srgbClr val="177329">
                        <a:lumMod val="60000"/>
                        <a:lumOff val="40000"/>
                      </a:srgbClr>
                    </a:gs>
                    <a:gs pos="73000">
                      <a:srgbClr val="580080">
                        <a:lumMod val="45000"/>
                        <a:lumOff val="55000"/>
                      </a:srgbClr>
                    </a:gs>
                    <a:gs pos="100000">
                      <a:srgbClr val="580080">
                        <a:lumMod val="30000"/>
                        <a:lumOff val="70000"/>
                      </a:srgbClr>
                    </a:gs>
                  </a:gsLst>
                  <a:lin ang="0" scaled="1"/>
                  <a:tileRect/>
                </a:gradFill>
              </a:rPr>
              <a:t>DZIELENIE SIĘ BIBLIĄ: WALDENSI</a:t>
            </a:r>
          </a:p>
        </p:txBody>
      </p:sp>
      <p:sp>
        <p:nvSpPr>
          <p:cNvPr id="5" name="CuadroTexto 4">
            <a:extLst>
              <a:ext uri="{FF2B5EF4-FFF2-40B4-BE49-F238E27FC236}">
                <a16:creationId xmlns:a16="http://schemas.microsoft.com/office/drawing/2014/main" xmlns="" id="{E9858C0C-3E30-18BB-25B0-44CC4F324128}"/>
              </a:ext>
            </a:extLst>
          </p:cNvPr>
          <p:cNvSpPr txBox="1"/>
          <p:nvPr/>
        </p:nvSpPr>
        <p:spPr>
          <a:xfrm>
            <a:off x="1695448" y="605522"/>
            <a:ext cx="88011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pl-PL" b="1" dirty="0">
                <a:solidFill>
                  <a:srgbClr val="580080">
                    <a:lumMod val="75000"/>
                  </a:srgbClr>
                </a:solidFill>
                <a:latin typeface="Comic Sans MS" panose="030F0702030302020204" pitchFamily="66" charset="0"/>
              </a:rPr>
              <a:t>„Piotr zaś i apostołowie odpowiadając, rzekli: Trzeba bardziej słuchać Boga niż </a:t>
            </a:r>
            <a:r>
              <a:rPr lang="pl-PL" b="1" dirty="0" smtClean="0">
                <a:solidFill>
                  <a:srgbClr val="580080">
                    <a:lumMod val="75000"/>
                  </a:srgbClr>
                </a:solidFill>
                <a:latin typeface="Comic Sans MS" panose="030F0702030302020204" pitchFamily="66" charset="0"/>
              </a:rPr>
              <a:t>ludzi”</a:t>
            </a:r>
            <a:r>
              <a:rPr lang="es-ES" b="1" dirty="0" smtClean="0">
                <a:solidFill>
                  <a:srgbClr val="580080">
                    <a:lumMod val="75000"/>
                  </a:srgbClr>
                </a:solidFill>
                <a:latin typeface="Comic Sans MS" panose="030F0702030302020204" pitchFamily="66" charset="0"/>
              </a:rPr>
              <a:t> </a:t>
            </a:r>
            <a:r>
              <a:rPr lang="es-ES" sz="1400" b="1" dirty="0">
                <a:solidFill>
                  <a:srgbClr val="580080">
                    <a:lumMod val="75000"/>
                  </a:srgbClr>
                </a:solidFill>
                <a:latin typeface="Comic Sans MS" panose="030F0702030302020204" pitchFamily="66" charset="0"/>
              </a:rPr>
              <a:t>(Dz </a:t>
            </a:r>
            <a:r>
              <a:rPr lang="es-ES" sz="1400" b="1" dirty="0" smtClean="0">
                <a:solidFill>
                  <a:srgbClr val="580080">
                    <a:lumMod val="75000"/>
                  </a:srgbClr>
                </a:solidFill>
                <a:latin typeface="Comic Sans MS" panose="030F0702030302020204" pitchFamily="66" charset="0"/>
              </a:rPr>
              <a:t>5</a:t>
            </a:r>
            <a:r>
              <a:rPr lang="pl-PL" sz="1400" b="1" dirty="0" smtClean="0">
                <a:solidFill>
                  <a:srgbClr val="580080">
                    <a:lumMod val="75000"/>
                  </a:srgbClr>
                </a:solidFill>
                <a:latin typeface="Comic Sans MS" panose="030F0702030302020204" pitchFamily="66" charset="0"/>
              </a:rPr>
              <a:t>,</a:t>
            </a:r>
            <a:r>
              <a:rPr lang="es-ES" sz="1400" b="1" dirty="0" smtClean="0">
                <a:solidFill>
                  <a:srgbClr val="580080">
                    <a:lumMod val="75000"/>
                  </a:srgbClr>
                </a:solidFill>
                <a:latin typeface="Comic Sans MS" panose="030F0702030302020204" pitchFamily="66" charset="0"/>
              </a:rPr>
              <a:t>29</a:t>
            </a:r>
            <a:r>
              <a:rPr lang="es-ES" sz="1400" b="1" dirty="0">
                <a:solidFill>
                  <a:srgbClr val="580080">
                    <a:lumMod val="75000"/>
                  </a:srgbClr>
                </a:solidFill>
                <a:latin typeface="Comic Sans MS" panose="030F0702030302020204" pitchFamily="66" charset="0"/>
              </a:rPr>
              <a:t>).</a:t>
            </a:r>
            <a:endParaRPr lang="es-ES" sz="1400" b="1" dirty="0">
              <a:solidFill>
                <a:srgbClr val="580080">
                  <a:lumMod val="75000"/>
                </a:srgbClr>
              </a:solidFill>
              <a:latin typeface="Comic Sans MS" panose="030F0702030302020204" pitchFamily="66" charset="0"/>
            </a:endParaRPr>
          </a:p>
        </p:txBody>
      </p:sp>
      <p:sp>
        <p:nvSpPr>
          <p:cNvPr id="6" name="CuadroTexto 5">
            <a:extLst>
              <a:ext uri="{FF2B5EF4-FFF2-40B4-BE49-F238E27FC236}">
                <a16:creationId xmlns:a16="http://schemas.microsoft.com/office/drawing/2014/main" xmlns="" id="{68A0592C-4DD2-6122-D192-46AF0B0E90E2}"/>
              </a:ext>
            </a:extLst>
          </p:cNvPr>
          <p:cNvSpPr txBox="1"/>
          <p:nvPr/>
        </p:nvSpPr>
        <p:spPr>
          <a:xfrm>
            <a:off x="2241919" y="1289054"/>
            <a:ext cx="6169303" cy="1631216"/>
          </a:xfrm>
          <a:prstGeom prst="rect">
            <a:avLst/>
          </a:prstGeom>
          <a:noFill/>
        </p:spPr>
        <p:txBody>
          <a:bodyPr wrap="square" rtlCol="0">
            <a:spAutoFit/>
          </a:bodyPr>
          <a:lstStyle/>
          <a:p>
            <a:pPr algn="just">
              <a:spcBef>
                <a:spcPts val="600"/>
              </a:spcBef>
            </a:pPr>
            <a:r>
              <a:rPr lang="es-ES" sz="2000" b="1" dirty="0">
                <a:solidFill>
                  <a:prstClr val="black"/>
                </a:solidFill>
              </a:rPr>
              <a:t>Piotr Valdo (1140-1218), bogaty francuski biznesmen, który porzucił swój majątek, aby głosić Chrystusa, założył ruch </a:t>
            </a:r>
            <a:r>
              <a:rPr lang="pl-PL" sz="2000" b="1" dirty="0" smtClean="0">
                <a:solidFill>
                  <a:prstClr val="black"/>
                </a:solidFill>
              </a:rPr>
              <a:t>„</a:t>
            </a:r>
            <a:r>
              <a:rPr lang="es-ES" sz="2000" b="1" dirty="0" smtClean="0">
                <a:solidFill>
                  <a:prstClr val="black"/>
                </a:solidFill>
              </a:rPr>
              <a:t>Ubogich </a:t>
            </a:r>
            <a:r>
              <a:rPr lang="es-ES" sz="2000" b="1" dirty="0">
                <a:solidFill>
                  <a:prstClr val="black"/>
                </a:solidFill>
              </a:rPr>
              <a:t>z </a:t>
            </a:r>
            <a:r>
              <a:rPr lang="es-ES" sz="2000" b="1" dirty="0" smtClean="0">
                <a:solidFill>
                  <a:prstClr val="black"/>
                </a:solidFill>
              </a:rPr>
              <a:t>Lyonu</a:t>
            </a:r>
            <a:r>
              <a:rPr lang="pl-PL" sz="2000" b="1" dirty="0" smtClean="0">
                <a:solidFill>
                  <a:prstClr val="black"/>
                </a:solidFill>
              </a:rPr>
              <a:t>”</a:t>
            </a:r>
            <a:r>
              <a:rPr lang="es-ES" sz="2000" b="1" dirty="0" smtClean="0">
                <a:solidFill>
                  <a:prstClr val="black"/>
                </a:solidFill>
              </a:rPr>
              <a:t>, </a:t>
            </a:r>
            <a:r>
              <a:rPr lang="es-ES" sz="2000" b="1" dirty="0">
                <a:solidFill>
                  <a:prstClr val="black"/>
                </a:solidFill>
              </a:rPr>
              <a:t>znany jako </a:t>
            </a:r>
            <a:r>
              <a:rPr lang="pl-PL" sz="2000" b="1" dirty="0" smtClean="0">
                <a:solidFill>
                  <a:prstClr val="black"/>
                </a:solidFill>
              </a:rPr>
              <a:t>„</a:t>
            </a:r>
            <a:r>
              <a:rPr lang="es-ES" sz="2000" b="1" dirty="0" smtClean="0">
                <a:solidFill>
                  <a:prstClr val="black"/>
                </a:solidFill>
              </a:rPr>
              <a:t>Waldensi</a:t>
            </a:r>
            <a:r>
              <a:rPr lang="pl-PL" sz="2000" b="1" dirty="0" smtClean="0">
                <a:solidFill>
                  <a:prstClr val="black"/>
                </a:solidFill>
              </a:rPr>
              <a:t>”</a:t>
            </a:r>
            <a:r>
              <a:rPr lang="es-ES" sz="2000" b="1" dirty="0" smtClean="0">
                <a:solidFill>
                  <a:prstClr val="black"/>
                </a:solidFill>
              </a:rPr>
              <a:t>. </a:t>
            </a:r>
            <a:r>
              <a:rPr lang="es-ES" sz="2000" b="1" dirty="0">
                <a:solidFill>
                  <a:prstClr val="black"/>
                </a:solidFill>
              </a:rPr>
              <a:t>Papież Aleksander III zaakceptował jego ślub ubóstwa.</a:t>
            </a:r>
          </a:p>
        </p:txBody>
      </p:sp>
      <p:pic>
        <p:nvPicPr>
          <p:cNvPr id="2" name="Imagen 1" descr="Por Alexander Hoernigk - Obra do próprio, CC BY 3.0, https://commons.wikimedia.org/w/index.php?curid=47155297">
            <a:extLst>
              <a:ext uri="{FF2B5EF4-FFF2-40B4-BE49-F238E27FC236}">
                <a16:creationId xmlns:a16="http://schemas.microsoft.com/office/drawing/2014/main" xmlns=""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xmlns="" id="{221B6B5D-F4D2-29F9-AA4C-E4A4709EBC10}"/>
              </a:ext>
            </a:extLst>
          </p:cNvPr>
          <p:cNvPicPr>
            <a:picLocks noChangeAspect="1"/>
          </p:cNvPicPr>
          <p:nvPr/>
        </p:nvPicPr>
        <p:blipFill>
          <a:blip r:embed="rId6" cstate="print"/>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xmlns="" id="{71BFDD1B-33FF-CC32-5BDE-03613D22972A}"/>
              </a:ext>
            </a:extLst>
          </p:cNvPr>
          <p:cNvPicPr>
            <a:picLocks noChangeAspect="1"/>
          </p:cNvPicPr>
          <p:nvPr/>
        </p:nvPicPr>
        <p:blipFill>
          <a:blip r:embed="rId7" cstate="print"/>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xmlns="" id="{29D86980-9813-6CAE-E9F1-DB02C96DBC77}"/>
              </a:ext>
            </a:extLst>
          </p:cNvPr>
          <p:cNvSpPr txBox="1"/>
          <p:nvPr/>
        </p:nvSpPr>
        <p:spPr>
          <a:xfrm>
            <a:off x="127319" y="4139791"/>
            <a:ext cx="6092506" cy="1631216"/>
          </a:xfrm>
          <a:prstGeom prst="rect">
            <a:avLst/>
          </a:prstGeom>
          <a:noFill/>
        </p:spPr>
        <p:txBody>
          <a:bodyPr wrap="square">
            <a:spAutoFit/>
          </a:bodyPr>
          <a:lstStyle/>
          <a:p>
            <a:pPr algn="just">
              <a:spcBef>
                <a:spcPts val="600"/>
              </a:spcBef>
            </a:pPr>
            <a:r>
              <a:rPr lang="es-ES" sz="2000" b="1" dirty="0">
                <a:solidFill>
                  <a:prstClr val="black"/>
                </a:solidFill>
              </a:rPr>
              <a:t>Do tego czasu papież Lucjusz III potępił zwolenników Piotra Waldo jako heretyków. </a:t>
            </a:r>
            <a:r>
              <a:rPr lang="pl-PL" sz="2000" b="1" dirty="0">
                <a:solidFill>
                  <a:prstClr val="black"/>
                </a:solidFill>
              </a:rPr>
              <a:t>F</a:t>
            </a:r>
            <a:r>
              <a:rPr lang="es-ES" sz="2000" b="1" dirty="0">
                <a:solidFill>
                  <a:prstClr val="black"/>
                </a:solidFill>
              </a:rPr>
              <a:t>ranciszkanie stali się filarem Kościoła rzymskiego, podczas gdy waldensi byli prześladowani niemal do wyginięcia. Dlaczego?</a:t>
            </a:r>
          </a:p>
        </p:txBody>
      </p:sp>
      <p:pic>
        <p:nvPicPr>
          <p:cNvPr id="11" name="Imagen 10" descr="Imagen que contiene pequeño, tabla, cuarto, escritorio&#10;&#10;Descripción generada automáticamente">
            <a:extLst>
              <a:ext uri="{FF2B5EF4-FFF2-40B4-BE49-F238E27FC236}">
                <a16:creationId xmlns:a16="http://schemas.microsoft.com/office/drawing/2014/main" xmlns=""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xmlns=""/>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xmlns="" id="{5901963B-460B-E1DC-1767-3895AA51CE1F}"/>
              </a:ext>
            </a:extLst>
          </p:cNvPr>
          <p:cNvSpPr txBox="1"/>
          <p:nvPr/>
        </p:nvSpPr>
        <p:spPr>
          <a:xfrm>
            <a:off x="2249802" y="2896622"/>
            <a:ext cx="6170297" cy="1323439"/>
          </a:xfrm>
          <a:prstGeom prst="rect">
            <a:avLst/>
          </a:prstGeom>
          <a:noFill/>
        </p:spPr>
        <p:txBody>
          <a:bodyPr wrap="square">
            <a:spAutoFit/>
          </a:bodyPr>
          <a:lstStyle/>
          <a:p>
            <a:pPr algn="just">
              <a:spcBef>
                <a:spcPts val="600"/>
              </a:spcBef>
            </a:pPr>
            <a:r>
              <a:rPr lang="es-ES" sz="2000" b="1" dirty="0">
                <a:solidFill>
                  <a:prstClr val="black"/>
                </a:solidFill>
              </a:rPr>
              <a:t>Wkrótce potem Franciszek z Asyżu (1181-1226), który również złożył ślub ubóstwa, zatwierdzony przez papieża Innocentego III, założył ruch franciszkański.</a:t>
            </a:r>
          </a:p>
        </p:txBody>
      </p:sp>
      <p:sp>
        <p:nvSpPr>
          <p:cNvPr id="13" name="CuadroTexto 12">
            <a:extLst>
              <a:ext uri="{FF2B5EF4-FFF2-40B4-BE49-F238E27FC236}">
                <a16:creationId xmlns:a16="http://schemas.microsoft.com/office/drawing/2014/main" xmlns="" id="{0AEC2F0E-0A30-8223-7AFC-B26345F71DF8}"/>
              </a:ext>
            </a:extLst>
          </p:cNvPr>
          <p:cNvSpPr txBox="1"/>
          <p:nvPr/>
        </p:nvSpPr>
        <p:spPr>
          <a:xfrm>
            <a:off x="127318" y="5773135"/>
            <a:ext cx="6092506" cy="1015663"/>
          </a:xfrm>
          <a:prstGeom prst="rect">
            <a:avLst/>
          </a:prstGeom>
          <a:noFill/>
        </p:spPr>
        <p:txBody>
          <a:bodyPr wrap="square">
            <a:spAutoFit/>
          </a:bodyPr>
          <a:lstStyle/>
          <a:p>
            <a:pPr algn="just">
              <a:spcBef>
                <a:spcPts val="600"/>
              </a:spcBef>
            </a:pPr>
            <a:r>
              <a:rPr lang="es-ES" sz="2000" b="1" dirty="0">
                <a:solidFill>
                  <a:prstClr val="black"/>
                </a:solidFill>
              </a:rPr>
              <a:t>Ze względu na ich wierność. Pierwsi byli wierni papieżowi, podczas gdy drudzy byli wierni naukom Biblii.</a:t>
            </a:r>
          </a:p>
        </p:txBody>
      </p:sp>
    </p:spTree>
    <p:extLst>
      <p:ext uri="{BB962C8B-B14F-4D97-AF65-F5344CB8AC3E}">
        <p14:creationId xmlns:p14="http://schemas.microsoft.com/office/powerpoint/2010/main" xmlns="" val="18898401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1_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672</TotalTime>
  <Words>1381</Words>
  <Application>Microsoft Office PowerPoint</Application>
  <PresentationFormat>Niestandardowy</PresentationFormat>
  <Paragraphs>99</Paragraphs>
  <Slides>13</Slides>
  <Notes>3</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13</vt:i4>
      </vt:variant>
    </vt:vector>
  </HeadingPairs>
  <TitlesOfParts>
    <vt:vector size="22" baseType="lpstr">
      <vt:lpstr>Arial</vt:lpstr>
      <vt:lpstr>Aptos</vt:lpstr>
      <vt:lpstr>Calibri</vt:lpstr>
      <vt:lpstr>Comic Sans MS</vt:lpstr>
      <vt:lpstr>Constantia</vt:lpstr>
      <vt:lpstr>Aptos Display</vt:lpstr>
      <vt:lpstr>Tema de Office</vt:lpstr>
      <vt:lpstr>2_Tema de Office</vt:lpstr>
      <vt:lpstr>1_Tema de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wiesiekzsuis@gmail.com</cp:lastModifiedBy>
  <cp:revision>102</cp:revision>
  <dcterms:created xsi:type="dcterms:W3CDTF">2024-04-06T15:01:35Z</dcterms:created>
  <dcterms:modified xsi:type="dcterms:W3CDTF">2024-04-24T21:31:23Z</dcterms:modified>
</cp:coreProperties>
</file>