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98" r:id="rId4"/>
    <p:sldId id="302" r:id="rId5"/>
    <p:sldId id="257" r:id="rId6"/>
    <p:sldId id="258" r:id="rId7"/>
    <p:sldId id="259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#2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pl-PL" sz="1800" b="1" noProof="0" dirty="0"/>
            <a:t>Zatopił armię egipską </a:t>
          </a:r>
          <a:br>
            <a:rPr lang="pl-PL" sz="1800" b="1" noProof="0" dirty="0"/>
          </a:br>
          <a:r>
            <a:rPr lang="pl-PL" sz="1800" b="1" noProof="0" dirty="0"/>
            <a:t>w Morzu Czerwonym                 (</a:t>
          </a:r>
          <a:r>
            <a:rPr lang="pl-PL" sz="1800" b="1" noProof="0" dirty="0" err="1"/>
            <a:t>Wj</a:t>
          </a:r>
          <a:r>
            <a:rPr lang="pl-PL" sz="1800" b="1" noProof="0" dirty="0"/>
            <a:t> </a:t>
          </a:r>
          <a:r>
            <a:rPr lang="pl-PL" sz="1800" b="1" noProof="0" dirty="0" smtClean="0"/>
            <a:t>14,24-28</a:t>
          </a:r>
          <a:r>
            <a:rPr lang="pl-PL" sz="1800" b="1" noProof="0" dirty="0"/>
            <a:t>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pl-PL" sz="1800" b="1" noProof="0" dirty="0"/>
            <a:t>Użył gradu przeciwko Kananejczykom (</a:t>
          </a:r>
          <a:r>
            <a:rPr lang="pl-PL" sz="1800" b="1" noProof="0" dirty="0" err="1"/>
            <a:t>Joz</a:t>
          </a:r>
          <a:r>
            <a:rPr lang="pl-PL" sz="1800" b="1" noProof="0" dirty="0"/>
            <a:t> 10,11)
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pl-PL" sz="1800" b="1" noProof="0" dirty="0"/>
            <a:t>Zniszczył tych, którzy gardzili Eliaszem </a:t>
          </a:r>
          <a:br>
            <a:rPr lang="pl-PL" sz="1800" b="1" noProof="0" dirty="0"/>
          </a:br>
          <a:r>
            <a:rPr lang="pl-PL" sz="1800" b="1" noProof="0" dirty="0"/>
            <a:t>(2 </a:t>
          </a:r>
          <a:r>
            <a:rPr lang="pl-PL" sz="1800" b="1" noProof="0" dirty="0" err="1" smtClean="0"/>
            <a:t>Krl</a:t>
          </a:r>
          <a:r>
            <a:rPr lang="pl-PL" sz="1800" b="1" noProof="0" dirty="0" smtClean="0"/>
            <a:t> 1,9-10</a:t>
          </a:r>
          <a:r>
            <a:rPr lang="pl-PL" sz="1800" b="1" noProof="0" dirty="0"/>
            <a:t>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pl-PL" sz="1600" b="1" noProof="0" dirty="0"/>
            <a:t>Wysłał niedźwiedzie na tych, którzy wyśmiewali Elizeusza (2 </a:t>
          </a:r>
          <a:r>
            <a:rPr lang="pl-PL" sz="1600" b="1" noProof="0" dirty="0" err="1" smtClean="0"/>
            <a:t>Krl</a:t>
          </a:r>
          <a:r>
            <a:rPr lang="pl-PL" sz="1600" b="1" noProof="0" dirty="0" smtClean="0"/>
            <a:t> 2,23-24</a:t>
          </a:r>
          <a:r>
            <a:rPr lang="pl-PL" sz="1600" b="1" noProof="0" dirty="0"/>
            <a:t>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pl-PL" sz="1800" b="1" noProof="0" dirty="0"/>
            <a:t>Osiągnął pokój, oślepiając armię syryjską                   (2 </a:t>
          </a:r>
          <a:r>
            <a:rPr lang="pl-PL" sz="1800" b="1" noProof="0" dirty="0" err="1" smtClean="0"/>
            <a:t>Krl</a:t>
          </a:r>
          <a:r>
            <a:rPr lang="pl-PL" sz="1800" b="1" noProof="0" dirty="0" smtClean="0"/>
            <a:t> 6,14-23</a:t>
          </a:r>
          <a:r>
            <a:rPr lang="pl-PL" sz="1800" b="1" noProof="0" dirty="0"/>
            <a:t>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pl-PL" sz="1800" b="1" noProof="0" dirty="0"/>
            <a:t>Sprawił, że Ammonici i Moabici walczyli między sobą </a:t>
          </a:r>
          <a:br>
            <a:rPr lang="pl-PL" sz="1800" b="1" noProof="0" dirty="0"/>
          </a:br>
          <a:r>
            <a:rPr lang="pl-PL" sz="1600" b="1" noProof="0" dirty="0"/>
            <a:t>(2 </a:t>
          </a:r>
          <a:r>
            <a:rPr lang="pl-PL" sz="1600" b="1" noProof="0" dirty="0" err="1"/>
            <a:t>Krn</a:t>
          </a:r>
          <a:r>
            <a:rPr lang="pl-PL" sz="1600" b="1" noProof="0" dirty="0"/>
            <a:t> </a:t>
          </a:r>
          <a:r>
            <a:rPr lang="pl-PL" sz="1600" b="1" noProof="0" dirty="0" smtClean="0"/>
            <a:t>20,15-17.22-24</a:t>
          </a:r>
          <a:r>
            <a:rPr lang="pl-PL" sz="1600" b="1" noProof="0" dirty="0"/>
            <a:t>).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pl-PL" sz="1800" b="1" noProof="0" dirty="0"/>
            <a:t>W ciągu jednej nocy zabił </a:t>
          </a:r>
          <a:br>
            <a:rPr lang="pl-PL" sz="1800" b="1" noProof="0" dirty="0"/>
          </a:br>
          <a:r>
            <a:rPr lang="pl-PL" sz="1800" b="1" noProof="0" dirty="0"/>
            <a:t>185 000 Asyryjczyków (2 </a:t>
          </a:r>
          <a:r>
            <a:rPr lang="pl-PL" sz="1800" b="1" noProof="0" dirty="0" err="1" smtClean="0"/>
            <a:t>Krl</a:t>
          </a:r>
          <a:r>
            <a:rPr lang="pl-PL" sz="1800" b="1" noProof="0" dirty="0" smtClean="0"/>
            <a:t> 19,35</a:t>
          </a:r>
          <a:r>
            <a:rPr lang="pl-PL" sz="1800" b="1" noProof="0" dirty="0"/>
            <a:t>).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pl-PL" sz="1800" b="1" noProof="0" dirty="0"/>
            <a:t>Zesłał śmiertelną chorobę na Heroda </a:t>
          </a:r>
          <a:br>
            <a:rPr lang="pl-PL" sz="1800" b="1" noProof="0" dirty="0"/>
          </a:br>
          <a:r>
            <a:rPr lang="pl-PL" sz="1800" b="1" noProof="0" dirty="0"/>
            <a:t>(</a:t>
          </a:r>
          <a:r>
            <a:rPr lang="pl-PL" sz="1800" b="1" noProof="0" dirty="0" err="1"/>
            <a:t>Dz</a:t>
          </a:r>
          <a:r>
            <a:rPr lang="pl-PL" sz="1800" b="1" noProof="0" dirty="0"/>
            <a:t> </a:t>
          </a:r>
          <a:r>
            <a:rPr lang="pl-PL" sz="1800" b="1" noProof="0" dirty="0" smtClean="0"/>
            <a:t>12,21-23</a:t>
          </a:r>
          <a:r>
            <a:rPr lang="pl-PL" sz="1800" b="1" noProof="0" dirty="0"/>
            <a:t>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D837FF-390A-44D4-B3D4-F867A3175A92}" type="pres">
      <dgm:prSet presAssocID="{C06B1E0C-FD97-4E76-87CC-EB58B2720FE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ScaleX="108828" custLinFactNeighborY="-81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7018E0-5C68-4683-9259-22127472F2EE}" type="pres">
      <dgm:prSet presAssocID="{64E9A306-F87B-432B-BF1C-C886FCCF694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5FBB3F-79ED-458B-83BF-DF41CF3FD8D8}" type="pres">
      <dgm:prSet presAssocID="{5C1EED2D-C2FA-4271-BC0B-F621F1C335F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455F28-970E-411E-A107-C77DE1FF0DAB}" type="pres">
      <dgm:prSet presAssocID="{8624B09F-A4FF-49C2-9A64-CF32A71A98D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3A4D7A-A013-4219-91F0-B0B12BAC3EE2}" type="pres">
      <dgm:prSet presAssocID="{C43369F8-43F9-463E-BF06-FF7B58B17CD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F50E75-1859-44CF-B562-34809192FFE1}" type="pres">
      <dgm:prSet presAssocID="{F1BDBF92-6013-407B-AAF3-ED3C56222AE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1EAC3D-FA30-4E00-9F3D-4B1DEFAE6006}" type="pres">
      <dgm:prSet presAssocID="{5FE2F628-83D3-414D-B287-86B482B27A7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54C20D-2ADC-40FE-881D-BBEB3A7E9F54}" type="presOf" srcId="{64E9A306-F87B-432B-BF1C-C886FCCF6942}" destId="{907018E0-5C68-4683-9259-22127472F2EE}" srcOrd="0" destOrd="0" presId="urn:microsoft.com/office/officeart/2005/8/layout/pList1#2"/>
    <dgm:cxn modelId="{E1310915-3054-406E-96AF-71EED9965E47}" type="presOf" srcId="{92ED9C57-E453-4DB6-ADAF-0571ADA95636}" destId="{C8F6436D-D0B0-426F-8EAB-9F96A44736FE}" srcOrd="0" destOrd="0" presId="urn:microsoft.com/office/officeart/2005/8/layout/pList1#2"/>
    <dgm:cxn modelId="{2EDA9762-6F0B-4D1B-B8A3-0936E5DEF72F}" type="presOf" srcId="{0164DC25-2A7F-4F42-8149-766B5618BDD1}" destId="{9FE05CCC-A7F8-4C62-8BFB-B92E514CF5B4}" srcOrd="0" destOrd="0" presId="urn:microsoft.com/office/officeart/2005/8/layout/pList1#2"/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0B30DA53-4DA8-4626-BAD4-191DF7B18184}" type="presOf" srcId="{C43369F8-43F9-463E-BF06-FF7B58B17CD6}" destId="{9D3A4D7A-A013-4219-91F0-B0B12BAC3EE2}" srcOrd="0" destOrd="0" presId="urn:microsoft.com/office/officeart/2005/8/layout/pList1#2"/>
    <dgm:cxn modelId="{777A17A3-F0A0-4F10-B64A-689A49F9C53D}" type="presOf" srcId="{3FE46F39-A860-4673-84D8-9EF5303EA09F}" destId="{A76C2F7A-02A4-4F61-B3CF-7C2E22359C45}" srcOrd="0" destOrd="0" presId="urn:microsoft.com/office/officeart/2005/8/layout/pList1#2"/>
    <dgm:cxn modelId="{AD310AF0-C418-4577-8780-A963757E83AD}" type="presOf" srcId="{066BD936-4A5C-4A5B-9DFB-FA7AFA8FBB8C}" destId="{4525255B-8D77-4012-BE5E-E4EB429C9CB4}" srcOrd="0" destOrd="0" presId="urn:microsoft.com/office/officeart/2005/8/layout/pList1#2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FD96CB5C-364F-48BB-9189-1921A2F3175F}" type="presOf" srcId="{BCDA8DC1-3702-4EF8-AE27-E0C5851824D6}" destId="{888CD5AF-F0C3-4E6E-AB9C-7E49EE3ED2D0}" srcOrd="0" destOrd="0" presId="urn:microsoft.com/office/officeart/2005/8/layout/pList1#2"/>
    <dgm:cxn modelId="{93F9DA4C-8EB6-4295-8A8B-D087A517167C}" type="presOf" srcId="{F8A5B272-1100-4A68-A44B-108FBECFB3F0}" destId="{DE757CD2-5AC5-4C31-9D32-1EFB8D294F36}" srcOrd="0" destOrd="0" presId="urn:microsoft.com/office/officeart/2005/8/layout/pList1#2"/>
    <dgm:cxn modelId="{3F8CD7F6-180A-4EC7-8EE9-A61F62CF66E3}" type="presOf" srcId="{8624B09F-A4FF-49C2-9A64-CF32A71A98DF}" destId="{6A455F28-970E-411E-A107-C77DE1FF0DAB}" srcOrd="0" destOrd="0" presId="urn:microsoft.com/office/officeart/2005/8/layout/pList1#2"/>
    <dgm:cxn modelId="{2AADA1C8-2D83-46AB-BFBC-850BD60B0FBF}" type="presOf" srcId="{20E327AC-CD4C-4D77-A001-FB8D070D309B}" destId="{CDD1B923-0554-47D2-B5DA-2B4A636516FF}" srcOrd="0" destOrd="0" presId="urn:microsoft.com/office/officeart/2005/8/layout/pList1#2"/>
    <dgm:cxn modelId="{03B8C17D-CCE5-457B-B8D0-ED4AF33FD195}" type="presOf" srcId="{F1BDBF92-6013-407B-AAF3-ED3C56222AED}" destId="{50F50E75-1859-44CF-B562-34809192FFE1}" srcOrd="0" destOrd="0" presId="urn:microsoft.com/office/officeart/2005/8/layout/pList1#2"/>
    <dgm:cxn modelId="{98073846-9DF1-4360-AEF0-F9644AC53BA2}" type="presOf" srcId="{5C1EED2D-C2FA-4271-BC0B-F621F1C335FF}" destId="{2B5FBB3F-79ED-458B-83BF-DF41CF3FD8D8}" srcOrd="0" destOrd="0" presId="urn:microsoft.com/office/officeart/2005/8/layout/pList1#2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888C6EDD-6339-4D92-810B-A65B305DF2DF}" type="presOf" srcId="{C06B1E0C-FD97-4E76-87CC-EB58B2720FEF}" destId="{4AD837FF-390A-44D4-B3D4-F867A3175A92}" srcOrd="0" destOrd="0" presId="urn:microsoft.com/office/officeart/2005/8/layout/pList1#2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85868A68-B3D0-4BA3-AF93-35A1E963DB7D}" type="presOf" srcId="{B85E9EB0-8EE3-4409-BA2A-D4325288D5D9}" destId="{B3CE7673-C03D-41EE-B90F-2CF5E520AF04}" srcOrd="0" destOrd="0" presId="urn:microsoft.com/office/officeart/2005/8/layout/pList1#2"/>
    <dgm:cxn modelId="{E000626C-FE94-486E-9BE3-5E68A212EE10}" type="presOf" srcId="{5FE2F628-83D3-414D-B287-86B482B27A71}" destId="{031EAC3D-FA30-4E00-9F3D-4B1DEFAE6006}" srcOrd="0" destOrd="0" presId="urn:microsoft.com/office/officeart/2005/8/layout/pList1#2"/>
    <dgm:cxn modelId="{31DFB264-8CCE-4192-BAE2-6BC318ADFF34}" type="presOf" srcId="{784F45F6-6052-4C3E-9A2B-DD674C4BF970}" destId="{9BB03BA7-5AA5-494E-BEBE-CF14B064CDCD}" srcOrd="0" destOrd="0" presId="urn:microsoft.com/office/officeart/2005/8/layout/pList1#2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AF0F367F-C8EE-4566-8031-D1BA71A5C544}" type="presParOf" srcId="{B3CE7673-C03D-41EE-B90F-2CF5E520AF04}" destId="{654A5717-9C89-4C44-BB61-942BBAB327DA}" srcOrd="0" destOrd="0" presId="urn:microsoft.com/office/officeart/2005/8/layout/pList1#2"/>
    <dgm:cxn modelId="{F960921F-B0A3-471F-AF61-F2B6DD08CB3D}" type="presParOf" srcId="{654A5717-9C89-4C44-BB61-942BBAB327DA}" destId="{A3D0433A-8C1E-44AF-96CE-D90F56042720}" srcOrd="0" destOrd="0" presId="urn:microsoft.com/office/officeart/2005/8/layout/pList1#2"/>
    <dgm:cxn modelId="{F51B2B45-28BC-4579-8DBB-7253CCA72B66}" type="presParOf" srcId="{654A5717-9C89-4C44-BB61-942BBAB327DA}" destId="{DE757CD2-5AC5-4C31-9D32-1EFB8D294F36}" srcOrd="1" destOrd="0" presId="urn:microsoft.com/office/officeart/2005/8/layout/pList1#2"/>
    <dgm:cxn modelId="{868BA3E8-43FF-4A08-BE82-B89F99783A1F}" type="presParOf" srcId="{B3CE7673-C03D-41EE-B90F-2CF5E520AF04}" destId="{4AD837FF-390A-44D4-B3D4-F867A3175A92}" srcOrd="1" destOrd="0" presId="urn:microsoft.com/office/officeart/2005/8/layout/pList1#2"/>
    <dgm:cxn modelId="{E841C8DF-3A6C-4031-A868-A97CBEEB1BCF}" type="presParOf" srcId="{B3CE7673-C03D-41EE-B90F-2CF5E520AF04}" destId="{610F226F-F746-412E-833A-6540E3A394AF}" srcOrd="2" destOrd="0" presId="urn:microsoft.com/office/officeart/2005/8/layout/pList1#2"/>
    <dgm:cxn modelId="{C954D390-91B8-4B1B-A073-5E7EBF12A708}" type="presParOf" srcId="{610F226F-F746-412E-833A-6540E3A394AF}" destId="{757B839D-7B20-456D-B4B6-143DC0100211}" srcOrd="0" destOrd="0" presId="urn:microsoft.com/office/officeart/2005/8/layout/pList1#2"/>
    <dgm:cxn modelId="{AA93990D-5733-4AC6-9B0B-4FB392BA1532}" type="presParOf" srcId="{610F226F-F746-412E-833A-6540E3A394AF}" destId="{CDD1B923-0554-47D2-B5DA-2B4A636516FF}" srcOrd="1" destOrd="0" presId="urn:microsoft.com/office/officeart/2005/8/layout/pList1#2"/>
    <dgm:cxn modelId="{1B846A57-99CB-4AFD-928C-D32D7E0B861E}" type="presParOf" srcId="{B3CE7673-C03D-41EE-B90F-2CF5E520AF04}" destId="{907018E0-5C68-4683-9259-22127472F2EE}" srcOrd="3" destOrd="0" presId="urn:microsoft.com/office/officeart/2005/8/layout/pList1#2"/>
    <dgm:cxn modelId="{6DD20498-26A9-4927-B726-3130794F95CB}" type="presParOf" srcId="{B3CE7673-C03D-41EE-B90F-2CF5E520AF04}" destId="{9691DEBC-95E9-4C4A-AE54-3561F1674664}" srcOrd="4" destOrd="0" presId="urn:microsoft.com/office/officeart/2005/8/layout/pList1#2"/>
    <dgm:cxn modelId="{B0DFBED8-7DB7-4011-A94E-9066AFBCC8C9}" type="presParOf" srcId="{9691DEBC-95E9-4C4A-AE54-3561F1674664}" destId="{904D2415-2BA8-4F18-9433-3CE93F7B6EAA}" srcOrd="0" destOrd="0" presId="urn:microsoft.com/office/officeart/2005/8/layout/pList1#2"/>
    <dgm:cxn modelId="{31E83EE0-61F0-42B9-8791-659104C168CD}" type="presParOf" srcId="{9691DEBC-95E9-4C4A-AE54-3561F1674664}" destId="{4525255B-8D77-4012-BE5E-E4EB429C9CB4}" srcOrd="1" destOrd="0" presId="urn:microsoft.com/office/officeart/2005/8/layout/pList1#2"/>
    <dgm:cxn modelId="{BD72EF35-48E0-4BEA-AA35-4D59331C3889}" type="presParOf" srcId="{B3CE7673-C03D-41EE-B90F-2CF5E520AF04}" destId="{2B5FBB3F-79ED-458B-83BF-DF41CF3FD8D8}" srcOrd="5" destOrd="0" presId="urn:microsoft.com/office/officeart/2005/8/layout/pList1#2"/>
    <dgm:cxn modelId="{BC713335-DF52-449A-98A4-EE0A710562A0}" type="presParOf" srcId="{B3CE7673-C03D-41EE-B90F-2CF5E520AF04}" destId="{FE4C2667-826C-4D17-8327-DE96F1172358}" srcOrd="6" destOrd="0" presId="urn:microsoft.com/office/officeart/2005/8/layout/pList1#2"/>
    <dgm:cxn modelId="{E916F02E-7C04-41B9-B501-DEF9128B03A2}" type="presParOf" srcId="{FE4C2667-826C-4D17-8327-DE96F1172358}" destId="{5C4AF684-2DF3-4B8B-966D-28B11D58D499}" srcOrd="0" destOrd="0" presId="urn:microsoft.com/office/officeart/2005/8/layout/pList1#2"/>
    <dgm:cxn modelId="{3254FB2F-41F7-494A-B50B-A74F8DF36EAE}" type="presParOf" srcId="{FE4C2667-826C-4D17-8327-DE96F1172358}" destId="{9FE05CCC-A7F8-4C62-8BFB-B92E514CF5B4}" srcOrd="1" destOrd="0" presId="urn:microsoft.com/office/officeart/2005/8/layout/pList1#2"/>
    <dgm:cxn modelId="{757753EA-553C-4ED7-B1D0-3D2DF566BCA4}" type="presParOf" srcId="{B3CE7673-C03D-41EE-B90F-2CF5E520AF04}" destId="{6A455F28-970E-411E-A107-C77DE1FF0DAB}" srcOrd="7" destOrd="0" presId="urn:microsoft.com/office/officeart/2005/8/layout/pList1#2"/>
    <dgm:cxn modelId="{01F10FD6-3584-466E-8F0B-DE774C737195}" type="presParOf" srcId="{B3CE7673-C03D-41EE-B90F-2CF5E520AF04}" destId="{1A6DBF43-7F9A-4A0E-9505-E13ADF1F5246}" srcOrd="8" destOrd="0" presId="urn:microsoft.com/office/officeart/2005/8/layout/pList1#2"/>
    <dgm:cxn modelId="{3BDC9D39-D95C-4AA1-A7FD-ED9CCAC96539}" type="presParOf" srcId="{1A6DBF43-7F9A-4A0E-9505-E13ADF1F5246}" destId="{4CBDC65A-48E1-48B3-9145-1F0726CA8B43}" srcOrd="0" destOrd="0" presId="urn:microsoft.com/office/officeart/2005/8/layout/pList1#2"/>
    <dgm:cxn modelId="{AC717D71-8535-44DA-BA12-6A2A0E9FE203}" type="presParOf" srcId="{1A6DBF43-7F9A-4A0E-9505-E13ADF1F5246}" destId="{888CD5AF-F0C3-4E6E-AB9C-7E49EE3ED2D0}" srcOrd="1" destOrd="0" presId="urn:microsoft.com/office/officeart/2005/8/layout/pList1#2"/>
    <dgm:cxn modelId="{B00E6957-5BF4-4D69-9D2B-9F06082D2EEA}" type="presParOf" srcId="{B3CE7673-C03D-41EE-B90F-2CF5E520AF04}" destId="{9D3A4D7A-A013-4219-91F0-B0B12BAC3EE2}" srcOrd="9" destOrd="0" presId="urn:microsoft.com/office/officeart/2005/8/layout/pList1#2"/>
    <dgm:cxn modelId="{054945FC-3D00-4514-ADC6-D7F056AD844D}" type="presParOf" srcId="{B3CE7673-C03D-41EE-B90F-2CF5E520AF04}" destId="{8DCB1915-ED0C-499F-AD12-1FE7390FC966}" srcOrd="10" destOrd="0" presId="urn:microsoft.com/office/officeart/2005/8/layout/pList1#2"/>
    <dgm:cxn modelId="{7F7308AA-7587-40B3-B2FD-CF45833CD806}" type="presParOf" srcId="{8DCB1915-ED0C-499F-AD12-1FE7390FC966}" destId="{0A9C59B1-EF7A-4EE3-990B-90F62DBD97A6}" srcOrd="0" destOrd="0" presId="urn:microsoft.com/office/officeart/2005/8/layout/pList1#2"/>
    <dgm:cxn modelId="{0DD3B8C6-B0E7-40F4-B023-F792BB8FF460}" type="presParOf" srcId="{8DCB1915-ED0C-499F-AD12-1FE7390FC966}" destId="{A76C2F7A-02A4-4F61-B3CF-7C2E22359C45}" srcOrd="1" destOrd="0" presId="urn:microsoft.com/office/officeart/2005/8/layout/pList1#2"/>
    <dgm:cxn modelId="{2D6EF77B-A7BA-44AB-8E87-8318FB28BBEA}" type="presParOf" srcId="{B3CE7673-C03D-41EE-B90F-2CF5E520AF04}" destId="{50F50E75-1859-44CF-B562-34809192FFE1}" srcOrd="11" destOrd="0" presId="urn:microsoft.com/office/officeart/2005/8/layout/pList1#2"/>
    <dgm:cxn modelId="{A143E550-127B-48FF-9D94-ED58A96E82C2}" type="presParOf" srcId="{B3CE7673-C03D-41EE-B90F-2CF5E520AF04}" destId="{BE6957F9-3152-4FD4-B682-97CFE161C1A5}" srcOrd="12" destOrd="0" presId="urn:microsoft.com/office/officeart/2005/8/layout/pList1#2"/>
    <dgm:cxn modelId="{C4A7B562-F177-4E30-9111-C6DC0CCAEC76}" type="presParOf" srcId="{BE6957F9-3152-4FD4-B682-97CFE161C1A5}" destId="{4F6CC5CB-B937-457C-8DFC-B65159823B9E}" srcOrd="0" destOrd="0" presId="urn:microsoft.com/office/officeart/2005/8/layout/pList1#2"/>
    <dgm:cxn modelId="{8932485E-0BBC-4F5D-8B4E-639B89AA70FA}" type="presParOf" srcId="{BE6957F9-3152-4FD4-B682-97CFE161C1A5}" destId="{C8F6436D-D0B0-426F-8EAB-9F96A44736FE}" srcOrd="1" destOrd="0" presId="urn:microsoft.com/office/officeart/2005/8/layout/pList1#2"/>
    <dgm:cxn modelId="{4CE9BC04-AFCA-418D-A79B-56AD4A9A3AB2}" type="presParOf" srcId="{B3CE7673-C03D-41EE-B90F-2CF5E520AF04}" destId="{031EAC3D-FA30-4E00-9F3D-4B1DEFAE6006}" srcOrd="13" destOrd="0" presId="urn:microsoft.com/office/officeart/2005/8/layout/pList1#2"/>
    <dgm:cxn modelId="{FFEEFF62-01C1-4893-B497-ED04199BACD7}" type="presParOf" srcId="{B3CE7673-C03D-41EE-B90F-2CF5E520AF04}" destId="{F5153473-E5E0-4743-8102-C9425713DAD5}" srcOrd="14" destOrd="0" presId="urn:microsoft.com/office/officeart/2005/8/layout/pList1#2"/>
    <dgm:cxn modelId="{AB6807F1-7D31-41E2-A56A-946145FFEDE6}" type="presParOf" srcId="{F5153473-E5E0-4743-8102-C9425713DAD5}" destId="{F95BCE85-5770-4976-8131-85D8FBC85E8A}" srcOrd="0" destOrd="0" presId="urn:microsoft.com/office/officeart/2005/8/layout/pList1#2"/>
    <dgm:cxn modelId="{592F0695-03F7-4D27-9F45-12FF3DC6EDCE}" type="presParOf" srcId="{F5153473-E5E0-4743-8102-C9425713DAD5}" destId="{9BB03BA7-5AA5-494E-BEBE-CF14B064CDCD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7861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7861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Zatopił armię egipską </a:t>
          </a:r>
          <a:br>
            <a:rPr lang="pl-PL" sz="1800" b="1" kern="1200" noProof="0" dirty="0"/>
          </a:br>
          <a:r>
            <a:rPr lang="pl-PL" sz="1800" b="1" kern="1200" noProof="0" dirty="0"/>
            <a:t>w Morzu Czerwonym                 (</a:t>
          </a:r>
          <a:r>
            <a:rPr lang="pl-PL" sz="1800" b="1" kern="1200" noProof="0" dirty="0" err="1"/>
            <a:t>Wj</a:t>
          </a:r>
          <a:r>
            <a:rPr lang="pl-PL" sz="1800" b="1" kern="1200" noProof="0" dirty="0"/>
            <a:t> </a:t>
          </a:r>
          <a:r>
            <a:rPr lang="pl-PL" sz="1800" b="1" kern="1200" noProof="0" dirty="0" smtClean="0"/>
            <a:t>14,24-28</a:t>
          </a:r>
          <a:r>
            <a:rPr lang="pl-PL" sz="1800" b="1" kern="1200" noProof="0" dirty="0"/>
            <a:t>)</a:t>
          </a:r>
          <a:endParaRPr lang="en-US" sz="1800" kern="1200" noProof="0" dirty="0"/>
        </a:p>
      </dsp:txBody>
      <dsp:txXfrm>
        <a:off x="7861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13960" y="1495655"/>
          <a:ext cx="2013579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Użył gradu przeciwko Kananejczykom (</a:t>
          </a:r>
          <a:r>
            <a:rPr lang="pl-PL" sz="1800" b="1" kern="1200" noProof="0" dirty="0" err="1"/>
            <a:t>Joz</a:t>
          </a:r>
          <a:r>
            <a:rPr lang="pl-PL" sz="1800" b="1" kern="1200" noProof="0" dirty="0"/>
            <a:t> 10,11)
</a:t>
          </a:r>
          <a:endParaRPr lang="en-US" sz="1800" kern="1200" noProof="0" dirty="0"/>
        </a:p>
      </dsp:txBody>
      <dsp:txXfrm>
        <a:off x="2113960" y="1495655"/>
        <a:ext cx="2013579" cy="686439"/>
      </dsp:txXfrm>
    </dsp:sp>
    <dsp:sp modelId="{904D2415-2BA8-4F18-9433-3CE93F7B6EAA}">
      <dsp:nvSpPr>
        <dsp:cNvPr id="0" name=""/>
        <dsp:cNvSpPr/>
      </dsp:nvSpPr>
      <dsp:spPr>
        <a:xfrm>
          <a:off x="431264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31264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Zniszczył tych, którzy gardzili Eliaszem </a:t>
          </a:r>
          <a:br>
            <a:rPr lang="pl-PL" sz="1800" b="1" kern="1200" noProof="0" dirty="0"/>
          </a:br>
          <a:r>
            <a:rPr lang="pl-PL" sz="1800" b="1" kern="1200" noProof="0" dirty="0"/>
            <a:t>(2 </a:t>
          </a:r>
          <a:r>
            <a:rPr lang="pl-PL" sz="1800" b="1" kern="1200" noProof="0" dirty="0" err="1" smtClean="0"/>
            <a:t>Krl</a:t>
          </a:r>
          <a:r>
            <a:rPr lang="pl-PL" sz="1800" b="1" kern="1200" noProof="0" dirty="0" smtClean="0"/>
            <a:t> 1,9-10</a:t>
          </a:r>
          <a:r>
            <a:rPr lang="pl-PL" sz="1800" b="1" kern="1200" noProof="0" dirty="0"/>
            <a:t>)</a:t>
          </a:r>
          <a:endParaRPr lang="en-US" sz="1800" kern="1200" noProof="0" dirty="0"/>
        </a:p>
      </dsp:txBody>
      <dsp:txXfrm>
        <a:off x="431264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40301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347983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noProof="0" dirty="0"/>
            <a:t>Wysłał niedźwiedzie na tych, którzy wyśmiewali Elizeusza (2 </a:t>
          </a:r>
          <a:r>
            <a:rPr lang="pl-PL" sz="1600" b="1" kern="1200" noProof="0" dirty="0" err="1" smtClean="0"/>
            <a:t>Krl</a:t>
          </a:r>
          <a:r>
            <a:rPr lang="pl-PL" sz="1600" b="1" kern="1200" noProof="0" dirty="0" smtClean="0"/>
            <a:t> 2,23-24</a:t>
          </a:r>
          <a:r>
            <a:rPr lang="pl-PL" sz="1600" b="1" kern="1200" noProof="0" dirty="0"/>
            <a:t>)</a:t>
          </a:r>
          <a:endParaRPr lang="en-US" sz="1600" kern="1200" noProof="0" dirty="0"/>
        </a:p>
      </dsp:txBody>
      <dsp:txXfrm>
        <a:off x="6347983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Osiągnął pokój, oślepiając armię syryjską                   (2 </a:t>
          </a:r>
          <a:r>
            <a:rPr lang="pl-PL" sz="1800" b="1" kern="1200" noProof="0" dirty="0" err="1" smtClean="0"/>
            <a:t>Krl</a:t>
          </a:r>
          <a:r>
            <a:rPr lang="pl-PL" sz="1800" b="1" kern="1200" noProof="0" dirty="0" smtClean="0"/>
            <a:t> 6,14-23</a:t>
          </a:r>
          <a:r>
            <a:rPr lang="pl-PL" sz="1800" b="1" kern="1200" noProof="0" dirty="0"/>
            <a:t>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Sprawił, że Ammonici i Moabici walczyli między sobą </a:t>
          </a:r>
          <a:br>
            <a:rPr lang="pl-PL" sz="1800" b="1" kern="1200" noProof="0" dirty="0"/>
          </a:br>
          <a:r>
            <a:rPr lang="pl-PL" sz="1600" b="1" kern="1200" noProof="0" dirty="0"/>
            <a:t>(2 </a:t>
          </a:r>
          <a:r>
            <a:rPr lang="pl-PL" sz="1600" b="1" kern="1200" noProof="0" dirty="0" err="1"/>
            <a:t>Krn</a:t>
          </a:r>
          <a:r>
            <a:rPr lang="pl-PL" sz="1600" b="1" kern="1200" noProof="0" dirty="0"/>
            <a:t> </a:t>
          </a:r>
          <a:r>
            <a:rPr lang="pl-PL" sz="1600" b="1" kern="1200" noProof="0" dirty="0" smtClean="0"/>
            <a:t>20,15-17.22-24</a:t>
          </a:r>
          <a:r>
            <a:rPr lang="pl-PL" sz="1600" b="1" kern="1200" noProof="0" dirty="0"/>
            <a:t>).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W ciągu jednej nocy zabił </a:t>
          </a:r>
          <a:br>
            <a:rPr lang="pl-PL" sz="1800" b="1" kern="1200" noProof="0" dirty="0"/>
          </a:br>
          <a:r>
            <a:rPr lang="pl-PL" sz="1800" b="1" kern="1200" noProof="0" dirty="0"/>
            <a:t>185 000 Asyryjczyków (2 </a:t>
          </a:r>
          <a:r>
            <a:rPr lang="pl-PL" sz="1800" b="1" kern="1200" noProof="0" dirty="0" err="1" smtClean="0"/>
            <a:t>Krl</a:t>
          </a:r>
          <a:r>
            <a:rPr lang="pl-PL" sz="1800" b="1" kern="1200" noProof="0" dirty="0" smtClean="0"/>
            <a:t> 19,35</a:t>
          </a:r>
          <a:r>
            <a:rPr lang="pl-PL" sz="1800" b="1" kern="1200" noProof="0" dirty="0"/>
            <a:t>).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Zesłał śmiertelną chorobę na Heroda </a:t>
          </a:r>
          <a:br>
            <a:rPr lang="pl-PL" sz="1800" b="1" kern="1200" noProof="0" dirty="0"/>
          </a:br>
          <a:r>
            <a:rPr lang="pl-PL" sz="1800" b="1" kern="1200" noProof="0" dirty="0"/>
            <a:t>(</a:t>
          </a:r>
          <a:r>
            <a:rPr lang="pl-PL" sz="1800" b="1" kern="1200" noProof="0" dirty="0" err="1"/>
            <a:t>Dz</a:t>
          </a:r>
          <a:r>
            <a:rPr lang="pl-PL" sz="1800" b="1" kern="1200" noProof="0" dirty="0"/>
            <a:t> </a:t>
          </a:r>
          <a:r>
            <a:rPr lang="pl-PL" sz="1800" b="1" kern="1200" noProof="0" dirty="0" smtClean="0"/>
            <a:t>12,21-23</a:t>
          </a:r>
          <a:r>
            <a:rPr lang="pl-PL" sz="1800" b="1" kern="1200" noProof="0" dirty="0"/>
            <a:t>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26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607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6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008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6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8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3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81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6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93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74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1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07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381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496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470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63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374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631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pPr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24/10/2025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A1BC79C-2CB9-F701-4E6D-AE1F2F259CBD}"/>
              </a:ext>
            </a:extLst>
          </p:cNvPr>
          <p:cNvSpPr txBox="1"/>
          <p:nvPr/>
        </p:nvSpPr>
        <p:spPr>
          <a:xfrm>
            <a:off x="0" y="457201"/>
            <a:ext cx="5982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STOJĄCY ZA WSZYSTKIMI KONFLIKTAMI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noProof="0" dirty="0" smtClean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4 na 25. października</a:t>
            </a:r>
            <a:r>
              <a:rPr lang="en-US" sz="1600" b="1" noProof="0" dirty="0" smtClean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xmlns="" val="259322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smtClean="0">
                <a:ln w="9525" cmpd="sng">
                  <a:solidFill>
                    <a:srgbClr val="3399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399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WALCZ</a:t>
            </a:r>
            <a:r>
              <a:rPr lang="pl-PL" sz="4400" b="1" spc="50" dirty="0" smtClean="0">
                <a:ln w="9525" cmpd="sng">
                  <a:solidFill>
                    <a:srgbClr val="3399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399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4400" b="1" spc="50" dirty="0" smtClean="0">
                <a:ln w="9525" cmpd="sng">
                  <a:solidFill>
                    <a:srgbClr val="3399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399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4400" b="1" spc="50" dirty="0">
                <a:ln w="9525" cmpd="sng">
                  <a:solidFill>
                    <a:srgbClr val="3399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399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BOGA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wyrznęli do nogi ostrzem miecza wszystko, co było w mieście, mężczyzn i kobiety, młodych i starych, woły, owce i </a:t>
            </a:r>
            <a:r>
              <a:rPr lang="pl-PL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osły</a:t>
            </a:r>
            <a:r>
              <a:rPr lang="en-US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</a:t>
            </a:r>
            <a:r>
              <a:rPr lang="pl-PL" sz="1400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oz </a:t>
            </a:r>
            <a:r>
              <a:rPr lang="en-US" sz="1400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pl-PL" sz="1400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1400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b="1" dirty="0">
              <a:solidFill>
                <a:srgbClr val="FFCC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Podobnie jak przedpotopowi ludzie czy mieszkańcy Sodomy i Gomory, Kananejczycy przekroczyli granice łaski i sprzymierzyli się z szatanem (Rdz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18,20-21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15,16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000" b="1" dirty="0">
              <a:solidFill>
                <a:prstClr val="white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xmlns="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Wszyscy byli skazani na drugą śmierć, śmierć wieczną. Przedłużenie ich życia tutaj nie zmieniłoby ich ostatecznego przeznaczenia. I Bóg pozwolił Izraelowi, przy tej okazji (podboju 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Kanaanu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wziąć aktywny udział w rzezi.</a:t>
            </a:r>
            <a:endParaRPr lang="en-US" sz="2000" b="1" dirty="0">
              <a:solidFill>
                <a:prstClr val="white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4018A02-85D2-69EF-53CD-46F72AB40FCA}"/>
              </a:ext>
            </a:extLst>
          </p:cNvPr>
          <p:cNvSpPr txBox="1"/>
          <p:nvPr/>
        </p:nvSpPr>
        <p:spPr>
          <a:xfrm>
            <a:off x="3099552" y="4197562"/>
            <a:ext cx="5935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nie zrobił tego sam, tak jak planował? Z powodu ich niewiary. Izrael po raz pierwszy doświadczył wojny po tym, jak zadali pytanie: „Czy Pan jest wśród nas, czy nie?” (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Wj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17,7-9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000" b="1" dirty="0">
              <a:solidFill>
                <a:prstClr val="white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xmlns="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004515" y="4232846"/>
            <a:ext cx="3086256" cy="252498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E3CEC71-BECF-3195-2E99-E826BA626680}"/>
              </a:ext>
            </a:extLst>
          </p:cNvPr>
          <p:cNvSpPr txBox="1"/>
          <p:nvPr/>
        </p:nvSpPr>
        <p:spPr>
          <a:xfrm>
            <a:off x="3134756" y="5561272"/>
            <a:ext cx="5629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Biorąc aktywny udział w walce (fizycznej dla nich, duchowej dla nas), rozwijamy bezwarunkowe zaufanie do pomocy Boga.</a:t>
            </a:r>
            <a:endParaRPr lang="en-US" sz="2000" b="1" dirty="0">
              <a:solidFill>
                <a:prstClr val="white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0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„Bitwy toczą się każdego dnia. Nad każdą duszą toczy się wielka wojna między księciem ciemności a Księciem życia... Jako przedstawiciele Boga musicie poddać się Mu, aby On mógł planować, kierować i toczyć bitwę za was, przy waszej współpracy. Książę życia stoi na czele swojego dzieła.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On będzie z wami w waszej codziennej walce z samym sobą, abyście byli wierni zasadom; aby namiętności, walczące o dominację, zostały ujarzmione przez łaskę Chrystusa; abyście stali się więcej niż zwycięzcami dzięki Temu, który nas 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umiłował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  <a:endParaRPr lang="en-US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58D3F03-19FB-ED16-7298-574C4B38E9D3}"/>
              </a:ext>
            </a:extLst>
          </p:cNvPr>
          <p:cNvSpPr txBox="1"/>
          <p:nvPr/>
        </p:nvSpPr>
        <p:spPr>
          <a:xfrm>
            <a:off x="7306129" y="6016197"/>
            <a:ext cx="3783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Konflikt i odwaga</a:t>
            </a:r>
            <a:r>
              <a:rPr lang="pl-PL" sz="1600" b="1" dirty="0">
                <a:solidFill>
                  <a:prstClr val="black"/>
                </a:solidFill>
              </a:rPr>
              <a:t>, 21 kwietnia)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16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4C5A4F6-4931-8AB2-B18D-E780B8388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114FB73D-0608-954E-6479-2082E2E49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="" xmlns:a16="http://schemas.microsoft.com/office/drawing/2014/main" id="{F5F790D1-E48A-0EA4-D791-E00AF737CF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9DB2A85E-A5E1-1135-F0F0-33FF39E4A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6359F47C-FF96-AAFA-DCCA-FF1475C1A3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pl-PL" sz="3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takiego dnia, jak ten nie było ani przedtem, ani potem, aby Pan wysłuchał głosu człowieka, gdyż Pan walczył za Izraela</a:t>
            </a:r>
            <a:r>
              <a:rPr lang="es-ES" sz="3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38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2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Jozue</a:t>
            </a:r>
            <a:r>
              <a:rPr lang="es-ES" sz="2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pl-PL" sz="2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s-ES" sz="28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1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xmlns="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80999" y="3347634"/>
            <a:ext cx="4998753" cy="3365139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9A2800"/>
                </a:solidFill>
              </a:rPr>
              <a:t>Strony konfliktu:</a:t>
            </a:r>
            <a:endParaRPr lang="en-US" sz="2000" b="1" noProof="0" dirty="0">
              <a:solidFill>
                <a:srgbClr val="9A2800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Książę Bożej armii</a:t>
            </a:r>
            <a:r>
              <a:rPr lang="en-US" sz="2000" b="1" noProof="0" dirty="0" smtClean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Książę armii zła</a:t>
            </a:r>
            <a:r>
              <a:rPr lang="en-US" sz="2000" b="1" noProof="0" dirty="0" smtClean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Najpotężniejszy wojownik</a:t>
            </a:r>
            <a:r>
              <a:rPr lang="en-US" sz="2000" b="1" noProof="0" dirty="0" smtClean="0"/>
              <a:t>.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pl-PL" sz="2000" b="1" noProof="0" dirty="0" smtClean="0">
                <a:solidFill>
                  <a:srgbClr val="0060AA"/>
                </a:solidFill>
              </a:rPr>
              <a:t>Strategie konfliktu</a:t>
            </a:r>
            <a:r>
              <a:rPr lang="en-US" sz="2000" b="1" noProof="0" dirty="0" smtClean="0">
                <a:solidFill>
                  <a:srgbClr val="0060AA"/>
                </a:solidFill>
              </a:rPr>
              <a:t>:</a:t>
            </a:r>
            <a:endParaRPr lang="en-US" sz="2000" b="1" noProof="0" dirty="0">
              <a:solidFill>
                <a:srgbClr val="0060AA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Bóg walczący za nas</a:t>
            </a:r>
            <a:r>
              <a:rPr lang="en-US" sz="2000" b="1" noProof="0" dirty="0" smtClean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Walczymy za Boga</a:t>
            </a:r>
            <a:r>
              <a:rPr lang="en-US" sz="2000" b="1" noProof="0" dirty="0" smtClean="0"/>
              <a:t>.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Podbój </a:t>
            </a:r>
            <a:r>
              <a:rPr lang="pl-PL" sz="2000" b="1" dirty="0" err="1" smtClean="0"/>
              <a:t>Kanaanu</a:t>
            </a:r>
            <a:r>
              <a:rPr lang="pl-PL" sz="2000" b="1" dirty="0" smtClean="0"/>
              <a:t> był wojną eksterminacyjną nakazaną przez Boga. Ale jeśli Bóg jest miłością, dlaczego nakazał taką masakrę?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xmlns="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xmlns="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xmlns="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xmlns="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xmlns="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xmlns="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xmlns="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xmlns="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xmlns="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A5BB27E-19B6-F61D-5C07-D2E80A767722}"/>
              </a:ext>
            </a:extLst>
          </p:cNvPr>
          <p:cNvSpPr txBox="1"/>
          <p:nvPr/>
        </p:nvSpPr>
        <p:spPr>
          <a:xfrm>
            <a:off x="198418" y="1758537"/>
            <a:ext cx="6760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Musimy poszerzyć naszą wizję poza to, co widzialne, aż będziemy w stanie dostrzec konflikt, który kryje się za wszystkimi konfliktami (w tym podbojem </a:t>
            </a:r>
            <a:r>
              <a:rPr lang="pl-PL" sz="2000" b="1" dirty="0" err="1" smtClean="0"/>
              <a:t>Kanaanu</a:t>
            </a:r>
            <a:r>
              <a:rPr lang="pl-PL" sz="2000" b="1" dirty="0" smtClean="0"/>
              <a:t>): wielki konflikt między Chrystusem a szatanem, między dobrem a złem.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zrozumieć przyczyny tych wydarzeń, musimy przyjrzeć się im bliżej.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xmlns="" val="418498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4345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pl-PL" sz="72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STRONY KONFLIKTU</a:t>
            </a:r>
            <a:endParaRPr lang="en-US" sz="72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99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A1BEEAE-4BB3-B43A-3FBD-3AE7981E40AD}"/>
              </a:ext>
            </a:extLst>
          </p:cNvPr>
          <p:cNvSpPr txBox="1"/>
          <p:nvPr/>
        </p:nvSpPr>
        <p:spPr>
          <a:xfrm>
            <a:off x="109462" y="187117"/>
            <a:ext cx="70485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4400" b="1" noProof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KSIĄŻĘ BOŻEJ ARMII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ten odpowiedział: Nie, ale jestem wodzem wojska Pana; przyszedłem teraz. Wtedy Jozue upadł twarzą na ziemię, oddał mu pokłon i rzekł do niego: Co rozkaże mój pan słudze swemu?</a:t>
            </a:r>
            <a:r>
              <a:rPr lang="en-US" b="1" noProof="0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”                           </a:t>
            </a:r>
            <a:r>
              <a:rPr lang="en-US" sz="1400" b="1" noProof="0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Jozue</a:t>
            </a:r>
            <a:r>
              <a:rPr lang="en-US" sz="1400" b="1" noProof="0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 5</a:t>
            </a:r>
            <a:r>
              <a:rPr lang="pl-PL" sz="1400" b="1" noProof="0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noProof="0" dirty="0" smtClean="0">
                <a:solidFill>
                  <a:srgbClr val="C15629"/>
                </a:solidFill>
                <a:latin typeface="Comic Sans MS" panose="030F0702030302020204" pitchFamily="66" charset="0"/>
              </a:rPr>
              <a:t>14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7179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Jozue modlił się w pobliżu Jerycha, prosząc Boga o wskazówki dotyczące zdobycia miasta, przed nim stanął wojownik z wyciągniętym mieczem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5,13).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4648" y="271221"/>
            <a:ext cx="4777352" cy="636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7435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Modlitwa została wysłuchana. Ku uldze Jozuego, sam Bóg przejął dowództwo nad operacją. Jako widoczny dowódca Izraela, Jozue miał wykonywać wyłącznie rozkazy prawdziwego głównodowodzącego: Boga.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Żądając czci, pokazał, że jest samym Bogiem w osobie Jezusa – znanym jako Michał w Księdze Daniela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</a:t>
            </a:r>
            <a:r>
              <a:rPr lang="pl-PL" sz="2000" b="1" dirty="0" smtClean="0"/>
              <a:t>5,15</a:t>
            </a:r>
            <a:r>
              <a:rPr lang="pl-PL" sz="2000" b="1" dirty="0" smtClean="0"/>
              <a:t>; 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12,1</a:t>
            </a:r>
            <a:r>
              <a:rPr lang="pl-PL" sz="2000" b="1" dirty="0" smtClean="0"/>
              <a:t>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Zapytany przez Jozuego, mężczyzna ten zaprzeczył, jakoby należał do jakiejkolwiek ziemskiej armii. Był on dowódcą armii Bożej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5,14).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xmlns="" val="336310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FFBDBD">
                      <a:lumMod val="2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BDBD">
                      <a:lumMod val="25000"/>
                    </a:srgbClr>
                  </a:outerShdw>
                </a:effectLst>
              </a:rPr>
              <a:t>KSIĄŻĘ ARMII ZŁA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</a:t>
            </a:r>
            <a:r>
              <a:rPr lang="pl-PL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jakże spadłeś z nieba, ty, gwiazdo jasna, synu jutrzenki! Powalony jesteś na ziemię, pogromco narodów</a:t>
            </a:r>
            <a:r>
              <a:rPr lang="en-US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pl-PL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Izajasz</a:t>
            </a:r>
            <a:r>
              <a:rPr lang="en-US" sz="1400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pl-PL" sz="1400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1400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powiedzieć, że to on wynalazł wojnę. Urodził się jako książę, cherubin najwyższej rangi, stojący u boku Boga, chodzący po rozżarzonych węglach, cenny, doskonały... </a:t>
            </a: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000" b="1" dirty="0" err="1" smtClean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28,12-15</a:t>
            </a: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000" b="1" dirty="0"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190876" y="3307817"/>
            <a:ext cx="2533060" cy="3232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35910A0-892F-413F-C4C8-C31EA707DCD0}"/>
              </a:ext>
            </a:extLst>
          </p:cNvPr>
          <p:cNvSpPr txBox="1"/>
          <p:nvPr/>
        </p:nvSpPr>
        <p:spPr>
          <a:xfrm>
            <a:off x="3209278" y="3177824"/>
            <a:ext cx="39044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Chociaż jego bunt zakończył się niepowodzeniem, od tamtej pory wszechświat pogrążony jest w wojnie. Po przejęciu władzy nad Ziemią Szatan i jego aniołowie mają tylko jeden cel: pokrzyżować plany Boga dotyczące zbawienia ludzkości.</a:t>
            </a:r>
            <a:endParaRPr lang="en-US" sz="2000" b="1" dirty="0"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881178" y="3346559"/>
            <a:ext cx="2045612" cy="31859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AEFEA43-CE99-6937-4EE4-D45589FBE7B5}"/>
              </a:ext>
            </a:extLst>
          </p:cNvPr>
          <p:cNvSpPr txBox="1"/>
          <p:nvPr/>
        </p:nvSpPr>
        <p:spPr>
          <a:xfrm>
            <a:off x="3237734" y="2297146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Obdarzony wolną wolą – podobnie jak wszystkie inteligentne istoty stworzone przez Boga – Lucyfer postanowił zbuntować się i przejąć tron Boga (Iz 14,12-14).</a:t>
            </a:r>
            <a:endParaRPr lang="en-US" sz="2000" b="1" dirty="0"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3F5715B-6C2F-63B5-5A88-DDCEDD9AE252}"/>
              </a:ext>
            </a:extLst>
          </p:cNvPr>
          <p:cNvSpPr txBox="1"/>
          <p:nvPr/>
        </p:nvSpPr>
        <p:spPr>
          <a:xfrm>
            <a:off x="3237734" y="5923508"/>
            <a:ext cx="3382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Podbój </a:t>
            </a:r>
            <a:r>
              <a:rPr lang="pl-PL" sz="2000" b="1" dirty="0" err="1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Kanaanu</a:t>
            </a:r>
            <a:r>
              <a:rPr lang="pl-PL" sz="2000" b="1" dirty="0"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był ważną bitwą w tej wojnie.</a:t>
            </a:r>
            <a:endParaRPr lang="en-US" sz="2000" b="1" dirty="0"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96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NAJPOTĘŻNIEJSZY</a:t>
            </a:r>
            <a:r>
              <a:rPr lang="en-US" sz="4400" b="1" dirty="0" smtClean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WOJOWNIK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2492405-82B5-4777-C757-895AEECD9629}"/>
              </a:ext>
            </a:extLst>
          </p:cNvPr>
          <p:cNvSpPr txBox="1"/>
          <p:nvPr/>
        </p:nvSpPr>
        <p:spPr>
          <a:xfrm>
            <a:off x="648936" y="66923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„PAN </a:t>
            </a:r>
            <a:r>
              <a:rPr lang="pl-PL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jest wojownikiem, PAN - imię </a:t>
            </a:r>
            <a:r>
              <a:rPr lang="pl-PL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jego</a:t>
            </a:r>
            <a:r>
              <a:rPr lang="en-US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Wj</a:t>
            </a:r>
            <a:r>
              <a:rPr lang="en-US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pl-PL" sz="1400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Sam Bóg jest przedstawiany jako „człowiek wojny”, najpotężniejszy wojownik na polu </a:t>
            </a:r>
            <a:r>
              <a:rPr lang="pl-PL" sz="2000" b="1" dirty="0" smtClean="0">
                <a:solidFill>
                  <a:prstClr val="black"/>
                </a:solidFill>
              </a:rPr>
              <a:t>bitwy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Wj</a:t>
            </a:r>
            <a:r>
              <a:rPr lang="pl-PL" sz="2000" b="1" dirty="0" smtClean="0">
                <a:solidFill>
                  <a:prstClr val="black"/>
                </a:solidFill>
              </a:rPr>
              <a:t> 15,3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Ps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24,8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xmlns="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89"/>
          <a:stretch>
            <a:fillRect/>
          </a:stretch>
        </p:blipFill>
        <p:spPr>
          <a:xfrm>
            <a:off x="8719558" y="3766089"/>
            <a:ext cx="3256718" cy="2903472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81CA58-7A32-23EF-F1F6-C1FF59A1706B}"/>
              </a:ext>
            </a:extLst>
          </p:cNvPr>
          <p:cNvSpPr txBox="1"/>
          <p:nvPr/>
        </p:nvSpPr>
        <p:spPr>
          <a:xfrm>
            <a:off x="4048108" y="2840411"/>
            <a:ext cx="46231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pragnie wykorzenić zło z powierzchni ziemi. Dlatego też wygnał z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tych, którzy opowiedzieli się po stronie szatana, a ziemię tę przekazał ludziom, którzy opowiedzieli się po Jego stronie.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Bóg nie prowadzi wojny z ludźmi, lecz z duchowymi mocami, do których się przywiązują. Dlatego plagi są przedstawiane jako wojna przeciwko bogom Egiptu, czyli demonom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12,12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32,17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8654F35-E26B-E97B-E696-569377D1203E}"/>
              </a:ext>
            </a:extLst>
          </p:cNvPr>
          <p:cNvSpPr txBox="1"/>
          <p:nvPr/>
        </p:nvSpPr>
        <p:spPr>
          <a:xfrm>
            <a:off x="4061226" y="4771775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Dzisiaj wojna trwa nadal, ale nie toczy się ona o terytorium. Walka toczy się o każdą rodzinę, o każdą osobę. Nie ma neutralnego gruntu. Albo jesteśmy po stronie Boga, albo po stronie wroga.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88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BDBD">
                    <a:lumMod val="75000"/>
                  </a:srgb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STRATEGIE KONFLIKTU</a:t>
            </a:r>
          </a:p>
        </p:txBody>
      </p:sp>
    </p:spTree>
    <p:extLst>
      <p:ext uri="{BB962C8B-B14F-4D97-AF65-F5344CB8AC3E}">
        <p14:creationId xmlns:p14="http://schemas.microsoft.com/office/powerpoint/2010/main" xmlns="" val="32829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BÓG </a:t>
            </a:r>
            <a:r>
              <a:rPr lang="en-U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WALCZ</a:t>
            </a:r>
            <a:r>
              <a:rPr lang="pl-P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ĄCY</a:t>
            </a:r>
            <a:r>
              <a:rPr lang="en-U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ZA 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„Pan </a:t>
            </a:r>
            <a:r>
              <a:rPr lang="pl-PL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za was walczyć będzie, wy zaś milczcie!</a:t>
            </a:r>
            <a:r>
              <a:rPr lang="en-US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Wj</a:t>
            </a:r>
            <a:r>
              <a:rPr lang="en-US" sz="1400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14</a:t>
            </a:r>
            <a:r>
              <a:rPr lang="pl-PL" sz="1400" b="1" dirty="0" smtClean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14</a:t>
            </a:r>
            <a:r>
              <a:rPr lang="en-US" sz="1400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Pierwotnym planem Boga było podbicie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za pomocą nadprzyrodzonych środków, bez konieczności walki ze strony Izraelitów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23,28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Gdyby nie niewiara ludu, tak by się stało.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1085865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xmlns="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3E539EC-6B4B-9B83-6930-ABBB877B54F5}"/>
              </a:ext>
            </a:extLst>
          </p:cNvPr>
          <p:cNvSpPr txBox="1"/>
          <p:nvPr/>
        </p:nvSpPr>
        <p:spPr>
          <a:xfrm>
            <a:off x="137653" y="4934396"/>
            <a:ext cx="3392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Biblia zawiera kilka przykładów tego, co Bóg może uczynić, aby wybawić swój lud, bez konieczności sięgania przez niego po broń przeciwko wrogom: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4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1005</Words>
  <Application>Microsoft Office PowerPoint</Application>
  <PresentationFormat>Niestandardowy</PresentationFormat>
  <Paragraphs>54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90</cp:revision>
  <dcterms:created xsi:type="dcterms:W3CDTF">2025-10-04T16:02:48Z</dcterms:created>
  <dcterms:modified xsi:type="dcterms:W3CDTF">2025-10-24T19:43:26Z</dcterms:modified>
</cp:coreProperties>
</file>