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notesMasterIdLst>
    <p:notesMasterId r:id="rId16"/>
  </p:notesMasterIdLst>
  <p:sldIdLst>
    <p:sldId id="307" r:id="rId4"/>
    <p:sldId id="313" r:id="rId5"/>
    <p:sldId id="257" r:id="rId6"/>
    <p:sldId id="308" r:id="rId7"/>
    <p:sldId id="259" r:id="rId8"/>
    <p:sldId id="260" r:id="rId9"/>
    <p:sldId id="314" r:id="rId10"/>
    <p:sldId id="315" r:id="rId11"/>
    <p:sldId id="316" r:id="rId12"/>
    <p:sldId id="317" r:id="rId13"/>
    <p:sldId id="318" r:id="rId14"/>
    <p:sldId id="319" r:id="rId15"/>
  </p:sldIdLst>
  <p:sldSz cx="12192000" cy="6858000"/>
  <p:notesSz cx="6858000" cy="9144000"/>
  <p:embeddedFontLst>
    <p:embeddedFont>
      <p:font typeface="Comic Sans MS" pitchFamily="66" charset="0"/>
      <p:regular r:id="rId17"/>
      <p:bold r:id="rId18"/>
      <p:italic r:id="rId19"/>
      <p:boldItalic r:id="rId20"/>
    </p:embeddedFont>
    <p:embeddedFont>
      <p:font typeface="Constantia" pitchFamily="18" charset="0"/>
      <p:regular r:id="rId21"/>
      <p:bold r:id="rId22"/>
      <p:italic r:id="rId23"/>
      <p:boldItalic r:id="rId24"/>
    </p:embeddedFont>
    <p:embeddedFont>
      <p:font typeface="Calibri" pitchFamily="34" charset="0"/>
      <p:regular r:id="rId25"/>
      <p:bold r:id="rId26"/>
      <p:italic r:id="rId27"/>
      <p:boldItalic r:id="rId28"/>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855143"/>
    <a:srgbClr val="653E33"/>
    <a:srgbClr val="186C7A"/>
    <a:srgbClr val="AFE6EF"/>
    <a:srgbClr val="6308DE"/>
    <a:srgbClr val="9F5FCF"/>
    <a:srgbClr val="B98B69"/>
    <a:srgbClr val="E0A4A6"/>
    <a:srgbClr val="8B5299"/>
    <a:srgbClr val="82507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23" d="100"/>
          <a:sy n="123" d="100"/>
        </p:scale>
        <p:origin x="-114" y="-15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font" Target="fonts/font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B468B-DD2A-4F11-A3EE-C2320C1AC9EB}" type="datetimeFigureOut">
              <a:rPr lang="es-ES" smtClean="0"/>
              <a:pPr/>
              <a:t>14/11/2025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E635A-2AAA-47F7-B4EC-D23B2A04AD64}" type="slidenum">
              <a:rPr lang="es-ES" smtClean="0"/>
              <a:pPr/>
              <a:t>‹#›</a:t>
            </a:fld>
            <a:endParaRPr lang="es-ES"/>
          </a:p>
        </p:txBody>
      </p:sp>
    </p:spTree>
    <p:extLst>
      <p:ext uri="{BB962C8B-B14F-4D97-AF65-F5344CB8AC3E}">
        <p14:creationId xmlns="" xmlns:p14="http://schemas.microsoft.com/office/powerpoint/2010/main" val="2049893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22E635A-2AAA-47F7-B4EC-D23B2A04AD64}" type="slidenum">
              <a:rPr lang="es-ES" smtClean="0">
                <a:solidFill>
                  <a:prstClr val="black"/>
                </a:solidFill>
                <a:latin typeface="Calibri"/>
              </a:rPr>
              <a:pPr/>
              <a:t>9</a:t>
            </a:fld>
            <a:endParaRPr lang="es-ES">
              <a:solidFill>
                <a:prstClr val="black"/>
              </a:solidFill>
              <a:latin typeface="Calibri"/>
            </a:endParaRPr>
          </a:p>
        </p:txBody>
      </p:sp>
    </p:spTree>
    <p:extLst>
      <p:ext uri="{BB962C8B-B14F-4D97-AF65-F5344CB8AC3E}">
        <p14:creationId xmlns:p14="http://schemas.microsoft.com/office/powerpoint/2010/main" xmlns="" val="145652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CD62D34-8B0D-BE0A-D8EB-58083428F11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 xmlns:a16="http://schemas.microsoft.com/office/drawing/2014/main" id="{602E2E65-F43B-6EBC-7A37-B23B0BE12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 xmlns:a16="http://schemas.microsoft.com/office/drawing/2014/main" id="{3E6C6846-6626-8006-65C5-DEE7AC6D61B0}"/>
              </a:ext>
            </a:extLst>
          </p:cNvPr>
          <p:cNvSpPr>
            <a:spLocks noGrp="1"/>
          </p:cNvSpPr>
          <p:nvPr>
            <p:ph type="dt" sz="half" idx="10"/>
          </p:nvPr>
        </p:nvSpPr>
        <p:spPr/>
        <p:txBody>
          <a:bodyPr/>
          <a:lstStyle/>
          <a:p>
            <a:fld id="{A86FBD38-2263-4973-9661-7191FE6A9F8C}" type="datetimeFigureOut">
              <a:rPr lang="es-ES" smtClean="0"/>
              <a:pPr/>
              <a:t>14/11/2025</a:t>
            </a:fld>
            <a:endParaRPr lang="es-ES"/>
          </a:p>
        </p:txBody>
      </p:sp>
      <p:sp>
        <p:nvSpPr>
          <p:cNvPr id="5" name="Marcador de pie de página 4">
            <a:extLst>
              <a:ext uri="{FF2B5EF4-FFF2-40B4-BE49-F238E27FC236}">
                <a16:creationId xmlns="" xmlns:a16="http://schemas.microsoft.com/office/drawing/2014/main" id="{EE287F75-E624-A78E-4E52-CA6C53679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F376FBE9-7456-72D7-A8B2-DB6BDB49F9A4}"/>
              </a:ext>
            </a:extLst>
          </p:cNvPr>
          <p:cNvSpPr>
            <a:spLocks noGrp="1"/>
          </p:cNvSpPr>
          <p:nvPr>
            <p:ph type="sldNum" sz="quarter" idx="12"/>
          </p:nvPr>
        </p:nvSpPr>
        <p:spPr/>
        <p:txBody>
          <a:bodyPr/>
          <a:lstStyle/>
          <a:p>
            <a:fld id="{B6874CCE-FD62-4E56-A963-15189B0E191F}" type="slidenum">
              <a:rPr lang="es-ES" smtClean="0"/>
              <a:pPr/>
              <a:t>‹#›</a:t>
            </a:fld>
            <a:endParaRPr lang="es-ES"/>
          </a:p>
        </p:txBody>
      </p:sp>
    </p:spTree>
    <p:extLst>
      <p:ext uri="{BB962C8B-B14F-4D97-AF65-F5344CB8AC3E}">
        <p14:creationId xmlns="" xmlns:p14="http://schemas.microsoft.com/office/powerpoint/2010/main" val="137504313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F0E0571-E476-B1B6-F14F-87713B3EE94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EC2F0E14-4E6D-989C-0DA5-43C98F91836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C97F04AA-233D-A431-649A-3B5CCFB1A9E8}"/>
              </a:ext>
            </a:extLst>
          </p:cNvPr>
          <p:cNvSpPr>
            <a:spLocks noGrp="1"/>
          </p:cNvSpPr>
          <p:nvPr>
            <p:ph type="dt" sz="half" idx="10"/>
          </p:nvPr>
        </p:nvSpPr>
        <p:spPr/>
        <p:txBody>
          <a:bodyPr/>
          <a:lstStyle/>
          <a:p>
            <a:fld id="{A86FBD38-2263-4973-9661-7191FE6A9F8C}" type="datetimeFigureOut">
              <a:rPr lang="es-ES" smtClean="0"/>
              <a:pPr/>
              <a:t>14/11/2025</a:t>
            </a:fld>
            <a:endParaRPr lang="es-ES"/>
          </a:p>
        </p:txBody>
      </p:sp>
      <p:sp>
        <p:nvSpPr>
          <p:cNvPr id="5" name="Marcador de pie de página 4">
            <a:extLst>
              <a:ext uri="{FF2B5EF4-FFF2-40B4-BE49-F238E27FC236}">
                <a16:creationId xmlns="" xmlns:a16="http://schemas.microsoft.com/office/drawing/2014/main" id="{735051E9-982E-AAEA-72B3-406C5652E7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CEB08F4A-076E-CED0-A767-26256C636C41}"/>
              </a:ext>
            </a:extLst>
          </p:cNvPr>
          <p:cNvSpPr>
            <a:spLocks noGrp="1"/>
          </p:cNvSpPr>
          <p:nvPr>
            <p:ph type="sldNum" sz="quarter" idx="12"/>
          </p:nvPr>
        </p:nvSpPr>
        <p:spPr/>
        <p:txBody>
          <a:bodyPr/>
          <a:lstStyle/>
          <a:p>
            <a:fld id="{B6874CCE-FD62-4E56-A963-15189B0E191F}" type="slidenum">
              <a:rPr lang="es-ES" smtClean="0"/>
              <a:pPr/>
              <a:t>‹#›</a:t>
            </a:fld>
            <a:endParaRPr lang="es-ES"/>
          </a:p>
        </p:txBody>
      </p:sp>
    </p:spTree>
    <p:extLst>
      <p:ext uri="{BB962C8B-B14F-4D97-AF65-F5344CB8AC3E}">
        <p14:creationId xmlns="" xmlns:p14="http://schemas.microsoft.com/office/powerpoint/2010/main" val="68973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4EEB8835-5CA3-5E05-5949-D5A17292CE3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B46BF332-82E2-502C-73E4-BB49548D249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1BCE689C-0CDC-49F8-4D1F-BEED541B2233}"/>
              </a:ext>
            </a:extLst>
          </p:cNvPr>
          <p:cNvSpPr>
            <a:spLocks noGrp="1"/>
          </p:cNvSpPr>
          <p:nvPr>
            <p:ph type="dt" sz="half" idx="10"/>
          </p:nvPr>
        </p:nvSpPr>
        <p:spPr/>
        <p:txBody>
          <a:bodyPr/>
          <a:lstStyle/>
          <a:p>
            <a:fld id="{A86FBD38-2263-4973-9661-7191FE6A9F8C}" type="datetimeFigureOut">
              <a:rPr lang="es-ES" smtClean="0"/>
              <a:pPr/>
              <a:t>14/11/2025</a:t>
            </a:fld>
            <a:endParaRPr lang="es-ES"/>
          </a:p>
        </p:txBody>
      </p:sp>
      <p:sp>
        <p:nvSpPr>
          <p:cNvPr id="5" name="Marcador de pie de página 4">
            <a:extLst>
              <a:ext uri="{FF2B5EF4-FFF2-40B4-BE49-F238E27FC236}">
                <a16:creationId xmlns="" xmlns:a16="http://schemas.microsoft.com/office/drawing/2014/main" id="{C213F774-7EB4-1A6D-1E4F-B15F725E84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8A937030-1FBD-2C48-9357-BE60C6688E39}"/>
              </a:ext>
            </a:extLst>
          </p:cNvPr>
          <p:cNvSpPr>
            <a:spLocks noGrp="1"/>
          </p:cNvSpPr>
          <p:nvPr>
            <p:ph type="sldNum" sz="quarter" idx="12"/>
          </p:nvPr>
        </p:nvSpPr>
        <p:spPr/>
        <p:txBody>
          <a:bodyPr/>
          <a:lstStyle/>
          <a:p>
            <a:fld id="{B6874CCE-FD62-4E56-A963-15189B0E191F}" type="slidenum">
              <a:rPr lang="es-ES" smtClean="0"/>
              <a:pPr/>
              <a:t>‹#›</a:t>
            </a:fld>
            <a:endParaRPr lang="es-ES"/>
          </a:p>
        </p:txBody>
      </p:sp>
    </p:spTree>
    <p:extLst>
      <p:ext uri="{BB962C8B-B14F-4D97-AF65-F5344CB8AC3E}">
        <p14:creationId xmlns="" xmlns:p14="http://schemas.microsoft.com/office/powerpoint/2010/main" val="25818667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xmlns=""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xmlns="" id="{7ACE0CBD-0920-4381-A70F-6808DB8C7CEF}"/>
              </a:ext>
            </a:extLst>
          </p:cNvPr>
          <p:cNvSpPr>
            <a:spLocks noGrp="1"/>
          </p:cNvSpPr>
          <p:nvPr>
            <p:ph type="dt" sz="half" idx="10"/>
          </p:nvPr>
        </p:nvSpPr>
        <p:spPr/>
        <p:txBody>
          <a:bodyPr/>
          <a:lstStyle/>
          <a:p>
            <a:fld id="{D72E8027-C3E3-4EBF-8ECC-94EC8C4D01B0}" type="datetimeFigureOut">
              <a:rPr lang="es-ES" smtClean="0">
                <a:solidFill>
                  <a:prstClr val="black">
                    <a:tint val="82000"/>
                  </a:prstClr>
                </a:solidFill>
              </a:rPr>
              <a:pPr/>
              <a:t>14/11/2025</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BA45BAE7-2D58-6EAC-494D-FA1663477A45}"/>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8465C693-D397-8F01-E7DD-0EB2A3BBA2AB}"/>
              </a:ext>
            </a:extLst>
          </p:cNvPr>
          <p:cNvSpPr>
            <a:spLocks noGrp="1"/>
          </p:cNvSpPr>
          <p:nvPr>
            <p:ph type="sldNum" sz="quarter" idx="12"/>
          </p:nvPr>
        </p:nvSpPr>
        <p:spPr/>
        <p:txBody>
          <a:bodyPr/>
          <a:lstStyle/>
          <a:p>
            <a:fld id="{362EB92A-8172-4890-967D-66CB773D8995}"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568022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DC5CF6E2-C3B0-A159-4DDC-E951511D0749}"/>
              </a:ext>
            </a:extLst>
          </p:cNvPr>
          <p:cNvSpPr>
            <a:spLocks noGrp="1"/>
          </p:cNvSpPr>
          <p:nvPr>
            <p:ph type="dt" sz="half" idx="10"/>
          </p:nvPr>
        </p:nvSpPr>
        <p:spPr/>
        <p:txBody>
          <a:bodyPr/>
          <a:lstStyle/>
          <a:p>
            <a:fld id="{D72E8027-C3E3-4EBF-8ECC-94EC8C4D01B0}" type="datetimeFigureOut">
              <a:rPr lang="es-ES" smtClean="0">
                <a:solidFill>
                  <a:prstClr val="black">
                    <a:tint val="82000"/>
                  </a:prstClr>
                </a:solidFill>
              </a:rPr>
              <a:pPr/>
              <a:t>14/11/2025</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589F430B-693A-7FFF-3A49-482CEE4FC277}"/>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B85EBB4B-9EC6-E14B-C96E-6BCC9A4CF5B9}"/>
              </a:ext>
            </a:extLst>
          </p:cNvPr>
          <p:cNvSpPr>
            <a:spLocks noGrp="1"/>
          </p:cNvSpPr>
          <p:nvPr>
            <p:ph type="sldNum" sz="quarter" idx="12"/>
          </p:nvPr>
        </p:nvSpPr>
        <p:spPr/>
        <p:txBody>
          <a:bodyPr/>
          <a:lstStyle/>
          <a:p>
            <a:fld id="{362EB92A-8172-4890-967D-66CB773D8995}"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3484301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E4994869-D5A6-1E76-4F97-03AE078B5946}"/>
              </a:ext>
            </a:extLst>
          </p:cNvPr>
          <p:cNvSpPr>
            <a:spLocks noGrp="1"/>
          </p:cNvSpPr>
          <p:nvPr>
            <p:ph type="dt" sz="half" idx="10"/>
          </p:nvPr>
        </p:nvSpPr>
        <p:spPr/>
        <p:txBody>
          <a:bodyPr/>
          <a:lstStyle/>
          <a:p>
            <a:fld id="{D72E8027-C3E3-4EBF-8ECC-94EC8C4D01B0}" type="datetimeFigureOut">
              <a:rPr lang="es-ES" smtClean="0">
                <a:solidFill>
                  <a:prstClr val="black">
                    <a:tint val="82000"/>
                  </a:prstClr>
                </a:solidFill>
              </a:rPr>
              <a:pPr/>
              <a:t>14/11/2025</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C2C74855-86CD-013E-5DA0-3F3C03F5F011}"/>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FB37799E-69FD-45A5-3C99-9B994CF8168E}"/>
              </a:ext>
            </a:extLst>
          </p:cNvPr>
          <p:cNvSpPr>
            <a:spLocks noGrp="1"/>
          </p:cNvSpPr>
          <p:nvPr>
            <p:ph type="sldNum" sz="quarter" idx="12"/>
          </p:nvPr>
        </p:nvSpPr>
        <p:spPr/>
        <p:txBody>
          <a:bodyPr/>
          <a:lstStyle/>
          <a:p>
            <a:fld id="{362EB92A-8172-4890-967D-66CB773D8995}"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462034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xmlns=""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xmlns="" id="{56A0D192-DE8D-5E90-CFE1-B3196912909B}"/>
              </a:ext>
            </a:extLst>
          </p:cNvPr>
          <p:cNvSpPr>
            <a:spLocks noGrp="1"/>
          </p:cNvSpPr>
          <p:nvPr>
            <p:ph type="dt" sz="half" idx="10"/>
          </p:nvPr>
        </p:nvSpPr>
        <p:spPr/>
        <p:txBody>
          <a:bodyPr/>
          <a:lstStyle/>
          <a:p>
            <a:fld id="{D72E8027-C3E3-4EBF-8ECC-94EC8C4D01B0}" type="datetimeFigureOut">
              <a:rPr lang="es-ES" smtClean="0">
                <a:solidFill>
                  <a:prstClr val="black">
                    <a:tint val="82000"/>
                  </a:prstClr>
                </a:solidFill>
              </a:rPr>
              <a:pPr/>
              <a:t>14/11/2025</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EB3943E4-FE97-DA4C-EF0F-560BE5ABA176}"/>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251E95C7-2EFD-2B8E-ADB3-7CA2A3E12DFD}"/>
              </a:ext>
            </a:extLst>
          </p:cNvPr>
          <p:cNvSpPr>
            <a:spLocks noGrp="1"/>
          </p:cNvSpPr>
          <p:nvPr>
            <p:ph type="sldNum" sz="quarter" idx="12"/>
          </p:nvPr>
        </p:nvSpPr>
        <p:spPr/>
        <p:txBody>
          <a:bodyPr/>
          <a:lstStyle/>
          <a:p>
            <a:fld id="{362EB92A-8172-4890-967D-66CB773D8995}"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493347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xmlns=""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xmlns="" id="{F26ABA5C-A219-4019-7B41-6336CD13A3ED}"/>
              </a:ext>
            </a:extLst>
          </p:cNvPr>
          <p:cNvSpPr>
            <a:spLocks noGrp="1"/>
          </p:cNvSpPr>
          <p:nvPr>
            <p:ph type="dt" sz="half" idx="10"/>
          </p:nvPr>
        </p:nvSpPr>
        <p:spPr/>
        <p:txBody>
          <a:bodyPr/>
          <a:lstStyle/>
          <a:p>
            <a:fld id="{D72E8027-C3E3-4EBF-8ECC-94EC8C4D01B0}" type="datetimeFigureOut">
              <a:rPr lang="es-ES" smtClean="0">
                <a:solidFill>
                  <a:prstClr val="black">
                    <a:tint val="82000"/>
                  </a:prstClr>
                </a:solidFill>
              </a:rPr>
              <a:pPr/>
              <a:t>14/11/2025</a:t>
            </a:fld>
            <a:endParaRPr lang="es-ES">
              <a:solidFill>
                <a:prstClr val="black">
                  <a:tint val="82000"/>
                </a:prstClr>
              </a:solidFill>
            </a:endParaRPr>
          </a:p>
        </p:txBody>
      </p:sp>
      <p:sp>
        <p:nvSpPr>
          <p:cNvPr id="8" name="Marcador de pie de página 7">
            <a:extLst>
              <a:ext uri="{FF2B5EF4-FFF2-40B4-BE49-F238E27FC236}">
                <a16:creationId xmlns:a16="http://schemas.microsoft.com/office/drawing/2014/main" xmlns="" id="{3CF65710-F1E8-26EA-7106-E580EB4C3C03}"/>
              </a:ext>
            </a:extLst>
          </p:cNvPr>
          <p:cNvSpPr>
            <a:spLocks noGrp="1"/>
          </p:cNvSpPr>
          <p:nvPr>
            <p:ph type="ftr" sz="quarter" idx="11"/>
          </p:nvPr>
        </p:nvSpPr>
        <p:spPr/>
        <p:txBody>
          <a:bodyPr/>
          <a:lstStyle/>
          <a:p>
            <a:endParaRPr lang="es-ES">
              <a:solidFill>
                <a:prstClr val="black">
                  <a:tint val="82000"/>
                </a:prstClr>
              </a:solidFill>
            </a:endParaRPr>
          </a:p>
        </p:txBody>
      </p:sp>
      <p:sp>
        <p:nvSpPr>
          <p:cNvPr id="9" name="Marcador de número de diapositiva 8">
            <a:extLst>
              <a:ext uri="{FF2B5EF4-FFF2-40B4-BE49-F238E27FC236}">
                <a16:creationId xmlns:a16="http://schemas.microsoft.com/office/drawing/2014/main" xmlns="" id="{69E6B9AA-21FA-72F1-4FA0-2C61B6BCBDF0}"/>
              </a:ext>
            </a:extLst>
          </p:cNvPr>
          <p:cNvSpPr>
            <a:spLocks noGrp="1"/>
          </p:cNvSpPr>
          <p:nvPr>
            <p:ph type="sldNum" sz="quarter" idx="12"/>
          </p:nvPr>
        </p:nvSpPr>
        <p:spPr/>
        <p:txBody>
          <a:bodyPr/>
          <a:lstStyle/>
          <a:p>
            <a:fld id="{362EB92A-8172-4890-967D-66CB773D8995}"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3332420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xmlns="" id="{142175ED-FFFC-EAD5-B176-B2732A01023E}"/>
              </a:ext>
            </a:extLst>
          </p:cNvPr>
          <p:cNvSpPr>
            <a:spLocks noGrp="1"/>
          </p:cNvSpPr>
          <p:nvPr>
            <p:ph type="dt" sz="half" idx="10"/>
          </p:nvPr>
        </p:nvSpPr>
        <p:spPr/>
        <p:txBody>
          <a:bodyPr/>
          <a:lstStyle/>
          <a:p>
            <a:fld id="{D72E8027-C3E3-4EBF-8ECC-94EC8C4D01B0}" type="datetimeFigureOut">
              <a:rPr lang="es-ES" smtClean="0">
                <a:solidFill>
                  <a:prstClr val="black">
                    <a:tint val="82000"/>
                  </a:prstClr>
                </a:solidFill>
              </a:rPr>
              <a:pPr/>
              <a:t>14/11/2025</a:t>
            </a:fld>
            <a:endParaRPr lang="es-ES">
              <a:solidFill>
                <a:prstClr val="black">
                  <a:tint val="82000"/>
                </a:prstClr>
              </a:solidFill>
            </a:endParaRPr>
          </a:p>
        </p:txBody>
      </p:sp>
      <p:sp>
        <p:nvSpPr>
          <p:cNvPr id="4" name="Marcador de pie de página 3">
            <a:extLst>
              <a:ext uri="{FF2B5EF4-FFF2-40B4-BE49-F238E27FC236}">
                <a16:creationId xmlns:a16="http://schemas.microsoft.com/office/drawing/2014/main" xmlns="" id="{7DBF41FE-87D2-6AB3-1323-3A324A8222D1}"/>
              </a:ext>
            </a:extLst>
          </p:cNvPr>
          <p:cNvSpPr>
            <a:spLocks noGrp="1"/>
          </p:cNvSpPr>
          <p:nvPr>
            <p:ph type="ftr" sz="quarter" idx="11"/>
          </p:nvPr>
        </p:nvSpPr>
        <p:spPr/>
        <p:txBody>
          <a:bodyPr/>
          <a:lstStyle/>
          <a:p>
            <a:endParaRPr lang="es-ES">
              <a:solidFill>
                <a:prstClr val="black">
                  <a:tint val="82000"/>
                </a:prstClr>
              </a:solidFill>
            </a:endParaRPr>
          </a:p>
        </p:txBody>
      </p:sp>
      <p:sp>
        <p:nvSpPr>
          <p:cNvPr id="5" name="Marcador de número de diapositiva 4">
            <a:extLst>
              <a:ext uri="{FF2B5EF4-FFF2-40B4-BE49-F238E27FC236}">
                <a16:creationId xmlns:a16="http://schemas.microsoft.com/office/drawing/2014/main" xmlns="" id="{B95253C5-6CD5-994B-F84D-9A9CF624E217}"/>
              </a:ext>
            </a:extLst>
          </p:cNvPr>
          <p:cNvSpPr>
            <a:spLocks noGrp="1"/>
          </p:cNvSpPr>
          <p:nvPr>
            <p:ph type="sldNum" sz="quarter" idx="12"/>
          </p:nvPr>
        </p:nvSpPr>
        <p:spPr/>
        <p:txBody>
          <a:bodyPr/>
          <a:lstStyle/>
          <a:p>
            <a:fld id="{362EB92A-8172-4890-967D-66CB773D8995}"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506997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798B9883-A442-E281-B077-F15129C844A4}"/>
              </a:ext>
            </a:extLst>
          </p:cNvPr>
          <p:cNvSpPr>
            <a:spLocks noGrp="1"/>
          </p:cNvSpPr>
          <p:nvPr>
            <p:ph type="dt" sz="half" idx="10"/>
          </p:nvPr>
        </p:nvSpPr>
        <p:spPr/>
        <p:txBody>
          <a:bodyPr/>
          <a:lstStyle/>
          <a:p>
            <a:fld id="{D72E8027-C3E3-4EBF-8ECC-94EC8C4D01B0}" type="datetimeFigureOut">
              <a:rPr lang="es-ES" smtClean="0">
                <a:solidFill>
                  <a:prstClr val="black">
                    <a:tint val="82000"/>
                  </a:prstClr>
                </a:solidFill>
              </a:rPr>
              <a:pPr/>
              <a:t>14/11/2025</a:t>
            </a:fld>
            <a:endParaRPr lang="es-ES">
              <a:solidFill>
                <a:prstClr val="black">
                  <a:tint val="82000"/>
                </a:prstClr>
              </a:solidFill>
            </a:endParaRPr>
          </a:p>
        </p:txBody>
      </p:sp>
      <p:sp>
        <p:nvSpPr>
          <p:cNvPr id="3" name="Marcador de pie de página 2">
            <a:extLst>
              <a:ext uri="{FF2B5EF4-FFF2-40B4-BE49-F238E27FC236}">
                <a16:creationId xmlns:a16="http://schemas.microsoft.com/office/drawing/2014/main" xmlns="" id="{D922A0E7-F30E-476A-307B-0A3CC76EAF7E}"/>
              </a:ext>
            </a:extLst>
          </p:cNvPr>
          <p:cNvSpPr>
            <a:spLocks noGrp="1"/>
          </p:cNvSpPr>
          <p:nvPr>
            <p:ph type="ftr" sz="quarter" idx="11"/>
          </p:nvPr>
        </p:nvSpPr>
        <p:spPr/>
        <p:txBody>
          <a:bodyPr/>
          <a:lstStyle/>
          <a:p>
            <a:endParaRPr lang="es-ES">
              <a:solidFill>
                <a:prstClr val="black">
                  <a:tint val="82000"/>
                </a:prstClr>
              </a:solidFill>
            </a:endParaRPr>
          </a:p>
        </p:txBody>
      </p:sp>
      <p:sp>
        <p:nvSpPr>
          <p:cNvPr id="4" name="Marcador de número de diapositiva 3">
            <a:extLst>
              <a:ext uri="{FF2B5EF4-FFF2-40B4-BE49-F238E27FC236}">
                <a16:creationId xmlns:a16="http://schemas.microsoft.com/office/drawing/2014/main" xmlns="" id="{D038A671-C115-CCF9-13FE-C3D2627AC86B}"/>
              </a:ext>
            </a:extLst>
          </p:cNvPr>
          <p:cNvSpPr>
            <a:spLocks noGrp="1"/>
          </p:cNvSpPr>
          <p:nvPr>
            <p:ph type="sldNum" sz="quarter" idx="12"/>
          </p:nvPr>
        </p:nvSpPr>
        <p:spPr/>
        <p:txBody>
          <a:bodyPr/>
          <a:lstStyle/>
          <a:p>
            <a:fld id="{362EB92A-8172-4890-967D-66CB773D8995}"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245963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xmlns=""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A50AEB5F-3ABC-FB7B-7E62-62927CCABC04}"/>
              </a:ext>
            </a:extLst>
          </p:cNvPr>
          <p:cNvSpPr>
            <a:spLocks noGrp="1"/>
          </p:cNvSpPr>
          <p:nvPr>
            <p:ph type="dt" sz="half" idx="10"/>
          </p:nvPr>
        </p:nvSpPr>
        <p:spPr/>
        <p:txBody>
          <a:bodyPr/>
          <a:lstStyle/>
          <a:p>
            <a:fld id="{D72E8027-C3E3-4EBF-8ECC-94EC8C4D01B0}" type="datetimeFigureOut">
              <a:rPr lang="es-ES" smtClean="0">
                <a:solidFill>
                  <a:prstClr val="black">
                    <a:tint val="82000"/>
                  </a:prstClr>
                </a:solidFill>
              </a:rPr>
              <a:pPr/>
              <a:t>14/11/2025</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8F13EFA3-06F7-1B21-7FD0-1CB9376B48D2}"/>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58F6CEC9-D47B-DA67-0ACA-96CBC10B4448}"/>
              </a:ext>
            </a:extLst>
          </p:cNvPr>
          <p:cNvSpPr>
            <a:spLocks noGrp="1"/>
          </p:cNvSpPr>
          <p:nvPr>
            <p:ph type="sldNum" sz="quarter" idx="12"/>
          </p:nvPr>
        </p:nvSpPr>
        <p:spPr/>
        <p:txBody>
          <a:bodyPr/>
          <a:lstStyle/>
          <a:p>
            <a:fld id="{362EB92A-8172-4890-967D-66CB773D8995}"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913981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27224C4-AF91-F678-9744-2EA83AEC53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73DC56A2-E0CE-26C6-1B55-5239B21BD1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0849CDF7-B3C5-0849-3A1E-430BFA601435}"/>
              </a:ext>
            </a:extLst>
          </p:cNvPr>
          <p:cNvSpPr>
            <a:spLocks noGrp="1"/>
          </p:cNvSpPr>
          <p:nvPr>
            <p:ph type="dt" sz="half" idx="10"/>
          </p:nvPr>
        </p:nvSpPr>
        <p:spPr/>
        <p:txBody>
          <a:bodyPr/>
          <a:lstStyle/>
          <a:p>
            <a:fld id="{A86FBD38-2263-4973-9661-7191FE6A9F8C}" type="datetimeFigureOut">
              <a:rPr lang="es-ES" smtClean="0"/>
              <a:pPr/>
              <a:t>14/11/2025</a:t>
            </a:fld>
            <a:endParaRPr lang="es-ES"/>
          </a:p>
        </p:txBody>
      </p:sp>
      <p:sp>
        <p:nvSpPr>
          <p:cNvPr id="5" name="Marcador de pie de página 4">
            <a:extLst>
              <a:ext uri="{FF2B5EF4-FFF2-40B4-BE49-F238E27FC236}">
                <a16:creationId xmlns="" xmlns:a16="http://schemas.microsoft.com/office/drawing/2014/main" id="{4232A5E0-D106-AAC8-671B-5BB82975A1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3E739B69-6A02-74F6-96C5-0C635AC54815}"/>
              </a:ext>
            </a:extLst>
          </p:cNvPr>
          <p:cNvSpPr>
            <a:spLocks noGrp="1"/>
          </p:cNvSpPr>
          <p:nvPr>
            <p:ph type="sldNum" sz="quarter" idx="12"/>
          </p:nvPr>
        </p:nvSpPr>
        <p:spPr/>
        <p:txBody>
          <a:bodyPr/>
          <a:lstStyle/>
          <a:p>
            <a:fld id="{B6874CCE-FD62-4E56-A963-15189B0E191F}" type="slidenum">
              <a:rPr lang="es-ES" smtClean="0"/>
              <a:pPr/>
              <a:t>‹#›</a:t>
            </a:fld>
            <a:endParaRPr lang="es-ES"/>
          </a:p>
        </p:txBody>
      </p:sp>
    </p:spTree>
    <p:extLst>
      <p:ext uri="{BB962C8B-B14F-4D97-AF65-F5344CB8AC3E}">
        <p14:creationId xmlns="" xmlns:p14="http://schemas.microsoft.com/office/powerpoint/2010/main" val="281748935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xmlns=""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xmlns=""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8C21ECEE-D50F-4F06-1D51-4E8B450F8ABA}"/>
              </a:ext>
            </a:extLst>
          </p:cNvPr>
          <p:cNvSpPr>
            <a:spLocks noGrp="1"/>
          </p:cNvSpPr>
          <p:nvPr>
            <p:ph type="dt" sz="half" idx="10"/>
          </p:nvPr>
        </p:nvSpPr>
        <p:spPr/>
        <p:txBody>
          <a:bodyPr/>
          <a:lstStyle/>
          <a:p>
            <a:fld id="{D72E8027-C3E3-4EBF-8ECC-94EC8C4D01B0}" type="datetimeFigureOut">
              <a:rPr lang="es-ES" smtClean="0">
                <a:solidFill>
                  <a:prstClr val="black">
                    <a:tint val="82000"/>
                  </a:prstClr>
                </a:solidFill>
              </a:rPr>
              <a:pPr/>
              <a:t>14/11/2025</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50D9EA87-DD77-CE02-4973-53CA4DCA34A9}"/>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000E1D12-BC63-2DFB-2210-B7C1F2349A6F}"/>
              </a:ext>
            </a:extLst>
          </p:cNvPr>
          <p:cNvSpPr>
            <a:spLocks noGrp="1"/>
          </p:cNvSpPr>
          <p:nvPr>
            <p:ph type="sldNum" sz="quarter" idx="12"/>
          </p:nvPr>
        </p:nvSpPr>
        <p:spPr/>
        <p:txBody>
          <a:bodyPr/>
          <a:lstStyle/>
          <a:p>
            <a:fld id="{362EB92A-8172-4890-967D-66CB773D8995}"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133219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4775CC69-D6EC-2B6F-30A3-2D995B7E0197}"/>
              </a:ext>
            </a:extLst>
          </p:cNvPr>
          <p:cNvSpPr>
            <a:spLocks noGrp="1"/>
          </p:cNvSpPr>
          <p:nvPr>
            <p:ph type="dt" sz="half" idx="10"/>
          </p:nvPr>
        </p:nvSpPr>
        <p:spPr/>
        <p:txBody>
          <a:bodyPr/>
          <a:lstStyle/>
          <a:p>
            <a:fld id="{D72E8027-C3E3-4EBF-8ECC-94EC8C4D01B0}" type="datetimeFigureOut">
              <a:rPr lang="es-ES" smtClean="0">
                <a:solidFill>
                  <a:prstClr val="black">
                    <a:tint val="82000"/>
                  </a:prstClr>
                </a:solidFill>
              </a:rPr>
              <a:pPr/>
              <a:t>14/11/2025</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FDD3CA59-A2E9-D243-8379-C3276A8F53F1}"/>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873BD7D6-3839-240F-E880-D567062EDF15}"/>
              </a:ext>
            </a:extLst>
          </p:cNvPr>
          <p:cNvSpPr>
            <a:spLocks noGrp="1"/>
          </p:cNvSpPr>
          <p:nvPr>
            <p:ph type="sldNum" sz="quarter" idx="12"/>
          </p:nvPr>
        </p:nvSpPr>
        <p:spPr/>
        <p:txBody>
          <a:bodyPr/>
          <a:lstStyle/>
          <a:p>
            <a:fld id="{362EB92A-8172-4890-967D-66CB773D8995}"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11926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C595679D-B37D-516F-0111-DD7BCAF30EF1}"/>
              </a:ext>
            </a:extLst>
          </p:cNvPr>
          <p:cNvSpPr>
            <a:spLocks noGrp="1"/>
          </p:cNvSpPr>
          <p:nvPr>
            <p:ph type="dt" sz="half" idx="10"/>
          </p:nvPr>
        </p:nvSpPr>
        <p:spPr/>
        <p:txBody>
          <a:bodyPr/>
          <a:lstStyle/>
          <a:p>
            <a:fld id="{D72E8027-C3E3-4EBF-8ECC-94EC8C4D01B0}" type="datetimeFigureOut">
              <a:rPr lang="es-ES" smtClean="0">
                <a:solidFill>
                  <a:prstClr val="black">
                    <a:tint val="82000"/>
                  </a:prstClr>
                </a:solidFill>
              </a:rPr>
              <a:pPr/>
              <a:t>14/11/2025</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DAC77A74-E560-F281-F898-FF724CE8A349}"/>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C830C324-E168-9E20-EFC3-9B18A847B5C5}"/>
              </a:ext>
            </a:extLst>
          </p:cNvPr>
          <p:cNvSpPr>
            <a:spLocks noGrp="1"/>
          </p:cNvSpPr>
          <p:nvPr>
            <p:ph type="sldNum" sz="quarter" idx="12"/>
          </p:nvPr>
        </p:nvSpPr>
        <p:spPr/>
        <p:txBody>
          <a:bodyPr/>
          <a:lstStyle/>
          <a:p>
            <a:fld id="{362EB92A-8172-4890-967D-66CB773D8995}"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4028634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CD62D34-8B0D-BE0A-D8EB-58083428F11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xmlns="" id="{602E2E65-F43B-6EBC-7A37-B23B0BE12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xmlns="" id="{3E6C6846-6626-8006-65C5-DEE7AC6D61B0}"/>
              </a:ext>
            </a:extLst>
          </p:cNvPr>
          <p:cNvSpPr>
            <a:spLocks noGrp="1"/>
          </p:cNvSpPr>
          <p:nvPr>
            <p:ph type="dt" sz="half" idx="10"/>
          </p:nvPr>
        </p:nvSpPr>
        <p:spPr/>
        <p:txBody>
          <a:bodyPr/>
          <a:lstStyle/>
          <a:p>
            <a:fld id="{A86FBD38-2263-4973-9661-7191FE6A9F8C}" type="datetimeFigureOut">
              <a:rPr lang="es-ES" smtClean="0">
                <a:solidFill>
                  <a:prstClr val="black">
                    <a:tint val="82000"/>
                  </a:prstClr>
                </a:solidFill>
              </a:rPr>
              <a:pPr/>
              <a:t>14/11/2025</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EE287F75-E624-A78E-4E52-CA6C53679350}"/>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F376FBE9-7456-72D7-A8B2-DB6BDB49F9A4}"/>
              </a:ext>
            </a:extLst>
          </p:cNvPr>
          <p:cNvSpPr>
            <a:spLocks noGrp="1"/>
          </p:cNvSpPr>
          <p:nvPr>
            <p:ph type="sldNum" sz="quarter" idx="12"/>
          </p:nvPr>
        </p:nvSpPr>
        <p:spPr/>
        <p:txBody>
          <a:bodyPr/>
          <a:lstStyle/>
          <a:p>
            <a:fld id="{B6874CCE-FD62-4E56-A963-15189B0E191F}"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3750431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27224C4-AF91-F678-9744-2EA83AEC53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73DC56A2-E0CE-26C6-1B55-5239B21BD1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0849CDF7-B3C5-0849-3A1E-430BFA601435}"/>
              </a:ext>
            </a:extLst>
          </p:cNvPr>
          <p:cNvSpPr>
            <a:spLocks noGrp="1"/>
          </p:cNvSpPr>
          <p:nvPr>
            <p:ph type="dt" sz="half" idx="10"/>
          </p:nvPr>
        </p:nvSpPr>
        <p:spPr/>
        <p:txBody>
          <a:bodyPr/>
          <a:lstStyle/>
          <a:p>
            <a:fld id="{A86FBD38-2263-4973-9661-7191FE6A9F8C}" type="datetimeFigureOut">
              <a:rPr lang="es-ES" smtClean="0">
                <a:solidFill>
                  <a:prstClr val="black">
                    <a:tint val="82000"/>
                  </a:prstClr>
                </a:solidFill>
              </a:rPr>
              <a:pPr/>
              <a:t>14/11/2025</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4232A5E0-D106-AAC8-671B-5BB82975A11C}"/>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3E739B69-6A02-74F6-96C5-0C635AC54815}"/>
              </a:ext>
            </a:extLst>
          </p:cNvPr>
          <p:cNvSpPr>
            <a:spLocks noGrp="1"/>
          </p:cNvSpPr>
          <p:nvPr>
            <p:ph type="sldNum" sz="quarter" idx="12"/>
          </p:nvPr>
        </p:nvSpPr>
        <p:spPr/>
        <p:txBody>
          <a:bodyPr/>
          <a:lstStyle/>
          <a:p>
            <a:fld id="{B6874CCE-FD62-4E56-A963-15189B0E191F}"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8174893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B1BBDED-BAE0-3C64-1F7A-B03FB171EBA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49AA35DB-600E-E385-7252-551B56AD10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825E1884-B55B-FE34-B1D5-970B7C030AF3}"/>
              </a:ext>
            </a:extLst>
          </p:cNvPr>
          <p:cNvSpPr>
            <a:spLocks noGrp="1"/>
          </p:cNvSpPr>
          <p:nvPr>
            <p:ph type="dt" sz="half" idx="10"/>
          </p:nvPr>
        </p:nvSpPr>
        <p:spPr/>
        <p:txBody>
          <a:bodyPr/>
          <a:lstStyle/>
          <a:p>
            <a:fld id="{A86FBD38-2263-4973-9661-7191FE6A9F8C}" type="datetimeFigureOut">
              <a:rPr lang="es-ES" smtClean="0">
                <a:solidFill>
                  <a:prstClr val="black">
                    <a:tint val="82000"/>
                  </a:prstClr>
                </a:solidFill>
              </a:rPr>
              <a:pPr/>
              <a:t>14/11/2025</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A1982766-EC7C-EA80-DCD4-4D57F5B99552}"/>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CD691330-BDDC-2C74-F857-D6E93EF33C2E}"/>
              </a:ext>
            </a:extLst>
          </p:cNvPr>
          <p:cNvSpPr>
            <a:spLocks noGrp="1"/>
          </p:cNvSpPr>
          <p:nvPr>
            <p:ph type="sldNum" sz="quarter" idx="12"/>
          </p:nvPr>
        </p:nvSpPr>
        <p:spPr/>
        <p:txBody>
          <a:bodyPr/>
          <a:lstStyle/>
          <a:p>
            <a:fld id="{B6874CCE-FD62-4E56-A963-15189B0E191F}"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8260570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D024996-111B-CAF7-9EF5-2D63897FC82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EB6C6ADE-9460-C8CD-9A19-D446A9C8259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xmlns="" id="{A4EFE1A8-0EDA-AFCE-615B-746BB9D8B4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xmlns="" id="{A6083287-E294-DD38-9D7D-F74148E07C5E}"/>
              </a:ext>
            </a:extLst>
          </p:cNvPr>
          <p:cNvSpPr>
            <a:spLocks noGrp="1"/>
          </p:cNvSpPr>
          <p:nvPr>
            <p:ph type="dt" sz="half" idx="10"/>
          </p:nvPr>
        </p:nvSpPr>
        <p:spPr/>
        <p:txBody>
          <a:bodyPr/>
          <a:lstStyle/>
          <a:p>
            <a:fld id="{A86FBD38-2263-4973-9661-7191FE6A9F8C}" type="datetimeFigureOut">
              <a:rPr lang="es-ES" smtClean="0">
                <a:solidFill>
                  <a:prstClr val="black">
                    <a:tint val="82000"/>
                  </a:prstClr>
                </a:solidFill>
              </a:rPr>
              <a:pPr/>
              <a:t>14/11/2025</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22C279D0-6B98-2112-8DD3-9134B5B7157C}"/>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CABF7ECD-F891-0B51-F78A-B4A3C363DF2D}"/>
              </a:ext>
            </a:extLst>
          </p:cNvPr>
          <p:cNvSpPr>
            <a:spLocks noGrp="1"/>
          </p:cNvSpPr>
          <p:nvPr>
            <p:ph type="sldNum" sz="quarter" idx="12"/>
          </p:nvPr>
        </p:nvSpPr>
        <p:spPr/>
        <p:txBody>
          <a:bodyPr/>
          <a:lstStyle/>
          <a:p>
            <a:fld id="{B6874CCE-FD62-4E56-A963-15189B0E191F}"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33184167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B838097-DD9F-79A2-C52D-A3683BF809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575BD5FF-6761-1381-52B1-B89FFF2A26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B449427F-9B55-38AF-FD1F-BB3F2323B14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xmlns="" id="{FBAC5838-80E5-4260-D1B5-984F09D71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D03DB7C2-CC7C-02D2-42B0-FA18BABE01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xmlns="" id="{40FF3A76-F39A-93E8-C711-CB66E92D665A}"/>
              </a:ext>
            </a:extLst>
          </p:cNvPr>
          <p:cNvSpPr>
            <a:spLocks noGrp="1"/>
          </p:cNvSpPr>
          <p:nvPr>
            <p:ph type="dt" sz="half" idx="10"/>
          </p:nvPr>
        </p:nvSpPr>
        <p:spPr/>
        <p:txBody>
          <a:bodyPr/>
          <a:lstStyle/>
          <a:p>
            <a:fld id="{A86FBD38-2263-4973-9661-7191FE6A9F8C}" type="datetimeFigureOut">
              <a:rPr lang="es-ES" smtClean="0">
                <a:solidFill>
                  <a:prstClr val="black">
                    <a:tint val="82000"/>
                  </a:prstClr>
                </a:solidFill>
              </a:rPr>
              <a:pPr/>
              <a:t>14/11/2025</a:t>
            </a:fld>
            <a:endParaRPr lang="es-ES">
              <a:solidFill>
                <a:prstClr val="black">
                  <a:tint val="82000"/>
                </a:prstClr>
              </a:solidFill>
            </a:endParaRPr>
          </a:p>
        </p:txBody>
      </p:sp>
      <p:sp>
        <p:nvSpPr>
          <p:cNvPr id="8" name="Marcador de pie de página 7">
            <a:extLst>
              <a:ext uri="{FF2B5EF4-FFF2-40B4-BE49-F238E27FC236}">
                <a16:creationId xmlns:a16="http://schemas.microsoft.com/office/drawing/2014/main" xmlns="" id="{67783177-F607-8ABF-DBA1-27ED5A040CAB}"/>
              </a:ext>
            </a:extLst>
          </p:cNvPr>
          <p:cNvSpPr>
            <a:spLocks noGrp="1"/>
          </p:cNvSpPr>
          <p:nvPr>
            <p:ph type="ftr" sz="quarter" idx="11"/>
          </p:nvPr>
        </p:nvSpPr>
        <p:spPr/>
        <p:txBody>
          <a:bodyPr/>
          <a:lstStyle/>
          <a:p>
            <a:endParaRPr lang="es-ES">
              <a:solidFill>
                <a:prstClr val="black">
                  <a:tint val="82000"/>
                </a:prstClr>
              </a:solidFill>
            </a:endParaRPr>
          </a:p>
        </p:txBody>
      </p:sp>
      <p:sp>
        <p:nvSpPr>
          <p:cNvPr id="9" name="Marcador de número de diapositiva 8">
            <a:extLst>
              <a:ext uri="{FF2B5EF4-FFF2-40B4-BE49-F238E27FC236}">
                <a16:creationId xmlns:a16="http://schemas.microsoft.com/office/drawing/2014/main" xmlns="" id="{A20208F4-F4AC-E2B2-1B8E-A98A0CF69E57}"/>
              </a:ext>
            </a:extLst>
          </p:cNvPr>
          <p:cNvSpPr>
            <a:spLocks noGrp="1"/>
          </p:cNvSpPr>
          <p:nvPr>
            <p:ph type="sldNum" sz="quarter" idx="12"/>
          </p:nvPr>
        </p:nvSpPr>
        <p:spPr/>
        <p:txBody>
          <a:bodyPr/>
          <a:lstStyle/>
          <a:p>
            <a:fld id="{B6874CCE-FD62-4E56-A963-15189B0E191F}"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3870094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EA8E90A-EB2F-F46C-D655-AFABA4E22E8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xmlns="" id="{80F39D25-9414-CE50-FE0F-0F148FEB6B0F}"/>
              </a:ext>
            </a:extLst>
          </p:cNvPr>
          <p:cNvSpPr>
            <a:spLocks noGrp="1"/>
          </p:cNvSpPr>
          <p:nvPr>
            <p:ph type="dt" sz="half" idx="10"/>
          </p:nvPr>
        </p:nvSpPr>
        <p:spPr/>
        <p:txBody>
          <a:bodyPr/>
          <a:lstStyle/>
          <a:p>
            <a:fld id="{A86FBD38-2263-4973-9661-7191FE6A9F8C}" type="datetimeFigureOut">
              <a:rPr lang="es-ES" smtClean="0">
                <a:solidFill>
                  <a:prstClr val="black">
                    <a:tint val="82000"/>
                  </a:prstClr>
                </a:solidFill>
              </a:rPr>
              <a:pPr/>
              <a:t>14/11/2025</a:t>
            </a:fld>
            <a:endParaRPr lang="es-ES">
              <a:solidFill>
                <a:prstClr val="black">
                  <a:tint val="82000"/>
                </a:prstClr>
              </a:solidFill>
            </a:endParaRPr>
          </a:p>
        </p:txBody>
      </p:sp>
      <p:sp>
        <p:nvSpPr>
          <p:cNvPr id="4" name="Marcador de pie de página 3">
            <a:extLst>
              <a:ext uri="{FF2B5EF4-FFF2-40B4-BE49-F238E27FC236}">
                <a16:creationId xmlns:a16="http://schemas.microsoft.com/office/drawing/2014/main" xmlns="" id="{90F351B7-A865-8FEA-8350-A40CC7898161}"/>
              </a:ext>
            </a:extLst>
          </p:cNvPr>
          <p:cNvSpPr>
            <a:spLocks noGrp="1"/>
          </p:cNvSpPr>
          <p:nvPr>
            <p:ph type="ftr" sz="quarter" idx="11"/>
          </p:nvPr>
        </p:nvSpPr>
        <p:spPr/>
        <p:txBody>
          <a:bodyPr/>
          <a:lstStyle/>
          <a:p>
            <a:endParaRPr lang="es-ES">
              <a:solidFill>
                <a:prstClr val="black">
                  <a:tint val="82000"/>
                </a:prstClr>
              </a:solidFill>
            </a:endParaRPr>
          </a:p>
        </p:txBody>
      </p:sp>
      <p:sp>
        <p:nvSpPr>
          <p:cNvPr id="5" name="Marcador de número de diapositiva 4">
            <a:extLst>
              <a:ext uri="{FF2B5EF4-FFF2-40B4-BE49-F238E27FC236}">
                <a16:creationId xmlns:a16="http://schemas.microsoft.com/office/drawing/2014/main" xmlns="" id="{5F1404BC-4D91-1B53-F4E9-878C95FEBED4}"/>
              </a:ext>
            </a:extLst>
          </p:cNvPr>
          <p:cNvSpPr>
            <a:spLocks noGrp="1"/>
          </p:cNvSpPr>
          <p:nvPr>
            <p:ph type="sldNum" sz="quarter" idx="12"/>
          </p:nvPr>
        </p:nvSpPr>
        <p:spPr/>
        <p:txBody>
          <a:bodyPr/>
          <a:lstStyle/>
          <a:p>
            <a:fld id="{B6874CCE-FD62-4E56-A963-15189B0E191F}"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5362986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07144584-7B7F-1E3E-7920-D18D495866E5}"/>
              </a:ext>
            </a:extLst>
          </p:cNvPr>
          <p:cNvSpPr>
            <a:spLocks noGrp="1"/>
          </p:cNvSpPr>
          <p:nvPr>
            <p:ph type="dt" sz="half" idx="10"/>
          </p:nvPr>
        </p:nvSpPr>
        <p:spPr/>
        <p:txBody>
          <a:bodyPr/>
          <a:lstStyle/>
          <a:p>
            <a:fld id="{A86FBD38-2263-4973-9661-7191FE6A9F8C}" type="datetimeFigureOut">
              <a:rPr lang="es-ES" smtClean="0">
                <a:solidFill>
                  <a:prstClr val="black">
                    <a:tint val="82000"/>
                  </a:prstClr>
                </a:solidFill>
              </a:rPr>
              <a:pPr/>
              <a:t>14/11/2025</a:t>
            </a:fld>
            <a:endParaRPr lang="es-ES">
              <a:solidFill>
                <a:prstClr val="black">
                  <a:tint val="82000"/>
                </a:prstClr>
              </a:solidFill>
            </a:endParaRPr>
          </a:p>
        </p:txBody>
      </p:sp>
      <p:sp>
        <p:nvSpPr>
          <p:cNvPr id="3" name="Marcador de pie de página 2">
            <a:extLst>
              <a:ext uri="{FF2B5EF4-FFF2-40B4-BE49-F238E27FC236}">
                <a16:creationId xmlns:a16="http://schemas.microsoft.com/office/drawing/2014/main" xmlns="" id="{45E4A97B-7299-EBBE-9B4F-293E2FBE82DF}"/>
              </a:ext>
            </a:extLst>
          </p:cNvPr>
          <p:cNvSpPr>
            <a:spLocks noGrp="1"/>
          </p:cNvSpPr>
          <p:nvPr>
            <p:ph type="ftr" sz="quarter" idx="11"/>
          </p:nvPr>
        </p:nvSpPr>
        <p:spPr/>
        <p:txBody>
          <a:bodyPr/>
          <a:lstStyle/>
          <a:p>
            <a:endParaRPr lang="es-ES">
              <a:solidFill>
                <a:prstClr val="black">
                  <a:tint val="82000"/>
                </a:prstClr>
              </a:solidFill>
            </a:endParaRPr>
          </a:p>
        </p:txBody>
      </p:sp>
      <p:sp>
        <p:nvSpPr>
          <p:cNvPr id="4" name="Marcador de número de diapositiva 3">
            <a:extLst>
              <a:ext uri="{FF2B5EF4-FFF2-40B4-BE49-F238E27FC236}">
                <a16:creationId xmlns:a16="http://schemas.microsoft.com/office/drawing/2014/main" xmlns="" id="{9F632483-3F98-7BBE-EBC0-90CB3BD37972}"/>
              </a:ext>
            </a:extLst>
          </p:cNvPr>
          <p:cNvSpPr>
            <a:spLocks noGrp="1"/>
          </p:cNvSpPr>
          <p:nvPr>
            <p:ph type="sldNum" sz="quarter" idx="12"/>
          </p:nvPr>
        </p:nvSpPr>
        <p:spPr/>
        <p:txBody>
          <a:bodyPr/>
          <a:lstStyle/>
          <a:p>
            <a:fld id="{B6874CCE-FD62-4E56-A963-15189B0E191F}"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8621566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B1BBDED-BAE0-3C64-1F7A-B03FB171EBA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49AA35DB-600E-E385-7252-551B56AD10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825E1884-B55B-FE34-B1D5-970B7C030AF3}"/>
              </a:ext>
            </a:extLst>
          </p:cNvPr>
          <p:cNvSpPr>
            <a:spLocks noGrp="1"/>
          </p:cNvSpPr>
          <p:nvPr>
            <p:ph type="dt" sz="half" idx="10"/>
          </p:nvPr>
        </p:nvSpPr>
        <p:spPr/>
        <p:txBody>
          <a:bodyPr/>
          <a:lstStyle/>
          <a:p>
            <a:fld id="{A86FBD38-2263-4973-9661-7191FE6A9F8C}" type="datetimeFigureOut">
              <a:rPr lang="es-ES" smtClean="0"/>
              <a:pPr/>
              <a:t>14/11/2025</a:t>
            </a:fld>
            <a:endParaRPr lang="es-ES"/>
          </a:p>
        </p:txBody>
      </p:sp>
      <p:sp>
        <p:nvSpPr>
          <p:cNvPr id="5" name="Marcador de pie de página 4">
            <a:extLst>
              <a:ext uri="{FF2B5EF4-FFF2-40B4-BE49-F238E27FC236}">
                <a16:creationId xmlns="" xmlns:a16="http://schemas.microsoft.com/office/drawing/2014/main" id="{A1982766-EC7C-EA80-DCD4-4D57F5B995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CD691330-BDDC-2C74-F857-D6E93EF33C2E}"/>
              </a:ext>
            </a:extLst>
          </p:cNvPr>
          <p:cNvSpPr>
            <a:spLocks noGrp="1"/>
          </p:cNvSpPr>
          <p:nvPr>
            <p:ph type="sldNum" sz="quarter" idx="12"/>
          </p:nvPr>
        </p:nvSpPr>
        <p:spPr/>
        <p:txBody>
          <a:bodyPr/>
          <a:lstStyle/>
          <a:p>
            <a:fld id="{B6874CCE-FD62-4E56-A963-15189B0E191F}" type="slidenum">
              <a:rPr lang="es-ES" smtClean="0"/>
              <a:pPr/>
              <a:t>‹#›</a:t>
            </a:fld>
            <a:endParaRPr lang="es-ES"/>
          </a:p>
        </p:txBody>
      </p:sp>
    </p:spTree>
    <p:extLst>
      <p:ext uri="{BB962C8B-B14F-4D97-AF65-F5344CB8AC3E}">
        <p14:creationId xmlns="" xmlns:p14="http://schemas.microsoft.com/office/powerpoint/2010/main" val="28260570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60421F4-D258-6670-78CB-85E108566A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EA526AC1-F12B-FF44-B8C5-0A2F800DE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xmlns="" id="{8C41B966-6F50-2F92-35D6-05F484E8D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837A24AD-C5F7-317E-E030-415BDFBF68D0}"/>
              </a:ext>
            </a:extLst>
          </p:cNvPr>
          <p:cNvSpPr>
            <a:spLocks noGrp="1"/>
          </p:cNvSpPr>
          <p:nvPr>
            <p:ph type="dt" sz="half" idx="10"/>
          </p:nvPr>
        </p:nvSpPr>
        <p:spPr/>
        <p:txBody>
          <a:bodyPr/>
          <a:lstStyle/>
          <a:p>
            <a:fld id="{A86FBD38-2263-4973-9661-7191FE6A9F8C}" type="datetimeFigureOut">
              <a:rPr lang="es-ES" smtClean="0">
                <a:solidFill>
                  <a:prstClr val="black">
                    <a:tint val="82000"/>
                  </a:prstClr>
                </a:solidFill>
              </a:rPr>
              <a:pPr/>
              <a:t>14/11/2025</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5EADDE88-6BD9-CEE7-217B-E9D619CD5F1C}"/>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63B446C5-7CBF-45AA-139A-B410FBDCF5BD}"/>
              </a:ext>
            </a:extLst>
          </p:cNvPr>
          <p:cNvSpPr>
            <a:spLocks noGrp="1"/>
          </p:cNvSpPr>
          <p:nvPr>
            <p:ph type="sldNum" sz="quarter" idx="12"/>
          </p:nvPr>
        </p:nvSpPr>
        <p:spPr/>
        <p:txBody>
          <a:bodyPr/>
          <a:lstStyle/>
          <a:p>
            <a:fld id="{B6874CCE-FD62-4E56-A963-15189B0E191F}"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7270453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DA1699A-7116-15D7-F798-42B51F9A63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xmlns="" id="{01E33706-6567-36C2-264E-56E654A3D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xmlns="" id="{5838CA84-D5F5-90F7-C693-5285C59BB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9AA38CFE-D145-7B0D-E9C4-18F78707A5B6}"/>
              </a:ext>
            </a:extLst>
          </p:cNvPr>
          <p:cNvSpPr>
            <a:spLocks noGrp="1"/>
          </p:cNvSpPr>
          <p:nvPr>
            <p:ph type="dt" sz="half" idx="10"/>
          </p:nvPr>
        </p:nvSpPr>
        <p:spPr/>
        <p:txBody>
          <a:bodyPr/>
          <a:lstStyle/>
          <a:p>
            <a:fld id="{A86FBD38-2263-4973-9661-7191FE6A9F8C}" type="datetimeFigureOut">
              <a:rPr lang="es-ES" smtClean="0">
                <a:solidFill>
                  <a:prstClr val="black">
                    <a:tint val="82000"/>
                  </a:prstClr>
                </a:solidFill>
              </a:rPr>
              <a:pPr/>
              <a:t>14/11/2025</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185108FB-0231-50EC-AC2D-3E5CD711B5E2}"/>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6FAE3795-0AE9-47EF-C3AC-D9E8D126222A}"/>
              </a:ext>
            </a:extLst>
          </p:cNvPr>
          <p:cNvSpPr>
            <a:spLocks noGrp="1"/>
          </p:cNvSpPr>
          <p:nvPr>
            <p:ph type="sldNum" sz="quarter" idx="12"/>
          </p:nvPr>
        </p:nvSpPr>
        <p:spPr/>
        <p:txBody>
          <a:bodyPr/>
          <a:lstStyle/>
          <a:p>
            <a:fld id="{B6874CCE-FD62-4E56-A963-15189B0E191F}"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6450187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F0E0571-E476-B1B6-F14F-87713B3EE94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EC2F0E14-4E6D-989C-0DA5-43C98F91836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C97F04AA-233D-A431-649A-3B5CCFB1A9E8}"/>
              </a:ext>
            </a:extLst>
          </p:cNvPr>
          <p:cNvSpPr>
            <a:spLocks noGrp="1"/>
          </p:cNvSpPr>
          <p:nvPr>
            <p:ph type="dt" sz="half" idx="10"/>
          </p:nvPr>
        </p:nvSpPr>
        <p:spPr/>
        <p:txBody>
          <a:bodyPr/>
          <a:lstStyle/>
          <a:p>
            <a:fld id="{A86FBD38-2263-4973-9661-7191FE6A9F8C}" type="datetimeFigureOut">
              <a:rPr lang="es-ES" smtClean="0">
                <a:solidFill>
                  <a:prstClr val="black">
                    <a:tint val="82000"/>
                  </a:prstClr>
                </a:solidFill>
              </a:rPr>
              <a:pPr/>
              <a:t>14/11/2025</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735051E9-982E-AAEA-72B3-406C5652E708}"/>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CEB08F4A-076E-CED0-A767-26256C636C41}"/>
              </a:ext>
            </a:extLst>
          </p:cNvPr>
          <p:cNvSpPr>
            <a:spLocks noGrp="1"/>
          </p:cNvSpPr>
          <p:nvPr>
            <p:ph type="sldNum" sz="quarter" idx="12"/>
          </p:nvPr>
        </p:nvSpPr>
        <p:spPr/>
        <p:txBody>
          <a:bodyPr/>
          <a:lstStyle/>
          <a:p>
            <a:fld id="{B6874CCE-FD62-4E56-A963-15189B0E191F}"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68973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4EEB8835-5CA3-5E05-5949-D5A17292CE3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B46BF332-82E2-502C-73E4-BB49548D249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1BCE689C-0CDC-49F8-4D1F-BEED541B2233}"/>
              </a:ext>
            </a:extLst>
          </p:cNvPr>
          <p:cNvSpPr>
            <a:spLocks noGrp="1"/>
          </p:cNvSpPr>
          <p:nvPr>
            <p:ph type="dt" sz="half" idx="10"/>
          </p:nvPr>
        </p:nvSpPr>
        <p:spPr/>
        <p:txBody>
          <a:bodyPr/>
          <a:lstStyle/>
          <a:p>
            <a:fld id="{A86FBD38-2263-4973-9661-7191FE6A9F8C}" type="datetimeFigureOut">
              <a:rPr lang="es-ES" smtClean="0">
                <a:solidFill>
                  <a:prstClr val="black">
                    <a:tint val="82000"/>
                  </a:prstClr>
                </a:solidFill>
              </a:rPr>
              <a:pPr/>
              <a:t>14/11/2025</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C213F774-7EB4-1A6D-1E4F-B15F725E8484}"/>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8A937030-1FBD-2C48-9357-BE60C6688E39}"/>
              </a:ext>
            </a:extLst>
          </p:cNvPr>
          <p:cNvSpPr>
            <a:spLocks noGrp="1"/>
          </p:cNvSpPr>
          <p:nvPr>
            <p:ph type="sldNum" sz="quarter" idx="12"/>
          </p:nvPr>
        </p:nvSpPr>
        <p:spPr/>
        <p:txBody>
          <a:bodyPr/>
          <a:lstStyle/>
          <a:p>
            <a:fld id="{B6874CCE-FD62-4E56-A963-15189B0E191F}"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5818667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D024996-111B-CAF7-9EF5-2D63897FC82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EB6C6ADE-9460-C8CD-9A19-D446A9C8259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 xmlns:a16="http://schemas.microsoft.com/office/drawing/2014/main" id="{A4EFE1A8-0EDA-AFCE-615B-746BB9D8B4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 xmlns:a16="http://schemas.microsoft.com/office/drawing/2014/main" id="{A6083287-E294-DD38-9D7D-F74148E07C5E}"/>
              </a:ext>
            </a:extLst>
          </p:cNvPr>
          <p:cNvSpPr>
            <a:spLocks noGrp="1"/>
          </p:cNvSpPr>
          <p:nvPr>
            <p:ph type="dt" sz="half" idx="10"/>
          </p:nvPr>
        </p:nvSpPr>
        <p:spPr/>
        <p:txBody>
          <a:bodyPr/>
          <a:lstStyle/>
          <a:p>
            <a:fld id="{A86FBD38-2263-4973-9661-7191FE6A9F8C}" type="datetimeFigureOut">
              <a:rPr lang="es-ES" smtClean="0"/>
              <a:pPr/>
              <a:t>14/11/2025</a:t>
            </a:fld>
            <a:endParaRPr lang="es-ES"/>
          </a:p>
        </p:txBody>
      </p:sp>
      <p:sp>
        <p:nvSpPr>
          <p:cNvPr id="6" name="Marcador de pie de página 5">
            <a:extLst>
              <a:ext uri="{FF2B5EF4-FFF2-40B4-BE49-F238E27FC236}">
                <a16:creationId xmlns="" xmlns:a16="http://schemas.microsoft.com/office/drawing/2014/main" id="{22C279D0-6B98-2112-8DD3-9134B5B715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CABF7ECD-F891-0B51-F78A-B4A3C363DF2D}"/>
              </a:ext>
            </a:extLst>
          </p:cNvPr>
          <p:cNvSpPr>
            <a:spLocks noGrp="1"/>
          </p:cNvSpPr>
          <p:nvPr>
            <p:ph type="sldNum" sz="quarter" idx="12"/>
          </p:nvPr>
        </p:nvSpPr>
        <p:spPr/>
        <p:txBody>
          <a:bodyPr/>
          <a:lstStyle/>
          <a:p>
            <a:fld id="{B6874CCE-FD62-4E56-A963-15189B0E191F}" type="slidenum">
              <a:rPr lang="es-ES" smtClean="0"/>
              <a:pPr/>
              <a:t>‹#›</a:t>
            </a:fld>
            <a:endParaRPr lang="es-ES"/>
          </a:p>
        </p:txBody>
      </p:sp>
    </p:spTree>
    <p:extLst>
      <p:ext uri="{BB962C8B-B14F-4D97-AF65-F5344CB8AC3E}">
        <p14:creationId xmlns="" xmlns:p14="http://schemas.microsoft.com/office/powerpoint/2010/main" val="331841678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B838097-DD9F-79A2-C52D-A3683BF809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575BD5FF-6761-1381-52B1-B89FFF2A26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B449427F-9B55-38AF-FD1F-BB3F2323B14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 xmlns:a16="http://schemas.microsoft.com/office/drawing/2014/main" id="{FBAC5838-80E5-4260-D1B5-984F09D71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D03DB7C2-CC7C-02D2-42B0-FA18BABE01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 xmlns:a16="http://schemas.microsoft.com/office/drawing/2014/main" id="{40FF3A76-F39A-93E8-C711-CB66E92D665A}"/>
              </a:ext>
            </a:extLst>
          </p:cNvPr>
          <p:cNvSpPr>
            <a:spLocks noGrp="1"/>
          </p:cNvSpPr>
          <p:nvPr>
            <p:ph type="dt" sz="half" idx="10"/>
          </p:nvPr>
        </p:nvSpPr>
        <p:spPr/>
        <p:txBody>
          <a:bodyPr/>
          <a:lstStyle/>
          <a:p>
            <a:fld id="{A86FBD38-2263-4973-9661-7191FE6A9F8C}" type="datetimeFigureOut">
              <a:rPr lang="es-ES" smtClean="0"/>
              <a:pPr/>
              <a:t>14/11/2025</a:t>
            </a:fld>
            <a:endParaRPr lang="es-ES"/>
          </a:p>
        </p:txBody>
      </p:sp>
      <p:sp>
        <p:nvSpPr>
          <p:cNvPr id="8" name="Marcador de pie de página 7">
            <a:extLst>
              <a:ext uri="{FF2B5EF4-FFF2-40B4-BE49-F238E27FC236}">
                <a16:creationId xmlns="" xmlns:a16="http://schemas.microsoft.com/office/drawing/2014/main" id="{67783177-F607-8ABF-DBA1-27ED5A040CA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 xmlns:a16="http://schemas.microsoft.com/office/drawing/2014/main" id="{A20208F4-F4AC-E2B2-1B8E-A98A0CF69E57}"/>
              </a:ext>
            </a:extLst>
          </p:cNvPr>
          <p:cNvSpPr>
            <a:spLocks noGrp="1"/>
          </p:cNvSpPr>
          <p:nvPr>
            <p:ph type="sldNum" sz="quarter" idx="12"/>
          </p:nvPr>
        </p:nvSpPr>
        <p:spPr/>
        <p:txBody>
          <a:bodyPr/>
          <a:lstStyle/>
          <a:p>
            <a:fld id="{B6874CCE-FD62-4E56-A963-15189B0E191F}" type="slidenum">
              <a:rPr lang="es-ES" smtClean="0"/>
              <a:pPr/>
              <a:t>‹#›</a:t>
            </a:fld>
            <a:endParaRPr lang="es-ES"/>
          </a:p>
        </p:txBody>
      </p:sp>
    </p:spTree>
    <p:extLst>
      <p:ext uri="{BB962C8B-B14F-4D97-AF65-F5344CB8AC3E}">
        <p14:creationId xmlns="" xmlns:p14="http://schemas.microsoft.com/office/powerpoint/2010/main" val="138700946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EA8E90A-EB2F-F46C-D655-AFABA4E22E8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 xmlns:a16="http://schemas.microsoft.com/office/drawing/2014/main" id="{80F39D25-9414-CE50-FE0F-0F148FEB6B0F}"/>
              </a:ext>
            </a:extLst>
          </p:cNvPr>
          <p:cNvSpPr>
            <a:spLocks noGrp="1"/>
          </p:cNvSpPr>
          <p:nvPr>
            <p:ph type="dt" sz="half" idx="10"/>
          </p:nvPr>
        </p:nvSpPr>
        <p:spPr/>
        <p:txBody>
          <a:bodyPr/>
          <a:lstStyle/>
          <a:p>
            <a:fld id="{A86FBD38-2263-4973-9661-7191FE6A9F8C}" type="datetimeFigureOut">
              <a:rPr lang="es-ES" smtClean="0"/>
              <a:pPr/>
              <a:t>14/11/2025</a:t>
            </a:fld>
            <a:endParaRPr lang="es-ES"/>
          </a:p>
        </p:txBody>
      </p:sp>
      <p:sp>
        <p:nvSpPr>
          <p:cNvPr id="4" name="Marcador de pie de página 3">
            <a:extLst>
              <a:ext uri="{FF2B5EF4-FFF2-40B4-BE49-F238E27FC236}">
                <a16:creationId xmlns="" xmlns:a16="http://schemas.microsoft.com/office/drawing/2014/main" id="{90F351B7-A865-8FEA-8350-A40CC789816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 xmlns:a16="http://schemas.microsoft.com/office/drawing/2014/main" id="{5F1404BC-4D91-1B53-F4E9-878C95FEBED4}"/>
              </a:ext>
            </a:extLst>
          </p:cNvPr>
          <p:cNvSpPr>
            <a:spLocks noGrp="1"/>
          </p:cNvSpPr>
          <p:nvPr>
            <p:ph type="sldNum" sz="quarter" idx="12"/>
          </p:nvPr>
        </p:nvSpPr>
        <p:spPr/>
        <p:txBody>
          <a:bodyPr/>
          <a:lstStyle/>
          <a:p>
            <a:fld id="{B6874CCE-FD62-4E56-A963-15189B0E191F}" type="slidenum">
              <a:rPr lang="es-ES" smtClean="0"/>
              <a:pPr/>
              <a:t>‹#›</a:t>
            </a:fld>
            <a:endParaRPr lang="es-ES"/>
          </a:p>
        </p:txBody>
      </p:sp>
    </p:spTree>
    <p:extLst>
      <p:ext uri="{BB962C8B-B14F-4D97-AF65-F5344CB8AC3E}">
        <p14:creationId xmlns="" xmlns:p14="http://schemas.microsoft.com/office/powerpoint/2010/main" val="53629863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07144584-7B7F-1E3E-7920-D18D495866E5}"/>
              </a:ext>
            </a:extLst>
          </p:cNvPr>
          <p:cNvSpPr>
            <a:spLocks noGrp="1"/>
          </p:cNvSpPr>
          <p:nvPr>
            <p:ph type="dt" sz="half" idx="10"/>
          </p:nvPr>
        </p:nvSpPr>
        <p:spPr/>
        <p:txBody>
          <a:bodyPr/>
          <a:lstStyle/>
          <a:p>
            <a:fld id="{A86FBD38-2263-4973-9661-7191FE6A9F8C}" type="datetimeFigureOut">
              <a:rPr lang="es-ES" smtClean="0"/>
              <a:pPr/>
              <a:t>14/11/2025</a:t>
            </a:fld>
            <a:endParaRPr lang="es-ES"/>
          </a:p>
        </p:txBody>
      </p:sp>
      <p:sp>
        <p:nvSpPr>
          <p:cNvPr id="3" name="Marcador de pie de página 2">
            <a:extLst>
              <a:ext uri="{FF2B5EF4-FFF2-40B4-BE49-F238E27FC236}">
                <a16:creationId xmlns="" xmlns:a16="http://schemas.microsoft.com/office/drawing/2014/main" id="{45E4A97B-7299-EBBE-9B4F-293E2FBE82D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 xmlns:a16="http://schemas.microsoft.com/office/drawing/2014/main" id="{9F632483-3F98-7BBE-EBC0-90CB3BD37972}"/>
              </a:ext>
            </a:extLst>
          </p:cNvPr>
          <p:cNvSpPr>
            <a:spLocks noGrp="1"/>
          </p:cNvSpPr>
          <p:nvPr>
            <p:ph type="sldNum" sz="quarter" idx="12"/>
          </p:nvPr>
        </p:nvSpPr>
        <p:spPr/>
        <p:txBody>
          <a:bodyPr/>
          <a:lstStyle/>
          <a:p>
            <a:fld id="{B6874CCE-FD62-4E56-A963-15189B0E191F}" type="slidenum">
              <a:rPr lang="es-ES" smtClean="0"/>
              <a:pPr/>
              <a:t>‹#›</a:t>
            </a:fld>
            <a:endParaRPr lang="es-ES"/>
          </a:p>
        </p:txBody>
      </p:sp>
    </p:spTree>
    <p:extLst>
      <p:ext uri="{BB962C8B-B14F-4D97-AF65-F5344CB8AC3E}">
        <p14:creationId xmlns="" xmlns:p14="http://schemas.microsoft.com/office/powerpoint/2010/main" val="286215668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60421F4-D258-6670-78CB-85E108566A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EA526AC1-F12B-FF44-B8C5-0A2F800DE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 xmlns:a16="http://schemas.microsoft.com/office/drawing/2014/main" id="{8C41B966-6F50-2F92-35D6-05F484E8D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837A24AD-C5F7-317E-E030-415BDFBF68D0}"/>
              </a:ext>
            </a:extLst>
          </p:cNvPr>
          <p:cNvSpPr>
            <a:spLocks noGrp="1"/>
          </p:cNvSpPr>
          <p:nvPr>
            <p:ph type="dt" sz="half" idx="10"/>
          </p:nvPr>
        </p:nvSpPr>
        <p:spPr/>
        <p:txBody>
          <a:bodyPr/>
          <a:lstStyle/>
          <a:p>
            <a:fld id="{A86FBD38-2263-4973-9661-7191FE6A9F8C}" type="datetimeFigureOut">
              <a:rPr lang="es-ES" smtClean="0"/>
              <a:pPr/>
              <a:t>14/11/2025</a:t>
            </a:fld>
            <a:endParaRPr lang="es-ES"/>
          </a:p>
        </p:txBody>
      </p:sp>
      <p:sp>
        <p:nvSpPr>
          <p:cNvPr id="6" name="Marcador de pie de página 5">
            <a:extLst>
              <a:ext uri="{FF2B5EF4-FFF2-40B4-BE49-F238E27FC236}">
                <a16:creationId xmlns="" xmlns:a16="http://schemas.microsoft.com/office/drawing/2014/main" id="{5EADDE88-6BD9-CEE7-217B-E9D619CD5F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63B446C5-7CBF-45AA-139A-B410FBDCF5BD}"/>
              </a:ext>
            </a:extLst>
          </p:cNvPr>
          <p:cNvSpPr>
            <a:spLocks noGrp="1"/>
          </p:cNvSpPr>
          <p:nvPr>
            <p:ph type="sldNum" sz="quarter" idx="12"/>
          </p:nvPr>
        </p:nvSpPr>
        <p:spPr/>
        <p:txBody>
          <a:bodyPr/>
          <a:lstStyle/>
          <a:p>
            <a:fld id="{B6874CCE-FD62-4E56-A963-15189B0E191F}" type="slidenum">
              <a:rPr lang="es-ES" smtClean="0"/>
              <a:pPr/>
              <a:t>‹#›</a:t>
            </a:fld>
            <a:endParaRPr lang="es-ES"/>
          </a:p>
        </p:txBody>
      </p:sp>
    </p:spTree>
    <p:extLst>
      <p:ext uri="{BB962C8B-B14F-4D97-AF65-F5344CB8AC3E}">
        <p14:creationId xmlns="" xmlns:p14="http://schemas.microsoft.com/office/powerpoint/2010/main" val="72704539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DA1699A-7116-15D7-F798-42B51F9A63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 xmlns:a16="http://schemas.microsoft.com/office/drawing/2014/main" id="{01E33706-6567-36C2-264E-56E654A3D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 xmlns:a16="http://schemas.microsoft.com/office/drawing/2014/main" id="{5838CA84-D5F5-90F7-C693-5285C59BB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9AA38CFE-D145-7B0D-E9C4-18F78707A5B6}"/>
              </a:ext>
            </a:extLst>
          </p:cNvPr>
          <p:cNvSpPr>
            <a:spLocks noGrp="1"/>
          </p:cNvSpPr>
          <p:nvPr>
            <p:ph type="dt" sz="half" idx="10"/>
          </p:nvPr>
        </p:nvSpPr>
        <p:spPr/>
        <p:txBody>
          <a:bodyPr/>
          <a:lstStyle/>
          <a:p>
            <a:fld id="{A86FBD38-2263-4973-9661-7191FE6A9F8C}" type="datetimeFigureOut">
              <a:rPr lang="es-ES" smtClean="0"/>
              <a:pPr/>
              <a:t>14/11/2025</a:t>
            </a:fld>
            <a:endParaRPr lang="es-ES"/>
          </a:p>
        </p:txBody>
      </p:sp>
      <p:sp>
        <p:nvSpPr>
          <p:cNvPr id="6" name="Marcador de pie de página 5">
            <a:extLst>
              <a:ext uri="{FF2B5EF4-FFF2-40B4-BE49-F238E27FC236}">
                <a16:creationId xmlns="" xmlns:a16="http://schemas.microsoft.com/office/drawing/2014/main" id="{185108FB-0231-50EC-AC2D-3E5CD711B5E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6FAE3795-0AE9-47EF-C3AC-D9E8D126222A}"/>
              </a:ext>
            </a:extLst>
          </p:cNvPr>
          <p:cNvSpPr>
            <a:spLocks noGrp="1"/>
          </p:cNvSpPr>
          <p:nvPr>
            <p:ph type="sldNum" sz="quarter" idx="12"/>
          </p:nvPr>
        </p:nvSpPr>
        <p:spPr/>
        <p:txBody>
          <a:bodyPr/>
          <a:lstStyle/>
          <a:p>
            <a:fld id="{B6874CCE-FD62-4E56-A963-15189B0E191F}" type="slidenum">
              <a:rPr lang="es-ES" smtClean="0"/>
              <a:pPr/>
              <a:t>‹#›</a:t>
            </a:fld>
            <a:endParaRPr lang="es-ES"/>
          </a:p>
        </p:txBody>
      </p:sp>
    </p:spTree>
    <p:extLst>
      <p:ext uri="{BB962C8B-B14F-4D97-AF65-F5344CB8AC3E}">
        <p14:creationId xmlns="" xmlns:p14="http://schemas.microsoft.com/office/powerpoint/2010/main" val="164501873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34529DA4-FF84-0926-0F47-FD9BCC333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F869A495-1DFA-353F-7C10-1B0771E210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D80F3DE9-AEA6-5C58-60BB-6E06D794F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6FBD38-2263-4973-9661-7191FE6A9F8C}" type="datetimeFigureOut">
              <a:rPr lang="es-ES" smtClean="0"/>
              <a:pPr/>
              <a:t>14/11/2025</a:t>
            </a:fld>
            <a:endParaRPr lang="es-ES"/>
          </a:p>
        </p:txBody>
      </p:sp>
      <p:sp>
        <p:nvSpPr>
          <p:cNvPr id="5" name="Marcador de pie de página 4">
            <a:extLst>
              <a:ext uri="{FF2B5EF4-FFF2-40B4-BE49-F238E27FC236}">
                <a16:creationId xmlns="" xmlns:a16="http://schemas.microsoft.com/office/drawing/2014/main" id="{6F7B164B-E3A9-A657-C104-A680264CD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 xmlns:a16="http://schemas.microsoft.com/office/drawing/2014/main" id="{DC938021-E6BD-5127-27F1-1EC0E6CA7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874CCE-FD62-4E56-A963-15189B0E191F}" type="slidenum">
              <a:rPr lang="es-ES" smtClean="0"/>
              <a:pPr/>
              <a:t>‹#›</a:t>
            </a:fld>
            <a:endParaRPr lang="es-ES"/>
          </a:p>
        </p:txBody>
      </p:sp>
    </p:spTree>
    <p:extLst>
      <p:ext uri="{BB962C8B-B14F-4D97-AF65-F5344CB8AC3E}">
        <p14:creationId xmlns="" xmlns:p14="http://schemas.microsoft.com/office/powerpoint/2010/main" val="609597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solidFill>
                  <a:prstClr val="black">
                    <a:tint val="82000"/>
                  </a:prstClr>
                </a:solidFill>
              </a:rPr>
              <a:pPr/>
              <a:t>14/11/2025</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40981684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34529DA4-FF84-0926-0F47-FD9BCC333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F869A495-1DFA-353F-7C10-1B0771E210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D80F3DE9-AEA6-5C58-60BB-6E06D794F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6FBD38-2263-4973-9661-7191FE6A9F8C}" type="datetimeFigureOut">
              <a:rPr lang="es-ES" smtClean="0">
                <a:solidFill>
                  <a:prstClr val="black">
                    <a:tint val="82000"/>
                  </a:prstClr>
                </a:solidFill>
              </a:rPr>
              <a:pPr/>
              <a:t>14/11/2025</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6F7B164B-E3A9-A657-C104-A680264CD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DC938021-E6BD-5127-27F1-1EC0E6CA7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874CCE-FD62-4E56-A963-15189B0E191F}"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6095976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9.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9.xml"/><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D23B2B44-0AC0-3A8C-19E7-0A4E95ADF4D4}"/>
            </a:ext>
          </a:extLst>
        </p:cNvPr>
        <p:cNvGrpSpPr/>
        <p:nvPr/>
      </p:nvGrpSpPr>
      <p:grpSpPr>
        <a:xfrm>
          <a:off x="0" y="0"/>
          <a:ext cx="0" cy="0"/>
          <a:chOff x="0" y="0"/>
          <a:chExt cx="0" cy="0"/>
        </a:xfrm>
      </p:grpSpPr>
      <p:sp>
        <p:nvSpPr>
          <p:cNvPr id="12" name="Rectangle 11">
            <a:extLst>
              <a:ext uri="{FF2B5EF4-FFF2-40B4-BE49-F238E27FC236}">
                <a16:creationId xmlns="" xmlns:a16="http://schemas.microsoft.com/office/drawing/2014/main" id="{043017B7-DB56-477D-A4AE-8EC1B3C99C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999" cy="6857365"/>
          </a:xfrm>
          <a:prstGeom prst="rect">
            <a:avLst/>
          </a:prstGeom>
          <a:solidFill>
            <a:srgbClr val="EF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 xmlns:a16="http://schemas.microsoft.com/office/drawing/2014/main" id="{3AF6A671-C637-4547-85F4-51B6D188139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16200000">
            <a:off x="5306732" y="-354408"/>
            <a:ext cx="1340409" cy="11953876"/>
            <a:chOff x="329184" y="2"/>
            <a:chExt cx="524256" cy="5777807"/>
          </a:xfrm>
          <a:effectLst>
            <a:outerShdw blurRad="50800" dist="38100" dir="5400000" algn="t" rotWithShape="0">
              <a:prstClr val="black">
                <a:alpha val="40000"/>
              </a:prstClr>
            </a:outerShdw>
          </a:effectLst>
        </p:grpSpPr>
        <p:cxnSp>
          <p:nvCxnSpPr>
            <p:cNvPr id="15" name="Straight Connector 14">
              <a:extLst>
                <a:ext uri="{FF2B5EF4-FFF2-40B4-BE49-F238E27FC236}">
                  <a16:creationId xmlns="" xmlns:a16="http://schemas.microsoft.com/office/drawing/2014/main" id="{C575CF26-3D3C-4C5A-A2B7-00432016EF62}"/>
                </a:ext>
                <a:ext uri="{C183D7F6-B498-43B3-948B-1728B52AA6E4}">
                  <adec:decorative xmlns=""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329184" y="5777809"/>
              <a:ext cx="521208" cy="0"/>
            </a:xfrm>
            <a:prstGeom prst="line">
              <a:avLst/>
            </a:prstGeom>
            <a:ln w="152400">
              <a:solidFill>
                <a:srgbClr val="AC503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 xmlns:a16="http://schemas.microsoft.com/office/drawing/2014/main" id="{99413ED5-9ED4-4772-BCE4-2BCAE6B12E35}"/>
                </a:ext>
                <a:ext uri="{C183D7F6-B498-43B3-948B-1728B52AA6E4}">
                  <adec:decorative xmlns=""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 xmlns:p16="http://schemas.microsoft.com/office/powerpoint/2015/main" val="1"/>
                </p:ext>
              </p:extLst>
            </p:nvPr>
          </p:nvSpPr>
          <p:spPr>
            <a:xfrm>
              <a:off x="329184" y="2"/>
              <a:ext cx="524256" cy="5666779"/>
            </a:xfrm>
            <a:prstGeom prst="rect">
              <a:avLst/>
            </a:prstGeom>
            <a:solidFill>
              <a:srgbClr val="AC503C"/>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3">
            <a:extLst>
              <a:ext uri="{FF2B5EF4-FFF2-40B4-BE49-F238E27FC236}">
                <a16:creationId xmlns="" xmlns:a16="http://schemas.microsoft.com/office/drawing/2014/main" id="{4E335A5A-05CE-82FE-547F-33E195DE6709}"/>
              </a:ext>
              <a:ext uri="{C183D7F6-B498-43B3-948B-1728B52AA6E4}">
                <adec:decorative xmlns="" xmlns:adec="http://schemas.microsoft.com/office/drawing/2017/decorative" val="1"/>
              </a:ext>
            </a:extLst>
          </p:cNvPr>
          <p:cNvGrpSpPr>
            <a:grpSpLocks noGrp="1" noUngrp="1" noRot="1" noMove="1" noResize="1"/>
          </p:cNvGrpSpPr>
          <p:nvPr>
            <p:extLst>
              <p:ext uri="{386F3935-93C4-4BCD-93E2-E3B085C9AB24}">
                <p16:designElem xmlns="" xmlns:p16="http://schemas.microsoft.com/office/powerpoint/2015/main" val="1"/>
              </p:ext>
            </p:extLst>
          </p:nvPr>
        </p:nvGrpSpPr>
        <p:grpSpPr>
          <a:xfrm>
            <a:off x="11877676" y="153237"/>
            <a:ext cx="151684" cy="4612459"/>
            <a:chOff x="329184" y="1"/>
            <a:chExt cx="524256" cy="5777808"/>
          </a:xfrm>
          <a:effectLst>
            <a:outerShdw blurRad="50800" dist="38100" dir="5400000" algn="t" rotWithShape="0">
              <a:prstClr val="black">
                <a:alpha val="40000"/>
              </a:prstClr>
            </a:outerShdw>
          </a:effectLst>
        </p:grpSpPr>
        <p:cxnSp>
          <p:nvCxnSpPr>
            <p:cNvPr id="3" name="Straight Connector 14">
              <a:extLst>
                <a:ext uri="{FF2B5EF4-FFF2-40B4-BE49-F238E27FC236}">
                  <a16:creationId xmlns="" xmlns:a16="http://schemas.microsoft.com/office/drawing/2014/main" id="{656CB701-4BA0-311A-5FC3-A33C440596A3}"/>
                </a:ext>
                <a:ext uri="{C183D7F6-B498-43B3-948B-1728B52AA6E4}">
                  <adec:decorative xmlns=""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329184" y="5777809"/>
              <a:ext cx="521208" cy="0"/>
            </a:xfrm>
            <a:prstGeom prst="line">
              <a:avLst/>
            </a:prstGeom>
            <a:ln w="152400">
              <a:solidFill>
                <a:srgbClr val="A39E33"/>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5" name="Rectangle 15">
              <a:extLst>
                <a:ext uri="{FF2B5EF4-FFF2-40B4-BE49-F238E27FC236}">
                  <a16:creationId xmlns="" xmlns:a16="http://schemas.microsoft.com/office/drawing/2014/main" id="{7FD7E4A5-D391-857D-0649-2500356C8578}"/>
                </a:ext>
                <a:ext uri="{C183D7F6-B498-43B3-948B-1728B52AA6E4}">
                  <adec:decorative xmlns=""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 xmlns:p16="http://schemas.microsoft.com/office/powerpoint/2015/main" val="1"/>
                </p:ext>
              </p:extLst>
            </p:nvPr>
          </p:nvSpPr>
          <p:spPr>
            <a:xfrm>
              <a:off x="329184" y="1"/>
              <a:ext cx="524256" cy="5532119"/>
            </a:xfrm>
            <a:prstGeom prst="rect">
              <a:avLst/>
            </a:prstGeom>
            <a:solidFill>
              <a:srgbClr val="A39E33"/>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 xmlns:a16="http://schemas.microsoft.com/office/drawing/2014/main" id="{04357C93-F0CB-4A1C-8F77-4E90637898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 xmlns:p16="http://schemas.microsoft.com/office/powerpoint/2015/main" val="1"/>
              </p:ext>
            </p:extLst>
          </p:nvPr>
        </p:nvSpPr>
        <p:spPr>
          <a:xfrm>
            <a:off x="200891" y="153237"/>
            <a:ext cx="6580907" cy="65292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en un parque de diversiones&#10;&#10;El contenido generado por IA puede ser incorrecto.">
            <a:extLst>
              <a:ext uri="{FF2B5EF4-FFF2-40B4-BE49-F238E27FC236}">
                <a16:creationId xmlns="" xmlns:a16="http://schemas.microsoft.com/office/drawing/2014/main" id="{628E7398-3AAB-FEFB-713E-676D8FB4410B}"/>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 xmlns:a14="http://schemas.microsoft.com/office/drawing/2010/main"/>
              </a:ext>
            </a:extLst>
          </a:blip>
          <a:srcRect b="-2"/>
          <a:stretch>
            <a:fillRect/>
          </a:stretch>
        </p:blipFill>
        <p:spPr>
          <a:xfrm>
            <a:off x="473220" y="409006"/>
            <a:ext cx="6034416" cy="6060306"/>
          </a:xfrm>
          <a:prstGeom prst="rect">
            <a:avLst/>
          </a:prstGeom>
        </p:spPr>
      </p:pic>
      <p:sp>
        <p:nvSpPr>
          <p:cNvPr id="6" name="CuadroTexto 5">
            <a:extLst>
              <a:ext uri="{FF2B5EF4-FFF2-40B4-BE49-F238E27FC236}">
                <a16:creationId xmlns="" xmlns:a16="http://schemas.microsoft.com/office/drawing/2014/main" id="{CD7F6985-86F7-C5E9-CFAD-B2058DBD00B9}"/>
              </a:ext>
            </a:extLst>
          </p:cNvPr>
          <p:cNvSpPr txBox="1"/>
          <p:nvPr/>
        </p:nvSpPr>
        <p:spPr>
          <a:xfrm>
            <a:off x="6896100" y="565265"/>
            <a:ext cx="4828065" cy="4247317"/>
          </a:xfrm>
          <a:prstGeom prst="rect">
            <a:avLst/>
          </a:prstGeom>
          <a:noFill/>
        </p:spPr>
        <p:txBody>
          <a:bodyPr wrap="square" rtlCol="0">
            <a:spAutoFit/>
            <a:scene3d>
              <a:camera prst="orthographicFront"/>
              <a:lightRig rig="balanced" dir="t"/>
            </a:scene3d>
            <a:sp3d extrusionH="57150">
              <a:bevelT w="69850" h="69850" prst="divot"/>
            </a:sp3d>
          </a:bodyPr>
          <a:lstStyle/>
          <a:p>
            <a:pPr algn="ctr"/>
            <a:r>
              <a:rPr lang="pl-PL" sz="5400" b="1" dirty="0" smtClean="0">
                <a:ln w="9525">
                  <a:noFill/>
                  <a:prstDash val="solid"/>
                </a:ln>
                <a:solidFill>
                  <a:srgbClr val="AC503C"/>
                </a:solidFill>
                <a:effectLst>
                  <a:outerShdw blurRad="12700" dist="38100" dir="2700000" algn="tl" rotWithShape="0">
                    <a:srgbClr val="87832A"/>
                  </a:outerShdw>
                </a:effectLst>
              </a:rPr>
              <a:t>NAJWIĘKSZALOJALNOŚĆ</a:t>
            </a:r>
            <a:r>
              <a:rPr lang="en" sz="5400" b="1" dirty="0" smtClean="0">
                <a:ln w="9525">
                  <a:noFill/>
                  <a:prstDash val="solid"/>
                </a:ln>
                <a:solidFill>
                  <a:srgbClr val="AC503C"/>
                </a:solidFill>
                <a:effectLst>
                  <a:outerShdw blurRad="12700" dist="38100" dir="2700000" algn="tl" rotWithShape="0">
                    <a:srgbClr val="87832A"/>
                  </a:outerShdw>
                </a:effectLst>
              </a:rPr>
              <a:t>: </a:t>
            </a:r>
            <a:r>
              <a:rPr lang="pl-PL" sz="5400" b="1" dirty="0" smtClean="0">
                <a:ln w="9525">
                  <a:noFill/>
                  <a:prstDash val="solid"/>
                </a:ln>
                <a:solidFill>
                  <a:srgbClr val="AC503C"/>
                </a:solidFill>
                <a:effectLst>
                  <a:outerShdw blurRad="12700" dist="38100" dir="2700000" algn="tl" rotWithShape="0">
                    <a:srgbClr val="87832A"/>
                  </a:outerShdw>
                </a:effectLst>
              </a:rPr>
              <a:t>KULT W STREFIE WOJENNEJ</a:t>
            </a:r>
            <a:endParaRPr lang="en" sz="5400" b="1" dirty="0">
              <a:ln w="9525">
                <a:noFill/>
                <a:prstDash val="solid"/>
              </a:ln>
              <a:solidFill>
                <a:srgbClr val="AC503C"/>
              </a:solidFill>
              <a:effectLst>
                <a:outerShdw blurRad="12700" dist="38100" dir="2700000" algn="tl" rotWithShape="0">
                  <a:srgbClr val="87832A"/>
                </a:outerShdw>
              </a:effectLst>
            </a:endParaRPr>
          </a:p>
        </p:txBody>
      </p:sp>
      <p:sp>
        <p:nvSpPr>
          <p:cNvPr id="8" name="CuadroTexto 7">
            <a:extLst>
              <a:ext uri="{FF2B5EF4-FFF2-40B4-BE49-F238E27FC236}">
                <a16:creationId xmlns="" xmlns:a16="http://schemas.microsoft.com/office/drawing/2014/main" id="{5E142037-DADD-477F-244B-D3541866C284}"/>
              </a:ext>
            </a:extLst>
          </p:cNvPr>
          <p:cNvSpPr txBox="1"/>
          <p:nvPr/>
        </p:nvSpPr>
        <p:spPr>
          <a:xfrm>
            <a:off x="6779965" y="6343650"/>
            <a:ext cx="4935785" cy="338554"/>
          </a:xfrm>
          <a:prstGeom prst="rect">
            <a:avLst/>
          </a:prstGeom>
          <a:noFill/>
        </p:spPr>
        <p:txBody>
          <a:bodyPr wrap="square" rtlCol="0">
            <a:spAutoFit/>
          </a:bodyPr>
          <a:lstStyle/>
          <a:p>
            <a:pPr algn="ctr"/>
            <a:r>
              <a:rPr lang="pl-PL" sz="1600" b="1" dirty="0" smtClean="0">
                <a:solidFill>
                  <a:srgbClr val="797525"/>
                </a:solidFill>
              </a:rPr>
              <a:t>Lekcja 7 na 15. listopada</a:t>
            </a:r>
            <a:r>
              <a:rPr lang="en" sz="1600" b="1" dirty="0" smtClean="0">
                <a:solidFill>
                  <a:srgbClr val="797525"/>
                </a:solidFill>
              </a:rPr>
              <a:t> </a:t>
            </a:r>
            <a:r>
              <a:rPr lang="en" sz="1600" b="1" dirty="0">
                <a:solidFill>
                  <a:srgbClr val="797525"/>
                </a:solidFill>
              </a:rPr>
              <a:t>2025</a:t>
            </a:r>
          </a:p>
        </p:txBody>
      </p:sp>
    </p:spTree>
    <p:extLst>
      <p:ext uri="{BB962C8B-B14F-4D97-AF65-F5344CB8AC3E}">
        <p14:creationId xmlns="" xmlns:p14="http://schemas.microsoft.com/office/powerpoint/2010/main" val="307978559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a:extLst>
            <a:ext uri="{FF2B5EF4-FFF2-40B4-BE49-F238E27FC236}">
              <a16:creationId xmlns:a16="http://schemas.microsoft.com/office/drawing/2014/main" xmlns="" id="{8AB7A3B0-A4A9-BB80-4D96-B19F5AB8400D}"/>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xmlns="" id="{B5D88177-BD84-088A-E38F-A2F886325092}"/>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xmlns=""/>
              </a:ext>
            </a:extLst>
          </a:blip>
          <a:srcRect/>
          <a:stretch/>
        </p:blipFill>
        <p:spPr>
          <a:xfrm>
            <a:off x="3918522" y="2061605"/>
            <a:ext cx="8242998" cy="4796395"/>
          </a:xfrm>
          <a:prstGeom prst="rect">
            <a:avLst/>
          </a:prstGeom>
        </p:spPr>
      </p:pic>
      <p:sp>
        <p:nvSpPr>
          <p:cNvPr id="10" name="Rectángulo 9">
            <a:extLst>
              <a:ext uri="{FF2B5EF4-FFF2-40B4-BE49-F238E27FC236}">
                <a16:creationId xmlns:a16="http://schemas.microsoft.com/office/drawing/2014/main" xmlns="" id="{46BC2E8D-7309-E58B-43EC-F48F3080530A}"/>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8B5299"/>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3" name="CuadroTexto 2">
            <a:extLst>
              <a:ext uri="{FF2B5EF4-FFF2-40B4-BE49-F238E27FC236}">
                <a16:creationId xmlns:a16="http://schemas.microsoft.com/office/drawing/2014/main" xmlns="" id="{D9AD698D-D3D4-95D6-6D8A-B396472F939F}"/>
              </a:ext>
            </a:extLst>
          </p:cNvPr>
          <p:cNvSpPr txBox="1"/>
          <p:nvPr/>
        </p:nvSpPr>
        <p:spPr>
          <a:xfrm>
            <a:off x="3949002" y="0"/>
            <a:ext cx="8242998" cy="313932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6600" b="1" dirty="0">
                <a:ln/>
                <a:solidFill>
                  <a:srgbClr val="8B5299"/>
                </a:solidFill>
                <a:effectLst>
                  <a:outerShdw blurRad="38100" dist="38100" dir="2700000" algn="tl">
                    <a:srgbClr val="FFFF66">
                      <a:lumMod val="60000"/>
                      <a:lumOff val="40000"/>
                    </a:srgbClr>
                  </a:outerShdw>
                </a:effectLst>
              </a:rPr>
              <a:t>SZCZEGÓLNE MIEJSCE UWIELBIENIA</a:t>
            </a:r>
          </a:p>
        </p:txBody>
      </p:sp>
    </p:spTree>
    <p:extLst>
      <p:ext uri="{BB962C8B-B14F-4D97-AF65-F5344CB8AC3E}">
        <p14:creationId xmlns:p14="http://schemas.microsoft.com/office/powerpoint/2010/main" xmlns="" val="275521801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060442E0-E1A1-005B-0173-DD4D8D6862CA}"/>
              </a:ext>
            </a:extLst>
          </p:cNvPr>
          <p:cNvSpPr txBox="1"/>
          <p:nvPr/>
        </p:nvSpPr>
        <p:spPr>
          <a:xfrm>
            <a:off x="1" y="0"/>
            <a:ext cx="12192000" cy="769441"/>
          </a:xfrm>
          <a:prstGeom prst="rect">
            <a:avLst/>
          </a:prstGeom>
          <a:noFill/>
        </p:spPr>
        <p:txBody>
          <a:bodyPr wrap="square">
            <a:spAutoFit/>
          </a:bodyPr>
          <a:lstStyle/>
          <a:p>
            <a:pPr algn="ctr"/>
            <a:r>
              <a:rPr lang="en-US" sz="4400" b="1" dirty="0">
                <a:ln w="12700" cmpd="sng">
                  <a:solidFill>
                    <a:srgbClr val="00CC00"/>
                  </a:solidFill>
                  <a:prstDash val="solid"/>
                </a:ln>
                <a:gradFill>
                  <a:gsLst>
                    <a:gs pos="0">
                      <a:srgbClr val="00CC00"/>
                    </a:gs>
                    <a:gs pos="4000">
                      <a:srgbClr val="00CC00">
                        <a:lumMod val="60000"/>
                        <a:lumOff val="40000"/>
                      </a:srgbClr>
                    </a:gs>
                    <a:gs pos="87000">
                      <a:srgbClr val="00CC00">
                        <a:lumMod val="20000"/>
                        <a:lumOff val="80000"/>
                      </a:srgbClr>
                    </a:gs>
                  </a:gsLst>
                  <a:lin ang="5400000"/>
                </a:gradFill>
                <a:effectLst>
                  <a:outerShdw blurRad="38100" dist="38100" dir="2700000" algn="tl">
                    <a:srgbClr val="000000">
                      <a:alpha val="43137"/>
                    </a:srgbClr>
                  </a:outerShdw>
                </a:effectLst>
              </a:rPr>
              <a:t>WZNIESIENIE PRZYBYTKU</a:t>
            </a:r>
            <a:endParaRPr lang="en" sz="4400" b="1" dirty="0">
              <a:ln w="12700" cmpd="sng">
                <a:solidFill>
                  <a:srgbClr val="00CC00"/>
                </a:solidFill>
                <a:prstDash val="solid"/>
              </a:ln>
              <a:gradFill>
                <a:gsLst>
                  <a:gs pos="0">
                    <a:srgbClr val="00CC00"/>
                  </a:gs>
                  <a:gs pos="4000">
                    <a:srgbClr val="00CC00">
                      <a:lumMod val="60000"/>
                      <a:lumOff val="40000"/>
                    </a:srgbClr>
                  </a:gs>
                  <a:gs pos="87000">
                    <a:srgbClr val="00CC00">
                      <a:lumMod val="20000"/>
                      <a:lumOff val="80000"/>
                    </a:srgbClr>
                  </a:gs>
                </a:gsLst>
                <a:lin ang="5400000"/>
              </a:gra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xmlns="" id="{49D7992A-F478-2F95-E88A-722153034FB9}"/>
              </a:ext>
            </a:extLst>
          </p:cNvPr>
          <p:cNvSpPr txBox="1"/>
          <p:nvPr/>
        </p:nvSpPr>
        <p:spPr>
          <a:xfrm>
            <a:off x="1274516" y="641712"/>
            <a:ext cx="9478476" cy="646331"/>
          </a:xfrm>
          <a:prstGeom prst="rect">
            <a:avLst/>
          </a:prstGeom>
          <a:noFill/>
        </p:spPr>
        <p:txBody>
          <a:bodyPr wrap="square">
            <a:spAutoFit/>
          </a:bodyPr>
          <a:lstStyle/>
          <a:p>
            <a:pPr algn="ctr"/>
            <a:r>
              <a:rPr lang="pl-PL" b="1" dirty="0" smtClean="0">
                <a:solidFill>
                  <a:srgbClr val="FF9900">
                    <a:lumMod val="40000"/>
                    <a:lumOff val="60000"/>
                  </a:srgbClr>
                </a:solidFill>
                <a:effectLst>
                  <a:outerShdw blurRad="38100" dist="38100" dir="2700000" algn="tl">
                    <a:srgbClr val="000000">
                      <a:alpha val="43137"/>
                    </a:srgbClr>
                  </a:outerShdw>
                </a:effectLst>
                <a:latin typeface="Comic Sans MS" panose="030F0702030302020204" pitchFamily="66" charset="0"/>
              </a:rPr>
              <a:t>„I </a:t>
            </a:r>
            <a:r>
              <a:rPr lang="pl-PL" b="1" dirty="0">
                <a:solidFill>
                  <a:srgbClr val="FF9900">
                    <a:lumMod val="40000"/>
                    <a:lumOff val="60000"/>
                  </a:srgbClr>
                </a:solidFill>
                <a:effectLst>
                  <a:outerShdw blurRad="38100" dist="38100" dir="2700000" algn="tl">
                    <a:srgbClr val="000000">
                      <a:alpha val="43137"/>
                    </a:srgbClr>
                  </a:outerShdw>
                </a:effectLst>
                <a:latin typeface="Comic Sans MS" panose="030F0702030302020204" pitchFamily="66" charset="0"/>
              </a:rPr>
              <a:t>zgromadził się cały zbór synów izraelskich w </a:t>
            </a:r>
            <a:r>
              <a:rPr lang="pl-PL" b="1" dirty="0" err="1">
                <a:solidFill>
                  <a:srgbClr val="FF9900">
                    <a:lumMod val="40000"/>
                    <a:lumOff val="60000"/>
                  </a:srgbClr>
                </a:solidFill>
                <a:effectLst>
                  <a:outerShdw blurRad="38100" dist="38100" dir="2700000" algn="tl">
                    <a:srgbClr val="000000">
                      <a:alpha val="43137"/>
                    </a:srgbClr>
                  </a:outerShdw>
                </a:effectLst>
                <a:latin typeface="Comic Sans MS" panose="030F0702030302020204" pitchFamily="66" charset="0"/>
              </a:rPr>
              <a:t>Sylo</a:t>
            </a:r>
            <a:r>
              <a:rPr lang="pl-PL" b="1" dirty="0">
                <a:solidFill>
                  <a:srgbClr val="FF9900">
                    <a:lumMod val="40000"/>
                    <a:lumOff val="60000"/>
                  </a:srgbClr>
                </a:solidFill>
                <a:effectLst>
                  <a:outerShdw blurRad="38100" dist="38100" dir="2700000" algn="tl">
                    <a:srgbClr val="000000">
                      <a:alpha val="43137"/>
                    </a:srgbClr>
                  </a:outerShdw>
                </a:effectLst>
                <a:latin typeface="Comic Sans MS" panose="030F0702030302020204" pitchFamily="66" charset="0"/>
              </a:rPr>
              <a:t>, i umieścił tam Namiot Zgromadzenia, bo kraj był już przez nich </a:t>
            </a:r>
            <a:r>
              <a:rPr lang="pl-PL" b="1" dirty="0" smtClean="0">
                <a:solidFill>
                  <a:srgbClr val="FF9900">
                    <a:lumMod val="40000"/>
                    <a:lumOff val="60000"/>
                  </a:srgbClr>
                </a:solidFill>
                <a:effectLst>
                  <a:outerShdw blurRad="38100" dist="38100" dir="2700000" algn="tl">
                    <a:srgbClr val="000000">
                      <a:alpha val="43137"/>
                    </a:srgbClr>
                  </a:outerShdw>
                </a:effectLst>
                <a:latin typeface="Comic Sans MS" panose="030F0702030302020204" pitchFamily="66" charset="0"/>
              </a:rPr>
              <a:t>podbity</a:t>
            </a:r>
            <a:r>
              <a:rPr lang="en" b="1" dirty="0" smtClean="0">
                <a:solidFill>
                  <a:srgbClr val="FF9900">
                    <a:lumMod val="40000"/>
                    <a:lumOff val="60000"/>
                  </a:srgb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FF9900">
                    <a:lumMod val="40000"/>
                    <a:lumOff val="60000"/>
                  </a:srgbClr>
                </a:solidFill>
                <a:effectLst>
                  <a:outerShdw blurRad="38100" dist="38100" dir="2700000" algn="tl">
                    <a:srgbClr val="000000">
                      <a:alpha val="43137"/>
                    </a:srgbClr>
                  </a:outerShdw>
                </a:effectLst>
                <a:latin typeface="Comic Sans MS" panose="030F0702030302020204" pitchFamily="66" charset="0"/>
              </a:rPr>
              <a:t>(</a:t>
            </a:r>
            <a:r>
              <a:rPr lang="en" sz="1400" b="1" dirty="0" smtClean="0">
                <a:solidFill>
                  <a:srgbClr val="FF9900">
                    <a:lumMod val="40000"/>
                    <a:lumOff val="60000"/>
                  </a:srgbClr>
                </a:solidFill>
                <a:effectLst>
                  <a:outerShdw blurRad="38100" dist="38100" dir="2700000" algn="tl">
                    <a:srgbClr val="000000">
                      <a:alpha val="43137"/>
                    </a:srgbClr>
                  </a:outerShdw>
                </a:effectLst>
                <a:latin typeface="Comic Sans MS" panose="030F0702030302020204" pitchFamily="66" charset="0"/>
              </a:rPr>
              <a:t>Joz 18</a:t>
            </a:r>
            <a:r>
              <a:rPr lang="pl-PL" sz="1400" b="1" dirty="0" smtClean="0">
                <a:solidFill>
                  <a:srgbClr val="FF9900">
                    <a:lumMod val="40000"/>
                    <a:lumOff val="60000"/>
                  </a:srgbClr>
                </a:solidFill>
                <a:effectLst>
                  <a:outerShdw blurRad="38100" dist="38100" dir="2700000" algn="tl">
                    <a:srgbClr val="000000">
                      <a:alpha val="43137"/>
                    </a:srgbClr>
                  </a:outerShdw>
                </a:effectLst>
                <a:latin typeface="Comic Sans MS" panose="030F0702030302020204" pitchFamily="66" charset="0"/>
              </a:rPr>
              <a:t>,</a:t>
            </a:r>
            <a:r>
              <a:rPr lang="en" sz="1400" b="1" dirty="0" smtClean="0">
                <a:solidFill>
                  <a:srgbClr val="FF9900">
                    <a:lumMod val="40000"/>
                    <a:lumOff val="60000"/>
                  </a:srgbClr>
                </a:solidFill>
                <a:effectLst>
                  <a:outerShdw blurRad="38100" dist="38100" dir="2700000" algn="tl">
                    <a:srgbClr val="000000">
                      <a:alpha val="43137"/>
                    </a:srgbClr>
                  </a:outerShdw>
                </a:effectLst>
                <a:latin typeface="Comic Sans MS" panose="030F0702030302020204" pitchFamily="66" charset="0"/>
              </a:rPr>
              <a:t>1</a:t>
            </a:r>
            <a:r>
              <a:rPr lang="en" sz="1400" b="1" dirty="0">
                <a:solidFill>
                  <a:srgbClr val="FF9900">
                    <a:lumMod val="40000"/>
                    <a:lumOff val="60000"/>
                  </a:srgbClr>
                </a:solidFill>
                <a:effectLst>
                  <a:outerShdw blurRad="38100" dist="38100" dir="2700000" algn="tl">
                    <a:srgbClr val="000000">
                      <a:alpha val="43137"/>
                    </a:srgbClr>
                  </a:outerShdw>
                </a:effectLst>
                <a:latin typeface="Comic Sans MS" panose="030F0702030302020204" pitchFamily="66" charset="0"/>
              </a:rPr>
              <a:t>)</a:t>
            </a:r>
          </a:p>
        </p:txBody>
      </p:sp>
      <p:sp>
        <p:nvSpPr>
          <p:cNvPr id="5" name="CuadroTexto 4">
            <a:extLst>
              <a:ext uri="{FF2B5EF4-FFF2-40B4-BE49-F238E27FC236}">
                <a16:creationId xmlns:a16="http://schemas.microsoft.com/office/drawing/2014/main" xmlns="" id="{AC3663DC-416C-8A5A-CB5E-F431070FB8AB}"/>
              </a:ext>
            </a:extLst>
          </p:cNvPr>
          <p:cNvSpPr txBox="1"/>
          <p:nvPr/>
        </p:nvSpPr>
        <p:spPr>
          <a:xfrm>
            <a:off x="5083867" y="1447899"/>
            <a:ext cx="7108133" cy="1631216"/>
          </a:xfrm>
          <a:prstGeom prst="rect">
            <a:avLst/>
          </a:prstGeom>
          <a:noFill/>
        </p:spPr>
        <p:txBody>
          <a:bodyPr wrap="square" rtlCol="0">
            <a:spAutoFit/>
          </a:bodyPr>
          <a:lstStyle/>
          <a:p>
            <a:pPr>
              <a:spcBef>
                <a:spcPts val="600"/>
              </a:spcBef>
            </a:pPr>
            <a:r>
              <a:rPr lang="pl-PL" sz="2000" b="1" dirty="0">
                <a:solidFill>
                  <a:prstClr val="black"/>
                </a:solidFill>
              </a:rPr>
              <a:t>Ziemia została podbita przez Izrael. Terytorium zostało podzielone między najważniejsze plemiona, chociaż siedem plemion nie otrzymało jeszcze swojej części. Wojownicy z plemion Rubena, Gada i połowy plemienia </a:t>
            </a:r>
            <a:r>
              <a:rPr lang="pl-PL" sz="2000" b="1" dirty="0" err="1">
                <a:solidFill>
                  <a:prstClr val="black"/>
                </a:solidFill>
              </a:rPr>
              <a:t>Manassesa</a:t>
            </a:r>
            <a:r>
              <a:rPr lang="pl-PL" sz="2000" b="1" dirty="0">
                <a:solidFill>
                  <a:prstClr val="black"/>
                </a:solidFill>
              </a:rPr>
              <a:t> mieli zostać wysłani do swoich posiadłości za Jordanem.</a:t>
            </a:r>
            <a:endParaRPr lang="en" sz="2000" b="1" dirty="0">
              <a:solidFill>
                <a:prstClr val="black"/>
              </a:solidFill>
            </a:endParaRPr>
          </a:p>
        </p:txBody>
      </p:sp>
      <p:sp>
        <p:nvSpPr>
          <p:cNvPr id="6" name="CuadroTexto 5">
            <a:extLst>
              <a:ext uri="{FF2B5EF4-FFF2-40B4-BE49-F238E27FC236}">
                <a16:creationId xmlns:a16="http://schemas.microsoft.com/office/drawing/2014/main" xmlns="" id="{295796C3-1DF9-1F96-0911-E709927D377C}"/>
              </a:ext>
            </a:extLst>
          </p:cNvPr>
          <p:cNvSpPr txBox="1"/>
          <p:nvPr/>
        </p:nvSpPr>
        <p:spPr>
          <a:xfrm>
            <a:off x="136663" y="4181902"/>
            <a:ext cx="6535358" cy="1323439"/>
          </a:xfrm>
          <a:prstGeom prst="rect">
            <a:avLst/>
          </a:prstGeom>
          <a:noFill/>
        </p:spPr>
        <p:txBody>
          <a:bodyPr wrap="square">
            <a:spAutoFit/>
          </a:bodyPr>
          <a:lstStyle/>
          <a:p>
            <a:pPr>
              <a:spcBef>
                <a:spcPts val="600"/>
              </a:spcBef>
            </a:pPr>
            <a:r>
              <a:rPr lang="pl-PL" sz="2000" b="1" dirty="0">
                <a:solidFill>
                  <a:prstClr val="black"/>
                </a:solidFill>
              </a:rPr>
              <a:t>Świątynia, jako widzialne miejsce zamieszkania Boga, była punktem wspólnoty, w którym wszyscy jednoczyli się w modlitwie. Bez obecności Boga posiadanie ziemi nie miało znaczenia.</a:t>
            </a:r>
            <a:endParaRPr lang="en" sz="2000" b="1" dirty="0">
              <a:solidFill>
                <a:prstClr val="black"/>
              </a:solidFill>
            </a:endParaRPr>
          </a:p>
        </p:txBody>
      </p:sp>
      <p:pic>
        <p:nvPicPr>
          <p:cNvPr id="8" name="Imagen 7" descr="Imagen que contiene tabla, hombre, mujer, parado&#10;&#10;El contenido generado por IA puede ser incorrecto.">
            <a:extLst>
              <a:ext uri="{FF2B5EF4-FFF2-40B4-BE49-F238E27FC236}">
                <a16:creationId xmlns:a16="http://schemas.microsoft.com/office/drawing/2014/main" xmlns="" id="{CCE7CB52-F20B-39E9-5BE4-23D08240A145}"/>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52011" y="1620786"/>
            <a:ext cx="4521572" cy="2543844"/>
          </a:xfrm>
          <a:prstGeom prst="rect">
            <a:avLst/>
          </a:prstGeom>
          <a:effectLst>
            <a:innerShdw blurRad="114300">
              <a:prstClr val="black"/>
            </a:innerShdw>
          </a:effectLst>
        </p:spPr>
      </p:pic>
      <p:pic>
        <p:nvPicPr>
          <p:cNvPr id="12" name="Imagen 11" descr="Un dibujo de una persona&#10;&#10;El contenido generado por IA puede ser incorrecto.">
            <a:extLst>
              <a:ext uri="{FF2B5EF4-FFF2-40B4-BE49-F238E27FC236}">
                <a16:creationId xmlns:a16="http://schemas.microsoft.com/office/drawing/2014/main" xmlns="" id="{AF233373-0CDF-22F7-7C6D-03AE8ACA338C}"/>
              </a:ext>
            </a:extLst>
          </p:cNvPr>
          <p:cNvPicPr>
            <a:picLocks noChangeAspect="1"/>
          </p:cNvPicPr>
          <p:nvPr/>
        </p:nvPicPr>
        <p:blipFill rotWithShape="1">
          <a:blip r:embed="rId4" cstate="screen">
            <a:extLst>
              <a:ext uri="{28A0092B-C50C-407E-A947-70E740481C1C}">
                <a14:useLocalDpi xmlns:a14="http://schemas.microsoft.com/office/drawing/2010/main" xmlns=""/>
              </a:ext>
            </a:extLst>
          </a:blip>
          <a:srcRect/>
          <a:stretch>
            <a:fillRect/>
          </a:stretch>
        </p:blipFill>
        <p:spPr>
          <a:xfrm>
            <a:off x="6935492" y="4334866"/>
            <a:ext cx="5019386" cy="2307412"/>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xmlns="" id="{85F7ACC2-D1AE-45E6-46BB-336C72C5F987}"/>
              </a:ext>
            </a:extLst>
          </p:cNvPr>
          <p:cNvSpPr txBox="1"/>
          <p:nvPr/>
        </p:nvSpPr>
        <p:spPr>
          <a:xfrm>
            <a:off x="5083868" y="3265095"/>
            <a:ext cx="7108132" cy="1015663"/>
          </a:xfrm>
          <a:prstGeom prst="rect">
            <a:avLst/>
          </a:prstGeom>
          <a:noFill/>
        </p:spPr>
        <p:txBody>
          <a:bodyPr wrap="square">
            <a:spAutoFit/>
          </a:bodyPr>
          <a:lstStyle/>
          <a:p>
            <a:pPr>
              <a:spcBef>
                <a:spcPts val="600"/>
              </a:spcBef>
            </a:pPr>
            <a:r>
              <a:rPr lang="pl-PL" sz="2000" b="1" dirty="0">
                <a:solidFill>
                  <a:prstClr val="black"/>
                </a:solidFill>
              </a:rPr>
              <a:t>Zanim plemiona się rozdzieliły, dokonano szczególnego </a:t>
            </a:r>
            <a:r>
              <a:rPr lang="pl-PL" sz="2000" b="1" dirty="0" smtClean="0">
                <a:solidFill>
                  <a:prstClr val="black"/>
                </a:solidFill>
              </a:rPr>
              <a:t> i </a:t>
            </a:r>
            <a:r>
              <a:rPr lang="pl-PL" sz="2000" b="1" dirty="0">
                <a:solidFill>
                  <a:prstClr val="black"/>
                </a:solidFill>
              </a:rPr>
              <a:t>istotnego czynu: wzniesiono Przybytek, centrum kultu Izraela (</a:t>
            </a:r>
            <a:r>
              <a:rPr lang="pl-PL" sz="2000" b="1" dirty="0" err="1">
                <a:solidFill>
                  <a:prstClr val="black"/>
                </a:solidFill>
              </a:rPr>
              <a:t>Joz</a:t>
            </a:r>
            <a:r>
              <a:rPr lang="pl-PL" sz="2000" b="1" dirty="0">
                <a:solidFill>
                  <a:prstClr val="black"/>
                </a:solidFill>
              </a:rPr>
              <a:t> </a:t>
            </a:r>
            <a:r>
              <a:rPr lang="pl-PL" sz="2000" b="1" dirty="0" smtClean="0">
                <a:solidFill>
                  <a:prstClr val="black"/>
                </a:solidFill>
              </a:rPr>
              <a:t>18,1</a:t>
            </a:r>
            <a:r>
              <a:rPr lang="pl-PL" sz="2000" b="1" dirty="0">
                <a:solidFill>
                  <a:prstClr val="black"/>
                </a:solidFill>
              </a:rPr>
              <a:t>).</a:t>
            </a:r>
            <a:endParaRPr lang="en" sz="2000" b="1" dirty="0">
              <a:solidFill>
                <a:prstClr val="black"/>
              </a:solidFill>
            </a:endParaRPr>
          </a:p>
        </p:txBody>
      </p:sp>
      <p:sp>
        <p:nvSpPr>
          <p:cNvPr id="10" name="CuadroTexto 9">
            <a:extLst>
              <a:ext uri="{FF2B5EF4-FFF2-40B4-BE49-F238E27FC236}">
                <a16:creationId xmlns:a16="http://schemas.microsoft.com/office/drawing/2014/main" xmlns="" id="{96788630-C3EB-EFFE-13B4-AF3C4FA13904}"/>
              </a:ext>
            </a:extLst>
          </p:cNvPr>
          <p:cNvSpPr txBox="1"/>
          <p:nvPr/>
        </p:nvSpPr>
        <p:spPr>
          <a:xfrm>
            <a:off x="136662" y="5435722"/>
            <a:ext cx="6915067" cy="1323439"/>
          </a:xfrm>
          <a:prstGeom prst="rect">
            <a:avLst/>
          </a:prstGeom>
          <a:noFill/>
        </p:spPr>
        <p:txBody>
          <a:bodyPr wrap="square">
            <a:spAutoFit/>
          </a:bodyPr>
          <a:lstStyle/>
          <a:p>
            <a:pPr>
              <a:spcBef>
                <a:spcPts val="600"/>
              </a:spcBef>
            </a:pPr>
            <a:r>
              <a:rPr lang="pl-PL" sz="2000" b="1" dirty="0">
                <a:solidFill>
                  <a:prstClr val="black"/>
                </a:solidFill>
              </a:rPr>
              <a:t>Dzisiaj, kiedy wciąż istnieją giganci modernizmu i postmodernizmu, których należy pokonać, niezwykle ważne jest, abyśmy skupili naszą uwagę na Niebiańskiej Świątyni, gdzie Jezus wstawia się za nami.</a:t>
            </a:r>
            <a:endParaRPr lang="en" sz="2000" b="1" dirty="0">
              <a:solidFill>
                <a:prstClr val="black"/>
              </a:solidFill>
            </a:endParaRPr>
          </a:p>
        </p:txBody>
      </p:sp>
    </p:spTree>
    <p:extLst>
      <p:ext uri="{BB962C8B-B14F-4D97-AF65-F5344CB8AC3E}">
        <p14:creationId xmlns:p14="http://schemas.microsoft.com/office/powerpoint/2010/main" xmlns="" val="9441310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out)">
                                      <p:cBhvr>
                                        <p:cTn id="27" dur="750"/>
                                        <p:tgtEl>
                                          <p:spTgt spid="8"/>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ox(out)">
                                      <p:cBhvr>
                                        <p:cTn id="41" dur="750"/>
                                        <p:tgtEl>
                                          <p:spTgt spid="12"/>
                                        </p:tgtEl>
                                      </p:cBhvr>
                                    </p:animEffec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C83C5E04-8704-FA75-91CB-6CCB6272AFB5}"/>
              </a:ext>
            </a:extLst>
          </p:cNvPr>
          <p:cNvSpPr txBox="1"/>
          <p:nvPr/>
        </p:nvSpPr>
        <p:spPr>
          <a:xfrm>
            <a:off x="1568932" y="1108018"/>
            <a:ext cx="9054135" cy="4524315"/>
          </a:xfrm>
          <a:prstGeom prst="rect">
            <a:avLst/>
          </a:prstGeom>
          <a:noFill/>
        </p:spPr>
        <p:txBody>
          <a:bodyPr wrap="square">
            <a:spAutoFit/>
          </a:bodyPr>
          <a:lstStyle/>
          <a:p>
            <a:pPr>
              <a:spcBef>
                <a:spcPts val="600"/>
              </a:spcBef>
            </a:pPr>
            <a:r>
              <a:rPr lang="pl-PL" sz="2400" b="1" dirty="0">
                <a:solidFill>
                  <a:prstClr val="black"/>
                </a:solidFill>
                <a:latin typeface="Constantia" panose="02030602050306030303" pitchFamily="18" charset="0"/>
              </a:rPr>
              <a:t>„Nie minęło wiele tygodni, odkąd Mojżesz przekazał ludowi całą Księgę Powtórzonego Prawa w formie przemówień, a już Jozue ponownie odczytał prawo</a:t>
            </a:r>
            <a:r>
              <a:rPr lang="pl-PL" sz="2400" b="1" dirty="0" smtClean="0">
                <a:solidFill>
                  <a:prstClr val="black"/>
                </a:solidFill>
                <a:latin typeface="Constantia" panose="02030602050306030303" pitchFamily="18" charset="0"/>
              </a:rPr>
              <a:t>”. Nie </a:t>
            </a:r>
            <a:r>
              <a:rPr lang="pl-PL" sz="2400" b="1" dirty="0">
                <a:solidFill>
                  <a:prstClr val="black"/>
                </a:solidFill>
                <a:latin typeface="Constantia" panose="02030602050306030303" pitchFamily="18" charset="0"/>
              </a:rPr>
              <a:t>tylko mężczyźni izraelscy, ale „wszystkie kobiety i dzieci” słuchały odczytywania prawa, ponieważ ważne było, aby oni również znali swoje obowiązki i je wypełniali. </a:t>
            </a:r>
            <a:r>
              <a:rPr lang="pl-PL" sz="2400" b="1" dirty="0" smtClean="0">
                <a:solidFill>
                  <a:prstClr val="black"/>
                </a:solidFill>
                <a:latin typeface="Constantia" panose="02030602050306030303" pitchFamily="18" charset="0"/>
              </a:rPr>
              <a:t>[…] Każdy </a:t>
            </a:r>
            <a:r>
              <a:rPr lang="pl-PL" sz="2400" b="1" dirty="0">
                <a:solidFill>
                  <a:prstClr val="black"/>
                </a:solidFill>
                <a:latin typeface="Constantia" panose="02030602050306030303" pitchFamily="18" charset="0"/>
              </a:rPr>
              <a:t>rozdział i każdy werset Biblii jest komunikatem od Boga do ludzi. </a:t>
            </a:r>
            <a:r>
              <a:rPr lang="pl-PL" sz="2400" b="1" dirty="0">
                <a:solidFill>
                  <a:prstClr val="black"/>
                </a:solidFill>
                <a:latin typeface="Constantia" panose="02030602050306030303" pitchFamily="18" charset="0"/>
              </a:rPr>
              <a:t>Powinniśmy przywiązać jej przykazania jak znaki na naszych rękach i jako opaski między naszymi oczami. Jeśli będziemy ją studiować i przestrzegać, poprowadzi ona lud Boży, tak jak poprowadziła Izraelitów, słupem obłoku w dzień i słupem ognia w nocy.</a:t>
            </a:r>
            <a:r>
              <a:rPr lang="en-US" sz="2400" b="1" dirty="0">
                <a:solidFill>
                  <a:prstClr val="black"/>
                </a:solidFill>
                <a:latin typeface="Constantia" panose="02030602050306030303" pitchFamily="18" charset="0"/>
              </a:rPr>
              <a:t>”</a:t>
            </a:r>
            <a:endParaRPr lang="en" sz="2400" b="1" dirty="0">
              <a:solidFill>
                <a:prstClr val="black"/>
              </a:solidFill>
              <a:latin typeface="Constantia" panose="02030602050306030303" pitchFamily="18" charset="0"/>
            </a:endParaRPr>
          </a:p>
        </p:txBody>
      </p:sp>
      <p:sp>
        <p:nvSpPr>
          <p:cNvPr id="4" name="CuadroTexto 3">
            <a:extLst>
              <a:ext uri="{FF2B5EF4-FFF2-40B4-BE49-F238E27FC236}">
                <a16:creationId xmlns:a16="http://schemas.microsoft.com/office/drawing/2014/main" xmlns="" id="{348917C8-C459-2631-EC1B-75D21B4F1D77}"/>
              </a:ext>
            </a:extLst>
          </p:cNvPr>
          <p:cNvSpPr txBox="1"/>
          <p:nvPr/>
        </p:nvSpPr>
        <p:spPr>
          <a:xfrm>
            <a:off x="6311682" y="5510963"/>
            <a:ext cx="4363695" cy="338554"/>
          </a:xfrm>
          <a:prstGeom prst="rect">
            <a:avLst/>
          </a:prstGeom>
          <a:noFill/>
        </p:spPr>
        <p:txBody>
          <a:bodyPr wrap="none" rtlCol="0">
            <a:spAutoFit/>
          </a:bodyPr>
          <a:lstStyle/>
          <a:p>
            <a:pPr algn="r"/>
            <a:r>
              <a:rPr lang="en" sz="1600" b="1" dirty="0">
                <a:solidFill>
                  <a:prstClr val="black"/>
                </a:solidFill>
              </a:rPr>
              <a:t>EGW (</a:t>
            </a:r>
            <a:r>
              <a:rPr lang="en" sz="1600" b="1" i="1" dirty="0">
                <a:solidFill>
                  <a:prstClr val="black"/>
                </a:solidFill>
              </a:rPr>
              <a:t>Patriarchowie </a:t>
            </a:r>
            <a:r>
              <a:rPr lang="pl-PL" sz="1600" b="1" i="1" dirty="0" smtClean="0">
                <a:solidFill>
                  <a:prstClr val="black"/>
                </a:solidFill>
              </a:rPr>
              <a:t>i</a:t>
            </a:r>
            <a:r>
              <a:rPr lang="en" sz="1600" b="1" i="1" dirty="0" smtClean="0">
                <a:solidFill>
                  <a:prstClr val="black"/>
                </a:solidFill>
              </a:rPr>
              <a:t> </a:t>
            </a:r>
            <a:r>
              <a:rPr lang="en" sz="1600" b="1" i="1" dirty="0">
                <a:solidFill>
                  <a:prstClr val="black"/>
                </a:solidFill>
              </a:rPr>
              <a:t>prorocy</a:t>
            </a:r>
            <a:r>
              <a:rPr lang="en" sz="1600" b="1" dirty="0">
                <a:solidFill>
                  <a:prstClr val="black"/>
                </a:solidFill>
              </a:rPr>
              <a:t>, </a:t>
            </a:r>
            <a:r>
              <a:rPr lang="en" sz="1600" b="1" dirty="0" smtClean="0">
                <a:solidFill>
                  <a:prstClr val="black"/>
                </a:solidFill>
              </a:rPr>
              <a:t>s. </a:t>
            </a:r>
            <a:r>
              <a:rPr lang="en" sz="1600" b="1" dirty="0">
                <a:solidFill>
                  <a:prstClr val="black"/>
                </a:solidFill>
              </a:rPr>
              <a:t>500-504)</a:t>
            </a:r>
          </a:p>
        </p:txBody>
      </p:sp>
    </p:spTree>
    <p:extLst>
      <p:ext uri="{BB962C8B-B14F-4D97-AF65-F5344CB8AC3E}">
        <p14:creationId xmlns:p14="http://schemas.microsoft.com/office/powerpoint/2010/main" xmlns="" val="38207857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E1F15DAB-E596-47AC-CC4D-ACCADC781D8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xmlns="" id="{4F7B9026-36AD-42E4-B172-8D68F3A339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11" name="Imagen 10">
            <a:extLst>
              <a:ext uri="{FF2B5EF4-FFF2-40B4-BE49-F238E27FC236}">
                <a16:creationId xmlns:a16="http://schemas.microsoft.com/office/drawing/2014/main" xmlns="" id="{3E7579D2-7AED-3564-1F3F-C9D547A03F69}"/>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xmlns=""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a:extLst>
              <a:ext uri="{FF2B5EF4-FFF2-40B4-BE49-F238E27FC236}">
                <a16:creationId xmlns:a16="http://schemas.microsoft.com/office/drawing/2014/main" xmlns="" id="{62EFF39D-F303-F9BE-3F11-FD51E0665671}"/>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xmlns="" val="0"/>
              </a:ext>
            </a:extLst>
          </a:blip>
          <a:srcRect t="24944" b="315"/>
          <a:stretch>
            <a:fillRect/>
          </a:stretch>
        </p:blipFill>
        <p:spPr>
          <a:xfrm>
            <a:off x="4175452" y="171716"/>
            <a:ext cx="3822924" cy="283274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a:extLst>
              <a:ext uri="{FF2B5EF4-FFF2-40B4-BE49-F238E27FC236}">
                <a16:creationId xmlns:a16="http://schemas.microsoft.com/office/drawing/2014/main" xmlns="" id="{1C887D4B-80CD-15B5-5B2D-E038DBFA405F}"/>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xmlns="" val="0"/>
              </a:ext>
            </a:extLst>
          </a:blip>
          <a:srcRect t="3542" r="-3" b="-3"/>
          <a:stretch>
            <a:fillRect/>
          </a:stretch>
        </p:blipFill>
        <p:spPr>
          <a:xfrm>
            <a:off x="8188032" y="171716"/>
            <a:ext cx="3799007"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xmlns="" id="{32D183F3-68F4-6D85-8402-F5A45A365779}"/>
              </a:ext>
            </a:extLst>
          </p:cNvPr>
          <p:cNvSpPr txBox="1"/>
          <p:nvPr/>
        </p:nvSpPr>
        <p:spPr>
          <a:xfrm>
            <a:off x="3952875" y="3041349"/>
            <a:ext cx="4381500" cy="3570208"/>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pl-PL" sz="3200" b="1" dirty="0" smtClean="0">
                <a:ln w="12700" cmpd="sng">
                  <a:noFill/>
                  <a:prstDash val="solid"/>
                </a:ln>
                <a:solidFill>
                  <a:srgbClr val="F2601E"/>
                </a:solidFill>
                <a:latin typeface="Comic Sans MS" panose="030F0702030302020204" pitchFamily="66" charset="0"/>
              </a:rPr>
              <a:t>„Ale szukajcie najpierw Królestwa Bożego i sprawiedliwości jego, a wszystko inne będzie wam dodane</a:t>
            </a:r>
            <a:r>
              <a:rPr lang="es-ES" sz="3200" b="1" dirty="0" smtClean="0">
                <a:ln w="12700" cmpd="sng">
                  <a:noFill/>
                  <a:prstDash val="solid"/>
                </a:ln>
                <a:solidFill>
                  <a:srgbClr val="F2601E"/>
                </a:solidFill>
                <a:latin typeface="Comic Sans MS" panose="030F0702030302020204" pitchFamily="66" charset="0"/>
              </a:rPr>
              <a:t>”</a:t>
            </a:r>
            <a:endParaRPr lang="es-ES" sz="3200" b="1" dirty="0">
              <a:ln w="12700" cmpd="sng">
                <a:noFill/>
                <a:prstDash val="solid"/>
              </a:ln>
              <a:solidFill>
                <a:srgbClr val="F2601E"/>
              </a:solidFill>
              <a:latin typeface="Comic Sans MS" panose="030F0702030302020204" pitchFamily="66" charset="0"/>
            </a:endParaRPr>
          </a:p>
          <a:p>
            <a:pPr algn="ctr">
              <a:spcBef>
                <a:spcPts val="1200"/>
              </a:spcBef>
            </a:pPr>
            <a:r>
              <a:rPr lang="pl-PL" sz="2400" b="1" dirty="0" smtClean="0">
                <a:ln w="12700" cmpd="sng">
                  <a:noFill/>
                  <a:prstDash val="solid"/>
                </a:ln>
                <a:solidFill>
                  <a:srgbClr val="F2601E"/>
                </a:solidFill>
                <a:latin typeface="Comic Sans MS" panose="030F0702030302020204" pitchFamily="66" charset="0"/>
              </a:rPr>
              <a:t>Mateusz</a:t>
            </a:r>
            <a:r>
              <a:rPr lang="es-ES" sz="2400" b="1" dirty="0" smtClean="0">
                <a:ln w="12700" cmpd="sng">
                  <a:noFill/>
                  <a:prstDash val="solid"/>
                </a:ln>
                <a:solidFill>
                  <a:srgbClr val="F2601E"/>
                </a:solidFill>
                <a:latin typeface="Comic Sans MS" panose="030F0702030302020204" pitchFamily="66" charset="0"/>
              </a:rPr>
              <a:t> 6</a:t>
            </a:r>
            <a:r>
              <a:rPr lang="pl-PL" sz="2400" b="1" dirty="0" smtClean="0">
                <a:ln w="12700" cmpd="sng">
                  <a:noFill/>
                  <a:prstDash val="solid"/>
                </a:ln>
                <a:solidFill>
                  <a:srgbClr val="F2601E"/>
                </a:solidFill>
                <a:latin typeface="Comic Sans MS" panose="030F0702030302020204" pitchFamily="66" charset="0"/>
              </a:rPr>
              <a:t>,</a:t>
            </a:r>
            <a:r>
              <a:rPr lang="es-ES" sz="2400" b="1" dirty="0" smtClean="0">
                <a:ln w="12700" cmpd="sng">
                  <a:noFill/>
                  <a:prstDash val="solid"/>
                </a:ln>
                <a:solidFill>
                  <a:srgbClr val="F2601E"/>
                </a:solidFill>
                <a:latin typeface="Comic Sans MS" panose="030F0702030302020204" pitchFamily="66" charset="0"/>
              </a:rPr>
              <a:t>33</a:t>
            </a:r>
            <a:endParaRPr lang="es-ES" sz="2400" b="1" dirty="0">
              <a:ln w="12700" cmpd="sng">
                <a:noFill/>
                <a:prstDash val="solid"/>
              </a:ln>
              <a:solidFill>
                <a:srgbClr val="F2601E"/>
              </a:solidFill>
              <a:latin typeface="Comic Sans MS" panose="030F0702030302020204" pitchFamily="66" charset="0"/>
            </a:endParaRPr>
          </a:p>
        </p:txBody>
      </p:sp>
    </p:spTree>
    <p:extLst>
      <p:ext uri="{BB962C8B-B14F-4D97-AF65-F5344CB8AC3E}">
        <p14:creationId xmlns:p14="http://schemas.microsoft.com/office/powerpoint/2010/main" xmlns="" val="2831849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08A5702B-6E3C-A7AB-AC4C-11D11F962A0B}"/>
              </a:ext>
            </a:extLst>
          </p:cNvPr>
          <p:cNvSpPr txBox="1"/>
          <p:nvPr/>
        </p:nvSpPr>
        <p:spPr>
          <a:xfrm>
            <a:off x="5791199" y="3288030"/>
            <a:ext cx="6400801" cy="3400931"/>
          </a:xfrm>
          <a:prstGeom prst="rect">
            <a:avLst/>
          </a:prstGeom>
          <a:noFill/>
        </p:spPr>
        <p:txBody>
          <a:bodyPr wrap="square" rtlCol="0">
            <a:spAutoFit/>
          </a:bodyPr>
          <a:lstStyle/>
          <a:p>
            <a:pPr>
              <a:spcBef>
                <a:spcPts val="600"/>
              </a:spcBef>
            </a:pPr>
            <a:r>
              <a:rPr lang="en" sz="2000" dirty="0">
                <a:effectLst>
                  <a:outerShdw blurRad="38100" dist="38100" dir="2700000" algn="tl">
                    <a:srgbClr val="000000">
                      <a:alpha val="43137"/>
                    </a:srgbClr>
                  </a:outerShdw>
                </a:effectLst>
                <a:highlight>
                  <a:srgbClr val="FDEC58"/>
                </a:highlight>
              </a:rPr>
              <a:t> </a:t>
            </a:r>
            <a:r>
              <a:rPr lang="pl-PL" sz="2000" dirty="0" smtClean="0">
                <a:effectLst>
                  <a:outerShdw blurRad="38100" dist="38100" dir="2700000" algn="tl">
                    <a:srgbClr val="000000">
                      <a:alpha val="43137"/>
                    </a:srgbClr>
                  </a:outerShdw>
                </a:effectLst>
                <a:highlight>
                  <a:srgbClr val="FDEC58"/>
                </a:highlight>
              </a:rPr>
              <a:t>Uwielbienie </a:t>
            </a:r>
            <a:r>
              <a:rPr lang="pl-PL" sz="2000" dirty="0" smtClean="0">
                <a:effectLst>
                  <a:outerShdw blurRad="38100" dist="38100" dir="2700000" algn="tl">
                    <a:srgbClr val="000000">
                      <a:alpha val="43137"/>
                    </a:srgbClr>
                  </a:outerShdw>
                </a:effectLst>
                <a:highlight>
                  <a:srgbClr val="FDEC58"/>
                </a:highlight>
              </a:rPr>
              <a:t>przed podbojem</a:t>
            </a:r>
            <a:r>
              <a:rPr lang="en" sz="2000" dirty="0" smtClean="0">
                <a:effectLst>
                  <a:outerShdw blurRad="38100" dist="38100" dir="2700000" algn="tl">
                    <a:srgbClr val="000000">
                      <a:alpha val="43137"/>
                    </a:srgbClr>
                  </a:outerShdw>
                </a:effectLst>
                <a:highlight>
                  <a:srgbClr val="FDEC58"/>
                </a:highlight>
              </a:rPr>
              <a:t>:</a:t>
            </a:r>
            <a:endParaRPr lang="en" sz="2000" dirty="0">
              <a:effectLst>
                <a:outerShdw blurRad="38100" dist="38100" dir="2700000" algn="tl">
                  <a:srgbClr val="000000">
                    <a:alpha val="43137"/>
                  </a:srgbClr>
                </a:outerShdw>
              </a:effectLst>
              <a:highlight>
                <a:srgbClr val="FDEC58"/>
              </a:highlight>
            </a:endParaRPr>
          </a:p>
          <a:p>
            <a:pPr lvl="1">
              <a:spcBef>
                <a:spcPts val="600"/>
              </a:spcBef>
            </a:pPr>
            <a:r>
              <a:rPr lang="pl-PL" sz="2000" b="1" dirty="0" smtClean="0">
                <a:solidFill>
                  <a:schemeClr val="bg1"/>
                </a:solidFill>
                <a:effectLst>
                  <a:glow rad="38100">
                    <a:srgbClr val="345E4D"/>
                  </a:glow>
                  <a:outerShdw blurRad="38100" dist="38100" dir="2700000" algn="tl">
                    <a:srgbClr val="000000">
                      <a:alpha val="43137"/>
                    </a:srgbClr>
                  </a:outerShdw>
                </a:effectLst>
              </a:rPr>
              <a:t>Odnowienie przymierza</a:t>
            </a:r>
            <a:r>
              <a:rPr lang="en" sz="2000" b="1" dirty="0" smtClean="0">
                <a:solidFill>
                  <a:schemeClr val="bg1"/>
                </a:solidFill>
                <a:effectLst>
                  <a:glow rad="38100">
                    <a:srgbClr val="345E4D"/>
                  </a:glow>
                  <a:outerShdw blurRad="38100" dist="38100" dir="2700000" algn="tl">
                    <a:srgbClr val="000000">
                      <a:alpha val="43137"/>
                    </a:srgbClr>
                  </a:outerShdw>
                </a:effectLst>
              </a:rPr>
              <a:t> (</a:t>
            </a:r>
            <a:r>
              <a:rPr lang="pl-PL" sz="2000" b="1" dirty="0" smtClean="0">
                <a:solidFill>
                  <a:schemeClr val="bg1"/>
                </a:solidFill>
                <a:effectLst>
                  <a:glow rad="38100">
                    <a:srgbClr val="345E4D"/>
                  </a:glow>
                  <a:outerShdw blurRad="38100" dist="38100" dir="2700000" algn="tl">
                    <a:srgbClr val="000000">
                      <a:alpha val="43137"/>
                    </a:srgbClr>
                  </a:outerShdw>
                </a:effectLst>
              </a:rPr>
              <a:t>Jozue</a:t>
            </a:r>
            <a:r>
              <a:rPr lang="en" sz="2000" b="1" dirty="0" smtClean="0">
                <a:solidFill>
                  <a:schemeClr val="bg1"/>
                </a:solidFill>
                <a:effectLst>
                  <a:glow rad="38100">
                    <a:srgbClr val="345E4D"/>
                  </a:glow>
                  <a:outerShdw blurRad="38100" dist="38100" dir="2700000" algn="tl">
                    <a:srgbClr val="000000">
                      <a:alpha val="43137"/>
                    </a:srgbClr>
                  </a:outerShdw>
                </a:effectLst>
              </a:rPr>
              <a:t> 5</a:t>
            </a:r>
            <a:r>
              <a:rPr lang="pl-PL" sz="2000" b="1" dirty="0" smtClean="0">
                <a:solidFill>
                  <a:schemeClr val="bg1"/>
                </a:solidFill>
                <a:effectLst>
                  <a:glow rad="38100">
                    <a:srgbClr val="345E4D"/>
                  </a:glow>
                  <a:outerShdw blurRad="38100" dist="38100" dir="2700000" algn="tl">
                    <a:srgbClr val="000000">
                      <a:alpha val="43137"/>
                    </a:srgbClr>
                  </a:outerShdw>
                </a:effectLst>
              </a:rPr>
              <a:t>,</a:t>
            </a:r>
            <a:r>
              <a:rPr lang="en" sz="2000" b="1" dirty="0" smtClean="0">
                <a:solidFill>
                  <a:schemeClr val="bg1"/>
                </a:solidFill>
                <a:effectLst>
                  <a:glow rad="38100">
                    <a:srgbClr val="345E4D"/>
                  </a:glow>
                  <a:outerShdw blurRad="38100" dist="38100" dir="2700000" algn="tl">
                    <a:srgbClr val="000000">
                      <a:alpha val="43137"/>
                    </a:srgbClr>
                  </a:outerShdw>
                </a:effectLst>
              </a:rPr>
              <a:t>1-9</a:t>
            </a:r>
            <a:r>
              <a:rPr lang="en" sz="2000" b="1" dirty="0">
                <a:solidFill>
                  <a:schemeClr val="bg1"/>
                </a:solidFill>
                <a:effectLst>
                  <a:glow rad="38100">
                    <a:srgbClr val="345E4D"/>
                  </a:glow>
                  <a:outerShdw blurRad="38100" dist="38100" dir="2700000" algn="tl">
                    <a:srgbClr val="000000">
                      <a:alpha val="43137"/>
                    </a:srgbClr>
                  </a:outerShdw>
                </a:effectLst>
              </a:rPr>
              <a:t>)</a:t>
            </a:r>
          </a:p>
          <a:p>
            <a:pPr lvl="1">
              <a:spcBef>
                <a:spcPts val="600"/>
              </a:spcBef>
            </a:pPr>
            <a:r>
              <a:rPr lang="pl-PL" sz="2000" b="1" dirty="0" smtClean="0">
                <a:solidFill>
                  <a:schemeClr val="bg1"/>
                </a:solidFill>
                <a:effectLst>
                  <a:glow rad="38100">
                    <a:srgbClr val="345E4D"/>
                  </a:glow>
                  <a:outerShdw blurRad="38100" dist="38100" dir="2700000" algn="tl">
                    <a:srgbClr val="000000">
                      <a:alpha val="43137"/>
                    </a:srgbClr>
                  </a:outerShdw>
                </a:effectLst>
              </a:rPr>
              <a:t>Pierwsza Pascha w Kanaanie</a:t>
            </a:r>
            <a:r>
              <a:rPr lang="en" sz="2000" b="1" dirty="0" smtClean="0">
                <a:solidFill>
                  <a:schemeClr val="bg1"/>
                </a:solidFill>
                <a:effectLst>
                  <a:glow rad="38100">
                    <a:srgbClr val="345E4D"/>
                  </a:glow>
                  <a:outerShdw blurRad="38100" dist="38100" dir="2700000" algn="tl">
                    <a:srgbClr val="000000">
                      <a:alpha val="43137"/>
                    </a:srgbClr>
                  </a:outerShdw>
                </a:effectLst>
              </a:rPr>
              <a:t> (</a:t>
            </a:r>
            <a:r>
              <a:rPr lang="pl-PL" sz="2000" b="1" dirty="0" smtClean="0">
                <a:solidFill>
                  <a:schemeClr val="bg1"/>
                </a:solidFill>
                <a:effectLst>
                  <a:glow rad="38100">
                    <a:srgbClr val="345E4D"/>
                  </a:glow>
                  <a:outerShdw blurRad="38100" dist="38100" dir="2700000" algn="tl">
                    <a:srgbClr val="000000">
                      <a:alpha val="43137"/>
                    </a:srgbClr>
                  </a:outerShdw>
                </a:effectLst>
              </a:rPr>
              <a:t>Jozue</a:t>
            </a:r>
            <a:r>
              <a:rPr lang="en" sz="2000" b="1" dirty="0" smtClean="0">
                <a:solidFill>
                  <a:schemeClr val="bg1"/>
                </a:solidFill>
                <a:effectLst>
                  <a:glow rad="38100">
                    <a:srgbClr val="345E4D"/>
                  </a:glow>
                  <a:outerShdw blurRad="38100" dist="38100" dir="2700000" algn="tl">
                    <a:srgbClr val="000000">
                      <a:alpha val="43137"/>
                    </a:srgbClr>
                  </a:outerShdw>
                </a:effectLst>
              </a:rPr>
              <a:t> 5</a:t>
            </a:r>
            <a:r>
              <a:rPr lang="pl-PL" sz="2000" b="1" dirty="0" smtClean="0">
                <a:solidFill>
                  <a:schemeClr val="bg1"/>
                </a:solidFill>
                <a:effectLst>
                  <a:glow rad="38100">
                    <a:srgbClr val="345E4D"/>
                  </a:glow>
                  <a:outerShdw blurRad="38100" dist="38100" dir="2700000" algn="tl">
                    <a:srgbClr val="000000">
                      <a:alpha val="43137"/>
                    </a:srgbClr>
                  </a:outerShdw>
                </a:effectLst>
              </a:rPr>
              <a:t>,</a:t>
            </a:r>
            <a:r>
              <a:rPr lang="en" sz="2000" b="1" dirty="0" smtClean="0">
                <a:solidFill>
                  <a:schemeClr val="bg1"/>
                </a:solidFill>
                <a:effectLst>
                  <a:glow rad="38100">
                    <a:srgbClr val="345E4D"/>
                  </a:glow>
                  <a:outerShdw blurRad="38100" dist="38100" dir="2700000" algn="tl">
                    <a:srgbClr val="000000">
                      <a:alpha val="43137"/>
                    </a:srgbClr>
                  </a:outerShdw>
                </a:effectLst>
              </a:rPr>
              <a:t>10-12</a:t>
            </a:r>
            <a:r>
              <a:rPr lang="en" sz="2000" b="1" dirty="0">
                <a:solidFill>
                  <a:schemeClr val="bg1"/>
                </a:solidFill>
                <a:effectLst>
                  <a:glow rad="38100">
                    <a:srgbClr val="345E4D"/>
                  </a:glow>
                  <a:outerShdw blurRad="38100" dist="38100" dir="2700000" algn="tl">
                    <a:srgbClr val="000000">
                      <a:alpha val="43137"/>
                    </a:srgbClr>
                  </a:outerShdw>
                </a:effectLst>
              </a:rPr>
              <a:t>)</a:t>
            </a:r>
          </a:p>
          <a:p>
            <a:pPr>
              <a:spcBef>
                <a:spcPts val="1800"/>
              </a:spcBef>
            </a:pPr>
            <a:r>
              <a:rPr lang="en" sz="2000" dirty="0">
                <a:effectLst>
                  <a:outerShdw blurRad="38100" dist="38100" dir="2700000" algn="tl">
                    <a:srgbClr val="000000">
                      <a:alpha val="43137"/>
                    </a:srgbClr>
                  </a:outerShdw>
                </a:effectLst>
                <a:highlight>
                  <a:srgbClr val="E19EBD"/>
                </a:highlight>
              </a:rPr>
              <a:t> </a:t>
            </a:r>
            <a:r>
              <a:rPr lang="pl-PL" sz="2000" dirty="0" smtClean="0">
                <a:effectLst>
                  <a:outerShdw blurRad="38100" dist="38100" dir="2700000" algn="tl">
                    <a:srgbClr val="000000">
                      <a:alpha val="43137"/>
                    </a:srgbClr>
                  </a:outerShdw>
                </a:effectLst>
                <a:highlight>
                  <a:srgbClr val="E19EBD"/>
                </a:highlight>
              </a:rPr>
              <a:t>Uwielbienie </a:t>
            </a:r>
            <a:r>
              <a:rPr lang="pl-PL" sz="2000" dirty="0" smtClean="0">
                <a:effectLst>
                  <a:outerShdw blurRad="38100" dist="38100" dir="2700000" algn="tl">
                    <a:srgbClr val="000000">
                      <a:alpha val="43137"/>
                    </a:srgbClr>
                  </a:outerShdw>
                </a:effectLst>
                <a:highlight>
                  <a:srgbClr val="E19EBD"/>
                </a:highlight>
              </a:rPr>
              <a:t>wśród gór</a:t>
            </a:r>
            <a:r>
              <a:rPr lang="en" sz="2000" dirty="0" smtClean="0">
                <a:effectLst>
                  <a:outerShdw blurRad="38100" dist="38100" dir="2700000" algn="tl">
                    <a:srgbClr val="000000">
                      <a:alpha val="43137"/>
                    </a:srgbClr>
                  </a:outerShdw>
                </a:effectLst>
                <a:highlight>
                  <a:srgbClr val="E19EBD"/>
                </a:highlight>
              </a:rPr>
              <a:t>:</a:t>
            </a:r>
            <a:endParaRPr lang="en" sz="2000" dirty="0">
              <a:effectLst>
                <a:outerShdw blurRad="38100" dist="38100" dir="2700000" algn="tl">
                  <a:srgbClr val="000000">
                    <a:alpha val="43137"/>
                  </a:srgbClr>
                </a:outerShdw>
              </a:effectLst>
              <a:highlight>
                <a:srgbClr val="E19EBD"/>
              </a:highlight>
            </a:endParaRPr>
          </a:p>
          <a:p>
            <a:pPr lvl="1">
              <a:spcBef>
                <a:spcPts val="600"/>
              </a:spcBef>
            </a:pPr>
            <a:r>
              <a:rPr lang="pl-PL" sz="2000" b="1" dirty="0" smtClean="0">
                <a:solidFill>
                  <a:schemeClr val="bg1"/>
                </a:solidFill>
                <a:effectLst>
                  <a:glow rad="38100">
                    <a:srgbClr val="345E4D"/>
                  </a:glow>
                  <a:outerShdw blurRad="38100" dist="38100" dir="2700000" algn="tl">
                    <a:srgbClr val="000000">
                      <a:alpha val="43137"/>
                    </a:srgbClr>
                  </a:outerShdw>
                </a:effectLst>
              </a:rPr>
              <a:t>Ołtarz </a:t>
            </a:r>
            <a:r>
              <a:rPr lang="pl-PL" sz="2000" b="1" dirty="0" smtClean="0">
                <a:solidFill>
                  <a:schemeClr val="bg1"/>
                </a:solidFill>
                <a:effectLst>
                  <a:glow rad="38100">
                    <a:srgbClr val="345E4D"/>
                  </a:glow>
                  <a:outerShdw blurRad="38100" dist="38100" dir="2700000" algn="tl">
                    <a:srgbClr val="000000">
                      <a:alpha val="43137"/>
                    </a:srgbClr>
                  </a:outerShdw>
                </a:effectLst>
              </a:rPr>
              <a:t>do oddawania czci</a:t>
            </a:r>
            <a:r>
              <a:rPr lang="en" sz="2000" b="1" dirty="0" smtClean="0">
                <a:solidFill>
                  <a:schemeClr val="bg1"/>
                </a:solidFill>
                <a:effectLst>
                  <a:glow rad="38100">
                    <a:srgbClr val="345E4D"/>
                  </a:glow>
                  <a:outerShdw blurRad="38100" dist="38100" dir="2700000" algn="tl">
                    <a:srgbClr val="000000">
                      <a:alpha val="43137"/>
                    </a:srgbClr>
                  </a:outerShdw>
                </a:effectLst>
              </a:rPr>
              <a:t> </a:t>
            </a:r>
            <a:r>
              <a:rPr lang="en" sz="2000" b="1" dirty="0" smtClean="0">
                <a:solidFill>
                  <a:schemeClr val="bg1"/>
                </a:solidFill>
                <a:effectLst>
                  <a:glow rad="38100">
                    <a:srgbClr val="345E4D"/>
                  </a:glow>
                  <a:outerShdw blurRad="38100" dist="38100" dir="2700000" algn="tl">
                    <a:srgbClr val="000000">
                      <a:alpha val="43137"/>
                    </a:srgbClr>
                  </a:outerShdw>
                </a:effectLst>
              </a:rPr>
              <a:t>(</a:t>
            </a:r>
            <a:r>
              <a:rPr lang="pl-PL" sz="2000" b="1" dirty="0" smtClean="0">
                <a:solidFill>
                  <a:schemeClr val="bg1"/>
                </a:solidFill>
                <a:effectLst>
                  <a:glow rad="38100">
                    <a:srgbClr val="345E4D"/>
                  </a:glow>
                  <a:outerShdw blurRad="38100" dist="38100" dir="2700000" algn="tl">
                    <a:srgbClr val="000000">
                      <a:alpha val="43137"/>
                    </a:srgbClr>
                  </a:outerShdw>
                </a:effectLst>
              </a:rPr>
              <a:t>Jozue</a:t>
            </a:r>
            <a:r>
              <a:rPr lang="en" sz="2000" b="1" dirty="0" smtClean="0">
                <a:solidFill>
                  <a:schemeClr val="bg1"/>
                </a:solidFill>
                <a:effectLst>
                  <a:glow rad="38100">
                    <a:srgbClr val="345E4D"/>
                  </a:glow>
                  <a:outerShdw blurRad="38100" dist="38100" dir="2700000" algn="tl">
                    <a:srgbClr val="000000">
                      <a:alpha val="43137"/>
                    </a:srgbClr>
                  </a:outerShdw>
                </a:effectLst>
              </a:rPr>
              <a:t> 8</a:t>
            </a:r>
            <a:r>
              <a:rPr lang="pl-PL" sz="2000" b="1" dirty="0" smtClean="0">
                <a:solidFill>
                  <a:schemeClr val="bg1"/>
                </a:solidFill>
                <a:effectLst>
                  <a:glow rad="38100">
                    <a:srgbClr val="345E4D"/>
                  </a:glow>
                  <a:outerShdw blurRad="38100" dist="38100" dir="2700000" algn="tl">
                    <a:srgbClr val="000000">
                      <a:alpha val="43137"/>
                    </a:srgbClr>
                  </a:outerShdw>
                </a:effectLst>
              </a:rPr>
              <a:t>,</a:t>
            </a:r>
            <a:r>
              <a:rPr lang="en" sz="2000" b="1" dirty="0" smtClean="0">
                <a:solidFill>
                  <a:schemeClr val="bg1"/>
                </a:solidFill>
                <a:effectLst>
                  <a:glow rad="38100">
                    <a:srgbClr val="345E4D"/>
                  </a:glow>
                  <a:outerShdw blurRad="38100" dist="38100" dir="2700000" algn="tl">
                    <a:srgbClr val="000000">
                      <a:alpha val="43137"/>
                    </a:srgbClr>
                  </a:outerShdw>
                </a:effectLst>
              </a:rPr>
              <a:t>30-31</a:t>
            </a:r>
            <a:r>
              <a:rPr lang="en" sz="2000" b="1" dirty="0">
                <a:solidFill>
                  <a:schemeClr val="bg1"/>
                </a:solidFill>
                <a:effectLst>
                  <a:glow rad="38100">
                    <a:srgbClr val="345E4D"/>
                  </a:glow>
                  <a:outerShdw blurRad="38100" dist="38100" dir="2700000" algn="tl">
                    <a:srgbClr val="000000">
                      <a:alpha val="43137"/>
                    </a:srgbClr>
                  </a:outerShdw>
                </a:effectLst>
              </a:rPr>
              <a:t>)</a:t>
            </a:r>
          </a:p>
          <a:p>
            <a:pPr lvl="1">
              <a:spcBef>
                <a:spcPts val="600"/>
              </a:spcBef>
            </a:pPr>
            <a:r>
              <a:rPr lang="pl-PL" sz="2000" b="1" dirty="0" smtClean="0">
                <a:solidFill>
                  <a:schemeClr val="bg1"/>
                </a:solidFill>
                <a:effectLst>
                  <a:glow rad="38100">
                    <a:srgbClr val="345E4D"/>
                  </a:glow>
                  <a:outerShdw blurRad="38100" dist="38100" dir="2700000" algn="tl">
                    <a:srgbClr val="000000">
                      <a:alpha val="43137"/>
                    </a:srgbClr>
                  </a:outerShdw>
                </a:effectLst>
              </a:rPr>
              <a:t>Pamiętaj </a:t>
            </a:r>
            <a:r>
              <a:rPr lang="pl-PL" sz="2000" b="1" dirty="0" smtClean="0">
                <a:solidFill>
                  <a:schemeClr val="bg1"/>
                </a:solidFill>
                <a:effectLst>
                  <a:glow rad="38100">
                    <a:srgbClr val="345E4D"/>
                  </a:glow>
                  <a:outerShdw blurRad="38100" dist="38100" dir="2700000" algn="tl">
                    <a:srgbClr val="000000">
                      <a:alpha val="43137"/>
                    </a:srgbClr>
                  </a:outerShdw>
                </a:effectLst>
              </a:rPr>
              <a:t>o prawie</a:t>
            </a:r>
            <a:r>
              <a:rPr lang="en" sz="2000" b="1" dirty="0" smtClean="0">
                <a:solidFill>
                  <a:schemeClr val="bg1"/>
                </a:solidFill>
                <a:effectLst>
                  <a:glow rad="38100">
                    <a:srgbClr val="345E4D"/>
                  </a:glow>
                  <a:outerShdw blurRad="38100" dist="38100" dir="2700000" algn="tl">
                    <a:srgbClr val="000000">
                      <a:alpha val="43137"/>
                    </a:srgbClr>
                  </a:outerShdw>
                </a:effectLst>
              </a:rPr>
              <a:t> (</a:t>
            </a:r>
            <a:r>
              <a:rPr lang="pl-PL" sz="2000" b="1" dirty="0" smtClean="0">
                <a:solidFill>
                  <a:schemeClr val="bg1"/>
                </a:solidFill>
                <a:effectLst>
                  <a:glow rad="38100">
                    <a:srgbClr val="345E4D"/>
                  </a:glow>
                  <a:outerShdw blurRad="38100" dist="38100" dir="2700000" algn="tl">
                    <a:srgbClr val="000000">
                      <a:alpha val="43137"/>
                    </a:srgbClr>
                  </a:outerShdw>
                </a:effectLst>
              </a:rPr>
              <a:t>Jozue</a:t>
            </a:r>
            <a:r>
              <a:rPr lang="en" sz="2000" b="1" dirty="0" smtClean="0">
                <a:solidFill>
                  <a:schemeClr val="bg1"/>
                </a:solidFill>
                <a:effectLst>
                  <a:glow rad="38100">
                    <a:srgbClr val="345E4D"/>
                  </a:glow>
                  <a:outerShdw blurRad="38100" dist="38100" dir="2700000" algn="tl">
                    <a:srgbClr val="000000">
                      <a:alpha val="43137"/>
                    </a:srgbClr>
                  </a:outerShdw>
                </a:effectLst>
              </a:rPr>
              <a:t> 8</a:t>
            </a:r>
            <a:r>
              <a:rPr lang="pl-PL" sz="2000" b="1" dirty="0" smtClean="0">
                <a:solidFill>
                  <a:schemeClr val="bg1"/>
                </a:solidFill>
                <a:effectLst>
                  <a:glow rad="38100">
                    <a:srgbClr val="345E4D"/>
                  </a:glow>
                  <a:outerShdw blurRad="38100" dist="38100" dir="2700000" algn="tl">
                    <a:srgbClr val="000000">
                      <a:alpha val="43137"/>
                    </a:srgbClr>
                  </a:outerShdw>
                </a:effectLst>
              </a:rPr>
              <a:t>,</a:t>
            </a:r>
            <a:r>
              <a:rPr lang="en" sz="2000" b="1" dirty="0" smtClean="0">
                <a:solidFill>
                  <a:schemeClr val="bg1"/>
                </a:solidFill>
                <a:effectLst>
                  <a:glow rad="38100">
                    <a:srgbClr val="345E4D"/>
                  </a:glow>
                  <a:outerShdw blurRad="38100" dist="38100" dir="2700000" algn="tl">
                    <a:srgbClr val="000000">
                      <a:alpha val="43137"/>
                    </a:srgbClr>
                  </a:outerShdw>
                </a:effectLst>
              </a:rPr>
              <a:t>32-35</a:t>
            </a:r>
            <a:r>
              <a:rPr lang="en" sz="2000" b="1" dirty="0">
                <a:solidFill>
                  <a:schemeClr val="bg1"/>
                </a:solidFill>
                <a:effectLst>
                  <a:glow rad="38100">
                    <a:srgbClr val="345E4D"/>
                  </a:glow>
                  <a:outerShdw blurRad="38100" dist="38100" dir="2700000" algn="tl">
                    <a:srgbClr val="000000">
                      <a:alpha val="43137"/>
                    </a:srgbClr>
                  </a:outerShdw>
                </a:effectLst>
              </a:rPr>
              <a:t>)</a:t>
            </a:r>
          </a:p>
          <a:p>
            <a:pPr>
              <a:spcBef>
                <a:spcPts val="1800"/>
              </a:spcBef>
            </a:pPr>
            <a:r>
              <a:rPr lang="en" sz="2000" dirty="0">
                <a:effectLst>
                  <a:outerShdw blurRad="38100" dist="38100" dir="2700000" algn="tl">
                    <a:srgbClr val="000000">
                      <a:alpha val="43137"/>
                    </a:srgbClr>
                  </a:outerShdw>
                </a:effectLst>
                <a:highlight>
                  <a:srgbClr val="F39D91"/>
                </a:highlight>
              </a:rPr>
              <a:t> </a:t>
            </a:r>
            <a:r>
              <a:rPr lang="pl-PL" sz="2000" dirty="0" smtClean="0">
                <a:effectLst>
                  <a:outerShdw blurRad="38100" dist="38100" dir="2700000" algn="tl">
                    <a:srgbClr val="000000">
                      <a:alpha val="43137"/>
                    </a:srgbClr>
                  </a:outerShdw>
                </a:effectLst>
                <a:highlight>
                  <a:srgbClr val="F39D91"/>
                </a:highlight>
              </a:rPr>
              <a:t>Szczególne miejsce </a:t>
            </a:r>
            <a:r>
              <a:rPr lang="pl-PL" sz="2000" dirty="0" smtClean="0">
                <a:effectLst>
                  <a:outerShdw blurRad="38100" dist="38100" dir="2700000" algn="tl">
                    <a:srgbClr val="000000">
                      <a:alpha val="43137"/>
                    </a:srgbClr>
                  </a:outerShdw>
                </a:effectLst>
                <a:highlight>
                  <a:srgbClr val="F39D91"/>
                </a:highlight>
              </a:rPr>
              <a:t>uwielbienia</a:t>
            </a:r>
            <a:r>
              <a:rPr lang="en" sz="2000" dirty="0" smtClean="0">
                <a:effectLst>
                  <a:outerShdw blurRad="38100" dist="38100" dir="2700000" algn="tl">
                    <a:srgbClr val="000000">
                      <a:alpha val="43137"/>
                    </a:srgbClr>
                  </a:outerShdw>
                </a:effectLst>
                <a:highlight>
                  <a:srgbClr val="F39D91"/>
                </a:highlight>
              </a:rPr>
              <a:t>:</a:t>
            </a:r>
            <a:endParaRPr lang="en" sz="2000" dirty="0">
              <a:effectLst>
                <a:outerShdw blurRad="38100" dist="38100" dir="2700000" algn="tl">
                  <a:srgbClr val="000000">
                    <a:alpha val="43137"/>
                  </a:srgbClr>
                </a:outerShdw>
              </a:effectLst>
              <a:highlight>
                <a:srgbClr val="F39D91"/>
              </a:highlight>
            </a:endParaRPr>
          </a:p>
          <a:p>
            <a:pPr lvl="1">
              <a:spcBef>
                <a:spcPts val="600"/>
              </a:spcBef>
            </a:pPr>
            <a:r>
              <a:rPr lang="pl-PL" sz="2000" b="1" dirty="0" smtClean="0">
                <a:solidFill>
                  <a:schemeClr val="bg1"/>
                </a:solidFill>
                <a:effectLst>
                  <a:glow rad="38100">
                    <a:srgbClr val="345E4D"/>
                  </a:glow>
                  <a:outerShdw blurRad="38100" dist="38100" dir="2700000" algn="tl">
                    <a:srgbClr val="000000">
                      <a:alpha val="43137"/>
                    </a:srgbClr>
                  </a:outerShdw>
                </a:effectLst>
              </a:rPr>
              <a:t>Wzniesienie </a:t>
            </a:r>
            <a:r>
              <a:rPr lang="pl-PL" sz="2000" b="1" dirty="0" smtClean="0">
                <a:solidFill>
                  <a:schemeClr val="bg1"/>
                </a:solidFill>
                <a:effectLst>
                  <a:glow rad="38100">
                    <a:srgbClr val="345E4D"/>
                  </a:glow>
                  <a:outerShdw blurRad="38100" dist="38100" dir="2700000" algn="tl">
                    <a:srgbClr val="000000">
                      <a:alpha val="43137"/>
                    </a:srgbClr>
                  </a:outerShdw>
                </a:effectLst>
              </a:rPr>
              <a:t>przybytku</a:t>
            </a:r>
            <a:r>
              <a:rPr lang="en" sz="2000" b="1" dirty="0" smtClean="0">
                <a:solidFill>
                  <a:schemeClr val="bg1"/>
                </a:solidFill>
                <a:effectLst>
                  <a:glow rad="38100">
                    <a:srgbClr val="345E4D"/>
                  </a:glow>
                  <a:outerShdw blurRad="38100" dist="38100" dir="2700000" algn="tl">
                    <a:srgbClr val="000000">
                      <a:alpha val="43137"/>
                    </a:srgbClr>
                  </a:outerShdw>
                </a:effectLst>
              </a:rPr>
              <a:t> </a:t>
            </a:r>
            <a:r>
              <a:rPr lang="en" sz="2000" b="1" dirty="0" smtClean="0">
                <a:solidFill>
                  <a:schemeClr val="bg1"/>
                </a:solidFill>
                <a:effectLst>
                  <a:glow rad="38100">
                    <a:srgbClr val="345E4D"/>
                  </a:glow>
                  <a:outerShdw blurRad="38100" dist="38100" dir="2700000" algn="tl">
                    <a:srgbClr val="000000">
                      <a:alpha val="43137"/>
                    </a:srgbClr>
                  </a:outerShdw>
                </a:effectLst>
              </a:rPr>
              <a:t>(</a:t>
            </a:r>
            <a:r>
              <a:rPr lang="pl-PL" sz="2000" b="1" dirty="0" smtClean="0">
                <a:solidFill>
                  <a:schemeClr val="bg1"/>
                </a:solidFill>
                <a:effectLst>
                  <a:glow rad="38100">
                    <a:srgbClr val="345E4D"/>
                  </a:glow>
                  <a:outerShdw blurRad="38100" dist="38100" dir="2700000" algn="tl">
                    <a:srgbClr val="000000">
                      <a:alpha val="43137"/>
                    </a:srgbClr>
                  </a:outerShdw>
                </a:effectLst>
              </a:rPr>
              <a:t>Jozue</a:t>
            </a:r>
            <a:r>
              <a:rPr lang="en" sz="2000" b="1" dirty="0" smtClean="0">
                <a:solidFill>
                  <a:schemeClr val="bg1"/>
                </a:solidFill>
                <a:effectLst>
                  <a:glow rad="38100">
                    <a:srgbClr val="345E4D"/>
                  </a:glow>
                  <a:outerShdw blurRad="38100" dist="38100" dir="2700000" algn="tl">
                    <a:srgbClr val="000000">
                      <a:alpha val="43137"/>
                    </a:srgbClr>
                  </a:outerShdw>
                </a:effectLst>
              </a:rPr>
              <a:t> 18</a:t>
            </a:r>
            <a:r>
              <a:rPr lang="pl-PL" sz="2000" b="1" dirty="0" smtClean="0">
                <a:solidFill>
                  <a:schemeClr val="bg1"/>
                </a:solidFill>
                <a:effectLst>
                  <a:glow rad="38100">
                    <a:srgbClr val="345E4D"/>
                  </a:glow>
                  <a:outerShdw blurRad="38100" dist="38100" dir="2700000" algn="tl">
                    <a:srgbClr val="000000">
                      <a:alpha val="43137"/>
                    </a:srgbClr>
                  </a:outerShdw>
                </a:effectLst>
              </a:rPr>
              <a:t>,</a:t>
            </a:r>
            <a:r>
              <a:rPr lang="en" sz="2000" b="1" dirty="0" smtClean="0">
                <a:solidFill>
                  <a:schemeClr val="bg1"/>
                </a:solidFill>
                <a:effectLst>
                  <a:glow rad="38100">
                    <a:srgbClr val="345E4D"/>
                  </a:glow>
                  <a:outerShdw blurRad="38100" dist="38100" dir="2700000" algn="tl">
                    <a:srgbClr val="000000">
                      <a:alpha val="43137"/>
                    </a:srgbClr>
                  </a:outerShdw>
                </a:effectLst>
              </a:rPr>
              <a:t>1</a:t>
            </a:r>
            <a:r>
              <a:rPr lang="en" sz="2000" b="1" dirty="0">
                <a:solidFill>
                  <a:schemeClr val="bg1"/>
                </a:solidFill>
                <a:effectLst>
                  <a:glow rad="38100">
                    <a:srgbClr val="345E4D"/>
                  </a:glow>
                  <a:outerShdw blurRad="38100" dist="38100" dir="2700000" algn="tl">
                    <a:srgbClr val="000000">
                      <a:alpha val="43137"/>
                    </a:srgbClr>
                  </a:outerShdw>
                </a:effectLst>
              </a:rPr>
              <a:t>)</a:t>
            </a:r>
          </a:p>
        </p:txBody>
      </p:sp>
      <p:sp>
        <p:nvSpPr>
          <p:cNvPr id="3" name="CuadroTexto 2">
            <a:extLst>
              <a:ext uri="{FF2B5EF4-FFF2-40B4-BE49-F238E27FC236}">
                <a16:creationId xmlns="" xmlns:a16="http://schemas.microsoft.com/office/drawing/2014/main" id="{12525B60-02AC-804A-43CD-7E4E9E17616D}"/>
              </a:ext>
            </a:extLst>
          </p:cNvPr>
          <p:cNvSpPr txBox="1"/>
          <p:nvPr/>
        </p:nvSpPr>
        <p:spPr>
          <a:xfrm>
            <a:off x="190498" y="97919"/>
            <a:ext cx="10185617" cy="707886"/>
          </a:xfrm>
          <a:prstGeom prst="rect">
            <a:avLst/>
          </a:prstGeom>
          <a:noFill/>
        </p:spPr>
        <p:txBody>
          <a:bodyPr wrap="square" rtlCol="0">
            <a:spAutoFit/>
          </a:bodyPr>
          <a:lstStyle/>
          <a:p>
            <a:pPr>
              <a:spcBef>
                <a:spcPts val="600"/>
              </a:spcBef>
            </a:pPr>
            <a:r>
              <a:rPr lang="pl-PL" sz="2000" b="1" dirty="0" smtClean="0"/>
              <a:t>Podczas cudownego przejścia przez Jordan wszyscy królowie kananejskie byli przerażeni (</a:t>
            </a:r>
            <a:r>
              <a:rPr lang="pl-PL" sz="2000" b="1" dirty="0" err="1" smtClean="0"/>
              <a:t>Joz</a:t>
            </a:r>
            <a:r>
              <a:rPr lang="pl-PL" sz="2000" b="1" dirty="0" smtClean="0"/>
              <a:t> 5,1). Grunt został przygotowany do natychmiastowego podboju.</a:t>
            </a:r>
            <a:endParaRPr lang="en" sz="2000" b="1" dirty="0"/>
          </a:p>
        </p:txBody>
      </p:sp>
      <p:pic>
        <p:nvPicPr>
          <p:cNvPr id="4" name="Imagen 3" descr="Un atardecer en un área abierta&#10;&#10;El contenido generado por IA puede ser incorrecto.">
            <a:extLst>
              <a:ext uri="{FF2B5EF4-FFF2-40B4-BE49-F238E27FC236}">
                <a16:creationId xmlns="" xmlns:a16="http://schemas.microsoft.com/office/drawing/2014/main" id="{495B5290-4BF3-F95E-DAC5-8C9316BBF305}"/>
              </a:ext>
            </a:extLst>
          </p:cNvPr>
          <p:cNvPicPr>
            <a:picLocks noChangeAspect="1"/>
          </p:cNvPicPr>
          <p:nvPr/>
        </p:nvPicPr>
        <p:blipFill rotWithShape="1">
          <a:blip r:embed="rId3" cstate="screen">
            <a:extLst>
              <a:ext uri="{28A0092B-C50C-407E-A947-70E740481C1C}">
                <a14:useLocalDpi xmlns="" xmlns:a14="http://schemas.microsoft.com/office/drawing/2010/main"/>
              </a:ext>
            </a:extLst>
          </a:blip>
          <a:srcRect/>
          <a:stretch>
            <a:fillRect/>
          </a:stretch>
        </p:blipFill>
        <p:spPr>
          <a:xfrm>
            <a:off x="190499" y="3251963"/>
            <a:ext cx="4857751" cy="340093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pasto, persona, texto, libro&#10;&#10;El contenido generado por IA puede ser incorrecto.">
            <a:extLst>
              <a:ext uri="{FF2B5EF4-FFF2-40B4-BE49-F238E27FC236}">
                <a16:creationId xmlns="" xmlns:a16="http://schemas.microsoft.com/office/drawing/2014/main" id="{E5CD9D62-942D-6713-7EEF-30C4B9B85DF4}"/>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9926664" y="576670"/>
            <a:ext cx="2160076" cy="2425253"/>
          </a:xfrm>
          <a:prstGeom prst="rect">
            <a:avLst/>
          </a:prstGeom>
          <a:ln w="38100" cap="rnd">
            <a:solidFill>
              <a:schemeClr val="accent5">
                <a:lumMod val="60000"/>
                <a:lumOff val="40000"/>
              </a:schemeClr>
            </a:solidFill>
          </a:ln>
          <a:effectLst>
            <a:outerShdw blurRad="76200" dist="95250" dir="10500000" sx="97000" sy="23000" kx="900000" algn="br" rotWithShape="0">
              <a:srgbClr val="E19EBD">
                <a:alpha val="51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Forma, Círculo&#10;&#10;El contenido generado por IA puede ser incorrecto.">
            <a:extLst>
              <a:ext uri="{FF2B5EF4-FFF2-40B4-BE49-F238E27FC236}">
                <a16:creationId xmlns="" xmlns:a16="http://schemas.microsoft.com/office/drawing/2014/main" id="{CC0CEF73-0191-A3A3-F41B-688A455FB258}"/>
              </a:ext>
            </a:extLst>
          </p:cNvPr>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6002020" y="4110246"/>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17" name="Imagen 16" descr="Forma, Círculo&#10;&#10;El contenido generado por IA puede ser incorrecto.">
            <a:extLst>
              <a:ext uri="{FF2B5EF4-FFF2-40B4-BE49-F238E27FC236}">
                <a16:creationId xmlns="" xmlns:a16="http://schemas.microsoft.com/office/drawing/2014/main" id="{9836FC5E-9E31-FBBD-972E-D536F80A1B73}"/>
              </a:ext>
            </a:extLst>
          </p:cNvPr>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6002020" y="633311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3" name="Imagen 22" descr="Forma, Círculo&#10;&#10;El contenido generado por IA puede ser incorrecto.">
            <a:extLst>
              <a:ext uri="{FF2B5EF4-FFF2-40B4-BE49-F238E27FC236}">
                <a16:creationId xmlns="" xmlns:a16="http://schemas.microsoft.com/office/drawing/2014/main" id="{B754FFB6-6655-7B09-EB0D-E31E460E906A}"/>
              </a:ext>
            </a:extLst>
          </p:cNvPr>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6002020" y="50154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4" name="Imagen 23" descr="Forma, Círculo&#10;&#10;El contenido generado por IA puede ser incorrecto.">
            <a:extLst>
              <a:ext uri="{FF2B5EF4-FFF2-40B4-BE49-F238E27FC236}">
                <a16:creationId xmlns="" xmlns:a16="http://schemas.microsoft.com/office/drawing/2014/main" id="{58A3C553-09F3-3E58-04A3-E852CC7FA7F9}"/>
              </a:ext>
            </a:extLst>
          </p:cNvPr>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6002020" y="37386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9" name="Imagen 28" descr="Forma, Círculo&#10;&#10;El contenido generado por IA puede ser incorrecto.">
            <a:extLst>
              <a:ext uri="{FF2B5EF4-FFF2-40B4-BE49-F238E27FC236}">
                <a16:creationId xmlns="" xmlns:a16="http://schemas.microsoft.com/office/drawing/2014/main" id="{484D0B0F-FF6A-D1BF-5BE1-2EF913974C52}"/>
              </a:ext>
            </a:extLst>
          </p:cNvPr>
          <p:cNvPicPr>
            <a:picLocks noChangeAspect="1"/>
          </p:cNvPicPr>
          <p:nvPr/>
        </p:nvPicPr>
        <p:blipFill>
          <a:blip r:embed="rId9" cstate="screen">
            <a:extLst>
              <a:ext uri="{28A0092B-C50C-407E-A947-70E740481C1C}">
                <a14:useLocalDpi xmlns="" xmlns:a14="http://schemas.microsoft.com/office/drawing/2010/main"/>
              </a:ext>
            </a:extLst>
          </a:blip>
          <a:stretch>
            <a:fillRect/>
          </a:stretch>
        </p:blipFill>
        <p:spPr>
          <a:xfrm>
            <a:off x="6002020" y="5417284"/>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36" name="Imagen 35" descr="Un dibujo con letras&#10;&#10;El contenido generado por IA puede ser incorrecto.">
            <a:extLst>
              <a:ext uri="{FF2B5EF4-FFF2-40B4-BE49-F238E27FC236}">
                <a16:creationId xmlns="" xmlns:a16="http://schemas.microsoft.com/office/drawing/2014/main" id="{A212967C-9284-F4D7-B05E-4D150D532DB5}"/>
              </a:ext>
            </a:extLst>
          </p:cNvPr>
          <p:cNvPicPr>
            <a:picLocks noChangeAspect="1"/>
          </p:cNvPicPr>
          <p:nvPr/>
        </p:nvPicPr>
        <p:blipFill>
          <a:blip r:embed="rId10" cstate="screen">
            <a:extLst>
              <a:ext uri="{28A0092B-C50C-407E-A947-70E740481C1C}">
                <a14:useLocalDpi xmlns="" xmlns:a14="http://schemas.microsoft.com/office/drawing/2010/main"/>
              </a:ext>
            </a:extLst>
          </a:blip>
          <a:stretch>
            <a:fillRect/>
          </a:stretch>
        </p:blipFill>
        <p:spPr>
          <a:xfrm>
            <a:off x="5282007" y="5958782"/>
            <a:ext cx="506202" cy="229660"/>
          </a:xfrm>
          <a:prstGeom prst="rect">
            <a:avLst/>
          </a:prstGeom>
          <a:effectLst>
            <a:outerShdw blurRad="50800" dist="38100" dir="8100000" algn="tr" rotWithShape="0">
              <a:prstClr val="black">
                <a:alpha val="40000"/>
              </a:prstClr>
            </a:outerShdw>
          </a:effectLst>
        </p:spPr>
      </p:pic>
      <p:pic>
        <p:nvPicPr>
          <p:cNvPr id="38" name="Imagen 37" descr="Imagen que contiene tarjeta de presentación, dibujo&#10;&#10;El contenido generado por IA puede ser incorrecto.">
            <a:extLst>
              <a:ext uri="{FF2B5EF4-FFF2-40B4-BE49-F238E27FC236}">
                <a16:creationId xmlns="" xmlns:a16="http://schemas.microsoft.com/office/drawing/2014/main" id="{7B331A37-3926-2E4F-3C6F-EAC9D72EA139}"/>
              </a:ext>
            </a:extLst>
          </p:cNvPr>
          <p:cNvPicPr>
            <a:picLocks noChangeAspect="1"/>
          </p:cNvPicPr>
          <p:nvPr/>
        </p:nvPicPr>
        <p:blipFill>
          <a:blip r:embed="rId11" cstate="screen">
            <a:extLst>
              <a:ext uri="{28A0092B-C50C-407E-A947-70E740481C1C}">
                <a14:useLocalDpi xmlns="" xmlns:a14="http://schemas.microsoft.com/office/drawing/2010/main"/>
              </a:ext>
            </a:extLst>
          </a:blip>
          <a:stretch>
            <a:fillRect/>
          </a:stretch>
        </p:blipFill>
        <p:spPr>
          <a:xfrm>
            <a:off x="5302327" y="4664220"/>
            <a:ext cx="506202" cy="229660"/>
          </a:xfrm>
          <a:prstGeom prst="rect">
            <a:avLst/>
          </a:prstGeom>
          <a:effectLst>
            <a:outerShdw blurRad="50800" dist="38100" dir="8100000" algn="tr" rotWithShape="0">
              <a:prstClr val="black">
                <a:alpha val="40000"/>
              </a:prstClr>
            </a:outerShdw>
          </a:effectLst>
        </p:spPr>
      </p:pic>
      <p:pic>
        <p:nvPicPr>
          <p:cNvPr id="46" name="Imagen 45" descr="Imagen que contiene tarjeta de presentación, dibujo&#10;&#10;El contenido generado por IA puede ser incorrecto.">
            <a:extLst>
              <a:ext uri="{FF2B5EF4-FFF2-40B4-BE49-F238E27FC236}">
                <a16:creationId xmlns="" xmlns:a16="http://schemas.microsoft.com/office/drawing/2014/main" id="{125C0EED-0D6D-990F-A549-0540BFA6812A}"/>
              </a:ext>
            </a:extLst>
          </p:cNvPr>
          <p:cNvPicPr>
            <a:picLocks noChangeAspect="1"/>
          </p:cNvPicPr>
          <p:nvPr/>
        </p:nvPicPr>
        <p:blipFill>
          <a:blip r:embed="rId12" cstate="screen">
            <a:extLst>
              <a:ext uri="{28A0092B-C50C-407E-A947-70E740481C1C}">
                <a14:useLocalDpi xmlns="" xmlns:a14="http://schemas.microsoft.com/office/drawing/2010/main"/>
              </a:ext>
            </a:extLst>
          </a:blip>
          <a:stretch>
            <a:fillRect/>
          </a:stretch>
        </p:blipFill>
        <p:spPr>
          <a:xfrm>
            <a:off x="5302621" y="3362216"/>
            <a:ext cx="506202" cy="22966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 xmlns:a16="http://schemas.microsoft.com/office/drawing/2014/main" id="{8EF2AFCF-FAB8-F029-1B01-4D3C048001EF}"/>
              </a:ext>
            </a:extLst>
          </p:cNvPr>
          <p:cNvSpPr txBox="1"/>
          <p:nvPr/>
        </p:nvSpPr>
        <p:spPr>
          <a:xfrm>
            <a:off x="190493" y="2316916"/>
            <a:ext cx="9254275" cy="707886"/>
          </a:xfrm>
          <a:prstGeom prst="rect">
            <a:avLst/>
          </a:prstGeom>
          <a:noFill/>
        </p:spPr>
        <p:txBody>
          <a:bodyPr wrap="square">
            <a:spAutoFit/>
          </a:bodyPr>
          <a:lstStyle/>
          <a:p>
            <a:pPr>
              <a:spcBef>
                <a:spcPts val="600"/>
              </a:spcBef>
            </a:pPr>
            <a:r>
              <a:rPr lang="pl-PL" sz="2000" b="1" dirty="0" smtClean="0"/>
              <a:t>Niemal kończąc podbój, osiągnęli nowy kamień milowy w zakresie oddawania czci Bogu: zbudowali sanktuarium w </a:t>
            </a:r>
            <a:r>
              <a:rPr lang="pl-PL" sz="2000" b="1" dirty="0" err="1" smtClean="0"/>
              <a:t>Szilo</a:t>
            </a:r>
            <a:r>
              <a:rPr lang="pl-PL" sz="2000" b="1" dirty="0" smtClean="0"/>
              <a:t>.</a:t>
            </a:r>
            <a:endParaRPr lang="en" sz="2000" b="1" dirty="0"/>
          </a:p>
        </p:txBody>
      </p:sp>
      <p:sp>
        <p:nvSpPr>
          <p:cNvPr id="9" name="CuadroTexto 8">
            <a:extLst>
              <a:ext uri="{FF2B5EF4-FFF2-40B4-BE49-F238E27FC236}">
                <a16:creationId xmlns="" xmlns:a16="http://schemas.microsoft.com/office/drawing/2014/main" id="{342AFE7D-65DB-AD1E-CB58-E56152DC3E13}"/>
              </a:ext>
            </a:extLst>
          </p:cNvPr>
          <p:cNvSpPr txBox="1"/>
          <p:nvPr/>
        </p:nvSpPr>
        <p:spPr>
          <a:xfrm>
            <a:off x="190493" y="1372065"/>
            <a:ext cx="9254275" cy="1015663"/>
          </a:xfrm>
          <a:prstGeom prst="rect">
            <a:avLst/>
          </a:prstGeom>
          <a:noFill/>
        </p:spPr>
        <p:txBody>
          <a:bodyPr wrap="square">
            <a:spAutoFit/>
          </a:bodyPr>
          <a:lstStyle/>
          <a:p>
            <a:pPr>
              <a:spcBef>
                <a:spcPts val="600"/>
              </a:spcBef>
            </a:pPr>
            <a:r>
              <a:rPr lang="pl-PL" sz="2000" b="1" dirty="0" smtClean="0"/>
              <a:t>W trakcie podboju postanowili również zrobić sobie przerwę, aby ponownie poświęcić się Panu podczas wielkiego spotkania między górami </a:t>
            </a:r>
            <a:r>
              <a:rPr lang="pl-PL" sz="2000" b="1" dirty="0" err="1" smtClean="0"/>
              <a:t>Ebal</a:t>
            </a:r>
            <a:r>
              <a:rPr lang="pl-PL" sz="2000" b="1" dirty="0" smtClean="0"/>
              <a:t> i </a:t>
            </a:r>
            <a:r>
              <a:rPr lang="pl-PL" sz="2000" b="1" dirty="0" err="1" smtClean="0"/>
              <a:t>Gerizim</a:t>
            </a:r>
            <a:r>
              <a:rPr lang="pl-PL" sz="2000" b="1" dirty="0" smtClean="0"/>
              <a:t>.</a:t>
            </a:r>
            <a:endParaRPr lang="en" sz="2000" b="1" dirty="0"/>
          </a:p>
        </p:txBody>
      </p:sp>
      <p:sp>
        <p:nvSpPr>
          <p:cNvPr id="11" name="CuadroTexto 10">
            <a:extLst>
              <a:ext uri="{FF2B5EF4-FFF2-40B4-BE49-F238E27FC236}">
                <a16:creationId xmlns="" xmlns:a16="http://schemas.microsoft.com/office/drawing/2014/main" id="{2FB80A3F-C07B-9BD7-A2FE-9BE3D27E603B}"/>
              </a:ext>
            </a:extLst>
          </p:cNvPr>
          <p:cNvSpPr txBox="1"/>
          <p:nvPr/>
        </p:nvSpPr>
        <p:spPr>
          <a:xfrm>
            <a:off x="190493" y="734992"/>
            <a:ext cx="9254275" cy="707886"/>
          </a:xfrm>
          <a:prstGeom prst="rect">
            <a:avLst/>
          </a:prstGeom>
          <a:noFill/>
        </p:spPr>
        <p:txBody>
          <a:bodyPr wrap="square">
            <a:spAutoFit/>
          </a:bodyPr>
          <a:lstStyle/>
          <a:p>
            <a:pPr>
              <a:spcBef>
                <a:spcPts val="600"/>
              </a:spcBef>
            </a:pPr>
            <a:r>
              <a:rPr lang="pl-PL" sz="2000" b="1" dirty="0" smtClean="0"/>
              <a:t>Jednak nie było to priorytetem Izraela. Najpierw mieli oni szukać społeczności z Bogiem.</a:t>
            </a:r>
            <a:endParaRPr lang="en" sz="2000" b="1" dirty="0"/>
          </a:p>
        </p:txBody>
      </p:sp>
    </p:spTree>
    <p:extLst>
      <p:ext uri="{BB962C8B-B14F-4D97-AF65-F5344CB8AC3E}">
        <p14:creationId xmlns="" xmlns:p14="http://schemas.microsoft.com/office/powerpoint/2010/main" val="209324458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ppt_h/2"/>
                                          </p:val>
                                        </p:tav>
                                        <p:tav tm="100000">
                                          <p:val>
                                            <p:strVal val="#ppt_y"/>
                                          </p:val>
                                        </p:tav>
                                      </p:tavLst>
                                    </p:anim>
                                    <p:anim calcmode="lin" valueType="num">
                                      <p:cBhvr>
                                        <p:cTn id="19" dur="500" fill="hold"/>
                                        <p:tgtEl>
                                          <p:spTgt spid="7"/>
                                        </p:tgtEl>
                                        <p:attrNameLst>
                                          <p:attrName>ppt_w</p:attrName>
                                        </p:attrNameLst>
                                      </p:cBhvr>
                                      <p:tavLst>
                                        <p:tav tm="0">
                                          <p:val>
                                            <p:strVal val="#ppt_w"/>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 calcmode="lin" valueType="num">
                                      <p:cBhvr>
                                        <p:cTn id="31" dur="500" fill="hold"/>
                                        <p:tgtEl>
                                          <p:spTgt spid="4"/>
                                        </p:tgtEl>
                                        <p:attrNameLst>
                                          <p:attrName>style.rotation</p:attrName>
                                        </p:attrNameLst>
                                      </p:cBhvr>
                                      <p:tavLst>
                                        <p:tav tm="0">
                                          <p:val>
                                            <p:fltVal val="360"/>
                                          </p:val>
                                        </p:tav>
                                        <p:tav tm="100000">
                                          <p:val>
                                            <p:fltVal val="0"/>
                                          </p:val>
                                        </p:tav>
                                      </p:tavLst>
                                    </p:anim>
                                    <p:animEffect transition="in" filter="fade">
                                      <p:cBhvr>
                                        <p:cTn id="32" dur="500"/>
                                        <p:tgtEl>
                                          <p:spTgt spid="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ppt_x</p:attrName>
                                        </p:attrNameLst>
                                      </p:cBhvr>
                                      <p:tavLst>
                                        <p:tav tm="0">
                                          <p:val>
                                            <p:strVal val="#ppt_x-#ppt_w/2"/>
                                          </p:val>
                                        </p:tav>
                                        <p:tav tm="100000">
                                          <p:val>
                                            <p:strVal val="#ppt_x"/>
                                          </p:val>
                                        </p:tav>
                                      </p:tavLst>
                                    </p:anim>
                                    <p:anim calcmode="lin" valueType="num">
                                      <p:cBhvr>
                                        <p:cTn id="42" dur="500" fill="hold"/>
                                        <p:tgtEl>
                                          <p:spTgt spid="46"/>
                                        </p:tgtEl>
                                        <p:attrNameLst>
                                          <p:attrName>ppt_y</p:attrName>
                                        </p:attrNameLst>
                                      </p:cBhvr>
                                      <p:tavLst>
                                        <p:tav tm="0">
                                          <p:val>
                                            <p:strVal val="#ppt_y"/>
                                          </p:val>
                                        </p:tav>
                                        <p:tav tm="100000">
                                          <p:val>
                                            <p:strVal val="#ppt_y"/>
                                          </p:val>
                                        </p:tav>
                                      </p:tavLst>
                                    </p:anim>
                                    <p:anim calcmode="lin" valueType="num">
                                      <p:cBhvr>
                                        <p:cTn id="43" dur="500" fill="hold"/>
                                        <p:tgtEl>
                                          <p:spTgt spid="46"/>
                                        </p:tgtEl>
                                        <p:attrNameLst>
                                          <p:attrName>ppt_w</p:attrName>
                                        </p:attrNameLst>
                                      </p:cBhvr>
                                      <p:tavLst>
                                        <p:tav tm="0">
                                          <p:val>
                                            <p:fltVal val="0"/>
                                          </p:val>
                                        </p:tav>
                                        <p:tav tm="100000">
                                          <p:val>
                                            <p:strVal val="#ppt_w"/>
                                          </p:val>
                                        </p:tav>
                                      </p:tavLst>
                                    </p:anim>
                                    <p:anim calcmode="lin" valueType="num">
                                      <p:cBhvr>
                                        <p:cTn id="44" dur="500" fill="hold"/>
                                        <p:tgtEl>
                                          <p:spTgt spid="46"/>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53" presetClass="entr" presetSubtype="16"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ppt_x</p:attrName>
                                        </p:attrNameLst>
                                      </p:cBhvr>
                                      <p:tavLst>
                                        <p:tav tm="0">
                                          <p:val>
                                            <p:strVal val="#ppt_x-#ppt_w/2"/>
                                          </p:val>
                                        </p:tav>
                                        <p:tav tm="100000">
                                          <p:val>
                                            <p:strVal val="#ppt_x"/>
                                          </p:val>
                                        </p:tav>
                                      </p:tavLst>
                                    </p:anim>
                                    <p:anim calcmode="lin" valueType="num">
                                      <p:cBhvr>
                                        <p:cTn id="74" dur="500" fill="hold"/>
                                        <p:tgtEl>
                                          <p:spTgt spid="38"/>
                                        </p:tgtEl>
                                        <p:attrNameLst>
                                          <p:attrName>ppt_y</p:attrName>
                                        </p:attrNameLst>
                                      </p:cBhvr>
                                      <p:tavLst>
                                        <p:tav tm="0">
                                          <p:val>
                                            <p:strVal val="#ppt_y"/>
                                          </p:val>
                                        </p:tav>
                                        <p:tav tm="100000">
                                          <p:val>
                                            <p:strVal val="#ppt_y"/>
                                          </p:val>
                                        </p:tav>
                                      </p:tavLst>
                                    </p:anim>
                                    <p:anim calcmode="lin" valueType="num">
                                      <p:cBhvr>
                                        <p:cTn id="75" dur="500" fill="hold"/>
                                        <p:tgtEl>
                                          <p:spTgt spid="38"/>
                                        </p:tgtEl>
                                        <p:attrNameLst>
                                          <p:attrName>ppt_w</p:attrName>
                                        </p:attrNameLst>
                                      </p:cBhvr>
                                      <p:tavLst>
                                        <p:tav tm="0">
                                          <p:val>
                                            <p:fltVal val="0"/>
                                          </p:val>
                                        </p:tav>
                                        <p:tav tm="100000">
                                          <p:val>
                                            <p:strVal val="#ppt_w"/>
                                          </p:val>
                                        </p:tav>
                                      </p:tavLst>
                                    </p:anim>
                                    <p:anim calcmode="lin" valueType="num">
                                      <p:cBhvr>
                                        <p:cTn id="76" dur="500" fill="hold"/>
                                        <p:tgtEl>
                                          <p:spTgt spid="38"/>
                                        </p:tgtEl>
                                        <p:attrNameLst>
                                          <p:attrName>ppt_h</p:attrName>
                                        </p:attrNameLst>
                                      </p:cBhvr>
                                      <p:tavLst>
                                        <p:tav tm="0">
                                          <p:val>
                                            <p:strVal val="#ppt_h"/>
                                          </p:val>
                                        </p:tav>
                                        <p:tav tm="100000">
                                          <p:val>
                                            <p:strVal val="#ppt_h"/>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53" presetClass="entr" presetSubtype="16"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animEffect transition="in" filter="fade">
                                      <p:cBhvr>
                                        <p:cTn id="96" dur="500"/>
                                        <p:tgtEl>
                                          <p:spTgt spid="29"/>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5" end="5"/>
                                            </p:txEl>
                                          </p:spTgt>
                                        </p:tgtEl>
                                        <p:attrNameLst>
                                          <p:attrName>style.visibility</p:attrName>
                                        </p:attrNameLst>
                                      </p:cBhvr>
                                      <p:to>
                                        <p:strVal val="visible"/>
                                      </p:to>
                                    </p:set>
                                    <p:animEffect transition="in" filter="wipe(left)">
                                      <p:cBhvr>
                                        <p:cTn id="100" dur="500"/>
                                        <p:tgtEl>
                                          <p:spTgt spid="2">
                                            <p:txEl>
                                              <p:pRg st="5" end="5"/>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7" presetClass="entr" presetSubtype="8"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500" fill="hold"/>
                                        <p:tgtEl>
                                          <p:spTgt spid="36"/>
                                        </p:tgtEl>
                                        <p:attrNameLst>
                                          <p:attrName>ppt_x</p:attrName>
                                        </p:attrNameLst>
                                      </p:cBhvr>
                                      <p:tavLst>
                                        <p:tav tm="0">
                                          <p:val>
                                            <p:strVal val="#ppt_x-#ppt_w/2"/>
                                          </p:val>
                                        </p:tav>
                                        <p:tav tm="100000">
                                          <p:val>
                                            <p:strVal val="#ppt_x"/>
                                          </p:val>
                                        </p:tav>
                                      </p:tavLst>
                                    </p:anim>
                                    <p:anim calcmode="lin" valueType="num">
                                      <p:cBhvr>
                                        <p:cTn id="106" dur="500" fill="hold"/>
                                        <p:tgtEl>
                                          <p:spTgt spid="36"/>
                                        </p:tgtEl>
                                        <p:attrNameLst>
                                          <p:attrName>ppt_y</p:attrName>
                                        </p:attrNameLst>
                                      </p:cBhvr>
                                      <p:tavLst>
                                        <p:tav tm="0">
                                          <p:val>
                                            <p:strVal val="#ppt_y"/>
                                          </p:val>
                                        </p:tav>
                                        <p:tav tm="100000">
                                          <p:val>
                                            <p:strVal val="#ppt_y"/>
                                          </p:val>
                                        </p:tav>
                                      </p:tavLst>
                                    </p:anim>
                                    <p:anim calcmode="lin" valueType="num">
                                      <p:cBhvr>
                                        <p:cTn id="107" dur="500" fill="hold"/>
                                        <p:tgtEl>
                                          <p:spTgt spid="36"/>
                                        </p:tgtEl>
                                        <p:attrNameLst>
                                          <p:attrName>ppt_w</p:attrName>
                                        </p:attrNameLst>
                                      </p:cBhvr>
                                      <p:tavLst>
                                        <p:tav tm="0">
                                          <p:val>
                                            <p:fltVal val="0"/>
                                          </p:val>
                                        </p:tav>
                                        <p:tav tm="100000">
                                          <p:val>
                                            <p:strVal val="#ppt_w"/>
                                          </p:val>
                                        </p:tav>
                                      </p:tavLst>
                                    </p:anim>
                                    <p:anim calcmode="lin" valueType="num">
                                      <p:cBhvr>
                                        <p:cTn id="108" dur="500" fill="hold"/>
                                        <p:tgtEl>
                                          <p:spTgt spid="36"/>
                                        </p:tgtEl>
                                        <p:attrNameLst>
                                          <p:attrName>ppt_h</p:attrName>
                                        </p:attrNameLst>
                                      </p:cBhvr>
                                      <p:tavLst>
                                        <p:tav tm="0">
                                          <p:val>
                                            <p:strVal val="#ppt_h"/>
                                          </p:val>
                                        </p:tav>
                                        <p:tav tm="100000">
                                          <p:val>
                                            <p:strVal val="#ppt_h"/>
                                          </p:val>
                                        </p:tav>
                                      </p:tavLst>
                                    </p:anim>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par>
                          <p:cTn id="113" fill="hold">
                            <p:stCondLst>
                              <p:cond delay="1000"/>
                            </p:stCondLst>
                            <p:childTnLst>
                              <p:par>
                                <p:cTn id="114" presetID="53" presetClass="entr" presetSubtype="16" fill="hold" nodeType="after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500" fill="hold"/>
                                        <p:tgtEl>
                                          <p:spTgt spid="17"/>
                                        </p:tgtEl>
                                        <p:attrNameLst>
                                          <p:attrName>ppt_w</p:attrName>
                                        </p:attrNameLst>
                                      </p:cBhvr>
                                      <p:tavLst>
                                        <p:tav tm="0">
                                          <p:val>
                                            <p:fltVal val="0"/>
                                          </p:val>
                                        </p:tav>
                                        <p:tav tm="100000">
                                          <p:val>
                                            <p:strVal val="#ppt_w"/>
                                          </p:val>
                                        </p:tav>
                                      </p:tavLst>
                                    </p:anim>
                                    <p:anim calcmode="lin" valueType="num">
                                      <p:cBhvr>
                                        <p:cTn id="117" dur="500" fill="hold"/>
                                        <p:tgtEl>
                                          <p:spTgt spid="17"/>
                                        </p:tgtEl>
                                        <p:attrNameLst>
                                          <p:attrName>ppt_h</p:attrName>
                                        </p:attrNameLst>
                                      </p:cBhvr>
                                      <p:tavLst>
                                        <p:tav tm="0">
                                          <p:val>
                                            <p:fltVal val="0"/>
                                          </p:val>
                                        </p:tav>
                                        <p:tav tm="100000">
                                          <p:val>
                                            <p:strVal val="#ppt_h"/>
                                          </p:val>
                                        </p:tav>
                                      </p:tavLst>
                                    </p:anim>
                                    <p:animEffect transition="in" filter="fade">
                                      <p:cBhvr>
                                        <p:cTn id="118" dur="500"/>
                                        <p:tgtEl>
                                          <p:spTgt spid="17"/>
                                        </p:tgtEl>
                                      </p:cBhvr>
                                    </p:animEffect>
                                  </p:childTnLst>
                                </p:cTn>
                              </p:par>
                            </p:childTnLst>
                          </p:cTn>
                        </p:par>
                        <p:par>
                          <p:cTn id="119" fill="hold">
                            <p:stCondLst>
                              <p:cond delay="1500"/>
                            </p:stCondLst>
                            <p:childTnLst>
                              <p:par>
                                <p:cTn id="120" presetID="22" presetClass="entr" presetSubtype="8" fill="hold" grpId="0" nodeType="afterEffect">
                                  <p:stCondLst>
                                    <p:cond delay="0"/>
                                  </p:stCondLst>
                                  <p:childTnLst>
                                    <p:set>
                                      <p:cBhvr>
                                        <p:cTn id="121" dur="1" fill="hold">
                                          <p:stCondLst>
                                            <p:cond delay="0"/>
                                          </p:stCondLst>
                                        </p:cTn>
                                        <p:tgtEl>
                                          <p:spTgt spid="2">
                                            <p:txEl>
                                              <p:pRg st="7" end="7"/>
                                            </p:txEl>
                                          </p:spTgt>
                                        </p:tgtEl>
                                        <p:attrNameLst>
                                          <p:attrName>style.visibility</p:attrName>
                                        </p:attrNameLst>
                                      </p:cBhvr>
                                      <p:to>
                                        <p:strVal val="visible"/>
                                      </p:to>
                                    </p:set>
                                    <p:animEffect transition="in" filter="wipe(left)">
                                      <p:cBhvr>
                                        <p:cTn id="1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 xmlns:a14="http://schemas.microsoft.com/office/drawing/2010/main"/>
              </a:ext>
            </a:extLst>
          </a:blip>
          <a:srcRect/>
          <a:stretch>
            <a:fillRect/>
          </a:stretch>
        </a:blipFill>
        <a:effectLst/>
      </p:bgPr>
    </p:bg>
    <p:spTree>
      <p:nvGrpSpPr>
        <p:cNvPr id="1" name="">
          <a:extLst>
            <a:ext uri="{FF2B5EF4-FFF2-40B4-BE49-F238E27FC236}">
              <a16:creationId xmlns="" xmlns:a16="http://schemas.microsoft.com/office/drawing/2014/main" id="{9E52D9E8-5C93-0379-5CC8-1E232122D741}"/>
            </a:ext>
          </a:extLst>
        </p:cNvPr>
        <p:cNvGrpSpPr/>
        <p:nvPr/>
      </p:nvGrpSpPr>
      <p:grpSpPr>
        <a:xfrm>
          <a:off x="0" y="0"/>
          <a:ext cx="0" cy="0"/>
          <a:chOff x="0" y="0"/>
          <a:chExt cx="0" cy="0"/>
        </a:xfrm>
      </p:grpSpPr>
      <p:pic>
        <p:nvPicPr>
          <p:cNvPr id="9" name="Imagen 8" descr="Imagen que contiene hombre, pastel, mujer, parado&#10;&#10;El contenido generado por IA puede ser incorrecto.">
            <a:extLst>
              <a:ext uri="{FF2B5EF4-FFF2-40B4-BE49-F238E27FC236}">
                <a16:creationId xmlns="" xmlns:a16="http://schemas.microsoft.com/office/drawing/2014/main" id="{7AD10113-E664-086D-758F-A3EEF5E420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 xmlns:a14="http://schemas.microsoft.com/office/drawing/2010/main"/>
              </a:ext>
            </a:extLst>
          </a:blip>
          <a:stretch>
            <a:fillRect/>
          </a:stretch>
        </p:blipFill>
        <p:spPr>
          <a:xfrm>
            <a:off x="3928682" y="3458079"/>
            <a:ext cx="8242998" cy="3399920"/>
          </a:xfrm>
          <a:prstGeom prst="rect">
            <a:avLst/>
          </a:prstGeom>
        </p:spPr>
      </p:pic>
      <p:sp>
        <p:nvSpPr>
          <p:cNvPr id="10" name="Rectángulo 9">
            <a:extLst>
              <a:ext uri="{FF2B5EF4-FFF2-40B4-BE49-F238E27FC236}">
                <a16:creationId xmlns="" xmlns:a16="http://schemas.microsoft.com/office/drawing/2014/main" id="{10787DC9-42E5-36BE-37A0-8FCC0F4DF321}"/>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B63D3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 xmlns:a16="http://schemas.microsoft.com/office/drawing/2014/main" id="{23F2641F-CF4A-8586-467E-86200B1D454B}"/>
              </a:ext>
            </a:extLst>
          </p:cNvPr>
          <p:cNvSpPr txBox="1"/>
          <p:nvPr/>
        </p:nvSpPr>
        <p:spPr>
          <a:xfrm>
            <a:off x="3928682" y="229925"/>
            <a:ext cx="8222678" cy="34163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l-PL" sz="7200" b="1" dirty="0" smtClean="0">
                <a:ln/>
                <a:solidFill>
                  <a:srgbClr val="B63D3B"/>
                </a:solidFill>
                <a:effectLst>
                  <a:outerShdw blurRad="38100" dist="38100" dir="2700000" algn="tl">
                    <a:schemeClr val="accent3">
                      <a:lumMod val="60000"/>
                      <a:lumOff val="40000"/>
                    </a:schemeClr>
                  </a:outerShdw>
                </a:effectLst>
              </a:rPr>
              <a:t>UWIELBIENIE </a:t>
            </a:r>
            <a:r>
              <a:rPr lang="pl-PL" sz="7200" b="1" dirty="0" smtClean="0">
                <a:ln/>
                <a:solidFill>
                  <a:srgbClr val="B63D3B"/>
                </a:solidFill>
                <a:effectLst>
                  <a:outerShdw blurRad="38100" dist="38100" dir="2700000" algn="tl">
                    <a:schemeClr val="accent3">
                      <a:lumMod val="60000"/>
                      <a:lumOff val="40000"/>
                    </a:schemeClr>
                  </a:outerShdw>
                </a:effectLst>
              </a:rPr>
              <a:t>PRZED PODBOJEM</a:t>
            </a:r>
            <a:endParaRPr lang="en" sz="7200" b="1" dirty="0">
              <a:ln/>
              <a:solidFill>
                <a:srgbClr val="B63D3B"/>
              </a:solidFill>
              <a:effectLst>
                <a:outerShdw blurRad="38100" dist="38100" dir="2700000" algn="tl">
                  <a:schemeClr val="accent3">
                    <a:lumMod val="60000"/>
                    <a:lumOff val="40000"/>
                  </a:schemeClr>
                </a:outerShdw>
              </a:effectLst>
            </a:endParaRPr>
          </a:p>
        </p:txBody>
      </p:sp>
    </p:spTree>
    <p:extLst>
      <p:ext uri="{BB962C8B-B14F-4D97-AF65-F5344CB8AC3E}">
        <p14:creationId xmlns="" xmlns:p14="http://schemas.microsoft.com/office/powerpoint/2010/main" val="1018241332"/>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CD542A7D-F0F7-025A-DA4D-B484636F7005}"/>
              </a:ext>
            </a:extLst>
          </p:cNvPr>
          <p:cNvSpPr txBox="1"/>
          <p:nvPr/>
        </p:nvSpPr>
        <p:spPr>
          <a:xfrm>
            <a:off x="0" y="0"/>
            <a:ext cx="12192000" cy="769441"/>
          </a:xfrm>
          <a:prstGeom prst="rect">
            <a:avLst/>
          </a:prstGeom>
          <a:noFill/>
        </p:spPr>
        <p:txBody>
          <a:bodyPr wrap="square">
            <a:spAutoFit/>
          </a:bodyPr>
          <a:lstStyle/>
          <a:p>
            <a:pPr algn="ctr"/>
            <a:r>
              <a:rPr lang="pl-PL" sz="4400" b="1" spc="30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ODNOWIENIE PRZYMIERZA</a:t>
            </a:r>
            <a:endPar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 xmlns:a16="http://schemas.microsoft.com/office/drawing/2014/main" id="{767A6C4F-514C-C6C4-D159-CDD8901E8590}"/>
              </a:ext>
            </a:extLst>
          </p:cNvPr>
          <p:cNvSpPr txBox="1"/>
          <p:nvPr/>
        </p:nvSpPr>
        <p:spPr>
          <a:xfrm>
            <a:off x="1162050" y="657522"/>
            <a:ext cx="9867900" cy="646331"/>
          </a:xfrm>
          <a:prstGeom prst="rect">
            <a:avLst/>
          </a:prstGeom>
          <a:noFill/>
        </p:spPr>
        <p:txBody>
          <a:bodyPr wrap="square">
            <a:spAutoFit/>
          </a:bodyPr>
          <a:lstStyle/>
          <a:p>
            <a:pPr algn="ctr"/>
            <a:r>
              <a:rPr lang="pl-PL" b="1" dirty="0" smtClean="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„W tym czasie rzekł Pan do Jozuego: Zrób sobie krzemienne noże i obrzeż synów izraelskich po raz wtóry</a:t>
            </a:r>
            <a:r>
              <a:rPr lang="en-US" b="1" dirty="0" smtClean="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smtClean="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pl-PL" sz="1400" b="1" dirty="0" smtClean="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Jozue</a:t>
            </a:r>
            <a:r>
              <a:rPr lang="en" sz="1400" b="1" dirty="0" smtClean="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5</a:t>
            </a:r>
            <a:r>
              <a:rPr lang="pl-PL" sz="1400" b="1" dirty="0" smtClean="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 sz="1400" b="1" dirty="0" smtClean="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2)</a:t>
            </a:r>
            <a:endParaRPr lang="es-ES" sz="11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 xmlns:a16="http://schemas.microsoft.com/office/drawing/2014/main" id="{DAB7A25E-6175-5374-9694-0014D0594820}"/>
              </a:ext>
            </a:extLst>
          </p:cNvPr>
          <p:cNvSpPr txBox="1"/>
          <p:nvPr/>
        </p:nvSpPr>
        <p:spPr>
          <a:xfrm>
            <a:off x="184339" y="1520068"/>
            <a:ext cx="8306633" cy="1015663"/>
          </a:xfrm>
          <a:prstGeom prst="rect">
            <a:avLst/>
          </a:prstGeom>
          <a:noFill/>
        </p:spPr>
        <p:txBody>
          <a:bodyPr wrap="square" rtlCol="0">
            <a:spAutoFit/>
          </a:bodyPr>
          <a:lstStyle/>
          <a:p>
            <a:pPr>
              <a:spcBef>
                <a:spcPts val="600"/>
              </a:spcBef>
            </a:pPr>
            <a:r>
              <a:rPr lang="pl-PL" sz="2000" b="1" dirty="0" err="1" smtClean="0"/>
              <a:t>Gilgal</a:t>
            </a:r>
            <a:r>
              <a:rPr lang="pl-PL" sz="2000" b="1" dirty="0" smtClean="0"/>
              <a:t> to nazwa nadana obozowi Izraelitów, centrum dowodzenia podczas początkowej fazy podboju. Jakie znaczenie nadano tej nazwie (</a:t>
            </a:r>
            <a:r>
              <a:rPr lang="pl-PL" sz="2000" b="1" dirty="0" err="1" smtClean="0"/>
              <a:t>Joz</a:t>
            </a:r>
            <a:r>
              <a:rPr lang="pl-PL" sz="2000" b="1" dirty="0" smtClean="0"/>
              <a:t> 5,9)?</a:t>
            </a:r>
            <a:endParaRPr lang="en" sz="2000" b="1" dirty="0"/>
          </a:p>
        </p:txBody>
      </p:sp>
      <p:pic>
        <p:nvPicPr>
          <p:cNvPr id="4" name="Imagen 3" descr="Mano sosteniendo un cuchillo en la mano&#10;&#10;El contenido generado por IA puede ser incorrecto.">
            <a:extLst>
              <a:ext uri="{FF2B5EF4-FFF2-40B4-BE49-F238E27FC236}">
                <a16:creationId xmlns="" xmlns:a16="http://schemas.microsoft.com/office/drawing/2014/main" id="{7C781CD7-FA53-284D-9106-3CDB11B3C94D}"/>
              </a:ext>
            </a:extLst>
          </p:cNvPr>
          <p:cNvPicPr>
            <a:picLocks noChangeAspect="1"/>
          </p:cNvPicPr>
          <p:nvPr/>
        </p:nvPicPr>
        <p:blipFill>
          <a:blip r:embed="rId3" cstate="screen">
            <a:extLst>
              <a:ext uri="{28A0092B-C50C-407E-A947-70E740481C1C}">
                <a14:useLocalDpi xmlns="" xmlns:a14="http://schemas.microsoft.com/office/drawing/2010/main"/>
              </a:ext>
            </a:extLst>
          </a:blip>
          <a:srcRect/>
          <a:stretch>
            <a:fillRect/>
          </a:stretch>
        </p:blipFill>
        <p:spPr>
          <a:xfrm>
            <a:off x="8708446" y="1558814"/>
            <a:ext cx="3167479" cy="220123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 xmlns:a16="http://schemas.microsoft.com/office/drawing/2014/main" id="{9C98001B-A666-523F-2B33-450CF074EF9C}"/>
              </a:ext>
            </a:extLst>
          </p:cNvPr>
          <p:cNvSpPr txBox="1"/>
          <p:nvPr/>
        </p:nvSpPr>
        <p:spPr>
          <a:xfrm>
            <a:off x="2913681" y="4799274"/>
            <a:ext cx="6571282" cy="1938992"/>
          </a:xfrm>
          <a:prstGeom prst="rect">
            <a:avLst/>
          </a:prstGeom>
          <a:noFill/>
        </p:spPr>
        <p:txBody>
          <a:bodyPr wrap="square">
            <a:spAutoFit/>
          </a:bodyPr>
          <a:lstStyle/>
          <a:p>
            <a:pPr>
              <a:spcBef>
                <a:spcPts val="600"/>
              </a:spcBef>
            </a:pPr>
            <a:r>
              <a:rPr lang="pl-PL" sz="2000" b="1" dirty="0" smtClean="0"/>
              <a:t>Aby odnowić przymierze, konieczne było powtórzenie tego fizycznego znaku (Rdz 17,10). Ten akt nadawał pierwszeństwo temu, co było ważne. Dla nas jest to przykład do naśladowania: „Szukajcie najpierw Królestwa Bożego i jego sprawiedliwości,  a wszystko inne będzie wam dodane” (</a:t>
            </a:r>
            <a:r>
              <a:rPr lang="pl-PL" sz="2000" b="1" dirty="0" err="1" smtClean="0"/>
              <a:t>Mt</a:t>
            </a:r>
            <a:r>
              <a:rPr lang="pl-PL" sz="2000" b="1" dirty="0" smtClean="0"/>
              <a:t> 6,33).</a:t>
            </a:r>
            <a:endParaRPr lang="en" sz="2000" b="1" dirty="0"/>
          </a:p>
        </p:txBody>
      </p:sp>
      <p:pic>
        <p:nvPicPr>
          <p:cNvPr id="10" name="Imagen 9" descr="Una persona caminando en la calle&#10;&#10;El contenido generado por IA puede ser incorrecto.">
            <a:extLst>
              <a:ext uri="{FF2B5EF4-FFF2-40B4-BE49-F238E27FC236}">
                <a16:creationId xmlns="" xmlns:a16="http://schemas.microsoft.com/office/drawing/2014/main" id="{8B850755-F7C2-5AF2-2880-112228740EC3}"/>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9491875" y="5060197"/>
            <a:ext cx="2539033" cy="1678068"/>
          </a:xfrm>
          <a:prstGeom prst="roundRect">
            <a:avLst>
              <a:gd name="adj" fmla="val 1091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 xmlns:a16="http://schemas.microsoft.com/office/drawing/2014/main" id="{F01EFA8D-24AF-CC33-833B-87767C3C5990}"/>
              </a:ext>
            </a:extLst>
          </p:cNvPr>
          <p:cNvSpPr txBox="1"/>
          <p:nvPr/>
        </p:nvSpPr>
        <p:spPr>
          <a:xfrm>
            <a:off x="161092" y="3762303"/>
            <a:ext cx="12030908" cy="1323439"/>
          </a:xfrm>
          <a:prstGeom prst="rect">
            <a:avLst/>
          </a:prstGeom>
          <a:noFill/>
        </p:spPr>
        <p:txBody>
          <a:bodyPr wrap="square">
            <a:spAutoFit/>
          </a:bodyPr>
          <a:lstStyle/>
          <a:p>
            <a:pPr>
              <a:spcBef>
                <a:spcPts val="600"/>
              </a:spcBef>
            </a:pPr>
            <a:r>
              <a:rPr lang="pl-PL" sz="2000" b="1" dirty="0" smtClean="0"/>
              <a:t>Przed spożyciem pierwszej Paschy izraelscy mężczyźni zostali obrzezani, ponieważ nikt nieobrzezany nie mógł w niej uczestniczyć (</a:t>
            </a:r>
            <a:r>
              <a:rPr lang="pl-PL" sz="2000" b="1" dirty="0" err="1" smtClean="0"/>
              <a:t>Wj</a:t>
            </a:r>
            <a:r>
              <a:rPr lang="pl-PL" sz="2000" b="1" dirty="0" smtClean="0"/>
              <a:t> 12,48). Jednak ponieważ po raz pierwszy odmówili wejścia do </a:t>
            </a:r>
            <a:r>
              <a:rPr lang="pl-PL" sz="2000" b="1" dirty="0" err="1" smtClean="0"/>
              <a:t>Kanaanu</a:t>
            </a:r>
            <a:r>
              <a:rPr lang="pl-PL" sz="2000" b="1" dirty="0" smtClean="0"/>
              <a:t>, przymierze zostało złamane i żaden Izraelita nie został obrzezany na pustyni (</a:t>
            </a:r>
            <a:r>
              <a:rPr lang="pl-PL" sz="2000" b="1" dirty="0" err="1" smtClean="0"/>
              <a:t>Joz</a:t>
            </a:r>
            <a:r>
              <a:rPr lang="pl-PL" sz="2000" b="1" dirty="0" smtClean="0"/>
              <a:t> 5,5).</a:t>
            </a:r>
            <a:endParaRPr lang="en" sz="2000" b="1" dirty="0"/>
          </a:p>
        </p:txBody>
      </p:sp>
      <p:pic>
        <p:nvPicPr>
          <p:cNvPr id="16" name="Imagen 15" descr="Un grupo de personas en una montaña&#10;&#10;El contenido generado por IA puede ser incorrecto.">
            <a:extLst>
              <a:ext uri="{FF2B5EF4-FFF2-40B4-BE49-F238E27FC236}">
                <a16:creationId xmlns="" xmlns:a16="http://schemas.microsoft.com/office/drawing/2014/main" id="{5C1EC63F-84E9-695C-1A0F-88BB74DA5AB1}"/>
              </a:ext>
            </a:extLst>
          </p:cNvPr>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97567" y="5083445"/>
            <a:ext cx="2777370" cy="1604270"/>
          </a:xfrm>
          <a:prstGeom prst="roundRect">
            <a:avLst>
              <a:gd name="adj" fmla="val 11111"/>
            </a:avLst>
          </a:prstGeom>
          <a:ln w="76200" cap="rnd">
            <a:solidFill>
              <a:srgbClr val="B98B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 xmlns:a16="http://schemas.microsoft.com/office/drawing/2014/main" id="{FB725C65-1C4B-C02F-57AA-0AE020FCC784}"/>
              </a:ext>
            </a:extLst>
          </p:cNvPr>
          <p:cNvSpPr txBox="1"/>
          <p:nvPr/>
        </p:nvSpPr>
        <p:spPr>
          <a:xfrm>
            <a:off x="184339" y="2510545"/>
            <a:ext cx="8393973" cy="1323439"/>
          </a:xfrm>
          <a:prstGeom prst="rect">
            <a:avLst/>
          </a:prstGeom>
          <a:noFill/>
        </p:spPr>
        <p:txBody>
          <a:bodyPr wrap="square">
            <a:spAutoFit/>
          </a:bodyPr>
          <a:lstStyle/>
          <a:p>
            <a:pPr>
              <a:spcBef>
                <a:spcPts val="600"/>
              </a:spcBef>
            </a:pPr>
            <a:r>
              <a:rPr lang="pl-PL" sz="2000" b="1" dirty="0" smtClean="0"/>
              <a:t>Chociaż minęło ponad 40 lat od opuszczenia Egiptu, Izraelici nadal nie wkroczyli do Ziemi Obiecanej. Teraz jednak stąpali po jej ziemi. Nadszedł czas, aby zrzucić „hańbę Egiptu” i odnowić przymierze    z Bogiem.</a:t>
            </a:r>
            <a:endParaRPr lang="en" sz="2000" b="1" dirty="0"/>
          </a:p>
        </p:txBody>
      </p:sp>
    </p:spTree>
    <p:extLst>
      <p:ext uri="{BB962C8B-B14F-4D97-AF65-F5344CB8AC3E}">
        <p14:creationId xmlns="" xmlns:p14="http://schemas.microsoft.com/office/powerpoint/2010/main" val="375167332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1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1+#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BD031A05-F002-A39C-5726-573713D6C009}"/>
              </a:ext>
            </a:extLst>
          </p:cNvPr>
          <p:cNvSpPr txBox="1"/>
          <p:nvPr/>
        </p:nvSpPr>
        <p:spPr>
          <a:xfrm>
            <a:off x="0" y="0"/>
            <a:ext cx="12192000" cy="769441"/>
          </a:xfrm>
          <a:prstGeom prst="rect">
            <a:avLst/>
          </a:prstGeom>
          <a:noFill/>
        </p:spPr>
        <p:txBody>
          <a:bodyPr wrap="square">
            <a:spAutoFit/>
          </a:bodyPr>
          <a:lstStyle/>
          <a:p>
            <a:pPr algn="ctr"/>
            <a:r>
              <a:rPr lang="pl-PL" sz="4400" b="1" dirty="0" smtClean="0">
                <a:ln w="6600">
                  <a:solidFill>
                    <a:schemeClr val="accent2"/>
                  </a:solidFill>
                  <a:prstDash val="solid"/>
                </a:ln>
                <a:solidFill>
                  <a:srgbClr val="FFFFFF"/>
                </a:solidFill>
                <a:effectLst>
                  <a:outerShdw dist="38100" dir="2700000" algn="tl" rotWithShape="0">
                    <a:schemeClr val="accent2"/>
                  </a:outerShdw>
                </a:effectLst>
              </a:rPr>
              <a:t>PIERWSZA PASCHA W KANAANIE</a:t>
            </a:r>
            <a:endParaRPr lang="en"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 xmlns:a16="http://schemas.microsoft.com/office/drawing/2014/main" id="{83618F4F-227E-49D2-3A14-9A94FF33A7C7}"/>
              </a:ext>
            </a:extLst>
          </p:cNvPr>
          <p:cNvSpPr txBox="1"/>
          <p:nvPr/>
        </p:nvSpPr>
        <p:spPr>
          <a:xfrm>
            <a:off x="681037" y="647997"/>
            <a:ext cx="10829925" cy="646331"/>
          </a:xfrm>
          <a:prstGeom prst="rect">
            <a:avLst/>
          </a:prstGeom>
          <a:noFill/>
        </p:spPr>
        <p:txBody>
          <a:bodyPr wrap="square">
            <a:spAutoFit/>
          </a:bodyPr>
          <a:lstStyle/>
          <a:p>
            <a:pPr algn="ctr"/>
            <a:r>
              <a:rPr lang="pl-PL" b="1" dirty="0" smtClean="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 gdy synowie izraelscy rozłożyli się obozem w </a:t>
            </a:r>
            <a:r>
              <a:rPr lang="pl-PL" b="1" dirty="0" err="1" smtClean="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Gilgal</a:t>
            </a:r>
            <a:r>
              <a:rPr lang="pl-PL" b="1" dirty="0" smtClean="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obchodzili Paschę czternastego dnia miesiąca wieczorem na polach Jerycha</a:t>
            </a:r>
            <a:r>
              <a:rPr lang="en" b="1" dirty="0" smtClean="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smtClean="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pl-PL" sz="1400" b="1" dirty="0" smtClean="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Jozue</a:t>
            </a:r>
            <a:r>
              <a:rPr lang="en" sz="1400" b="1" dirty="0" smtClean="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5</a:t>
            </a:r>
            <a:r>
              <a:rPr lang="pl-PL" sz="1400" b="1" dirty="0" smtClean="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 sz="1400" b="1" dirty="0" smtClean="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10</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6" name="Rectángulo: esquinas superiores cortadas 5">
            <a:extLst>
              <a:ext uri="{FF2B5EF4-FFF2-40B4-BE49-F238E27FC236}">
                <a16:creationId xmlns="" xmlns:a16="http://schemas.microsoft.com/office/drawing/2014/main" id="{4CB3E344-4E13-7BD0-57B1-0402D9EC2B82}"/>
              </a:ext>
            </a:extLst>
          </p:cNvPr>
          <p:cNvSpPr/>
          <p:nvPr/>
        </p:nvSpPr>
        <p:spPr>
          <a:xfrm>
            <a:off x="109984" y="2047507"/>
            <a:ext cx="1106634"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accent3">
                    <a:lumMod val="75000"/>
                  </a:schemeClr>
                </a:solidFill>
                <a:effectLst>
                  <a:outerShdw blurRad="38100" dist="38100" dir="2700000" algn="tl">
                    <a:srgbClr val="000000">
                      <a:alpha val="43137"/>
                    </a:srgbClr>
                  </a:outerShdw>
                </a:effectLst>
              </a:rPr>
              <a:t>Egipt</a:t>
            </a:r>
            <a:endParaRPr lang="en" b="1" dirty="0">
              <a:solidFill>
                <a:schemeClr val="accent3">
                  <a:lumMod val="75000"/>
                </a:schemeClr>
              </a:solidFill>
              <a:effectLst>
                <a:outerShdw blurRad="38100" dist="38100" dir="2700000" algn="tl">
                  <a:srgbClr val="000000">
                    <a:alpha val="43137"/>
                  </a:srgbClr>
                </a:outerShdw>
              </a:effectLst>
            </a:endParaRPr>
          </a:p>
        </p:txBody>
      </p:sp>
      <p:sp>
        <p:nvSpPr>
          <p:cNvPr id="7" name="Rectángulo: esquinas superiores cortadas 6">
            <a:extLst>
              <a:ext uri="{FF2B5EF4-FFF2-40B4-BE49-F238E27FC236}">
                <a16:creationId xmlns="" xmlns:a16="http://schemas.microsoft.com/office/drawing/2014/main" id="{0FF76FF7-A558-5193-237F-D96650380922}"/>
              </a:ext>
            </a:extLst>
          </p:cNvPr>
          <p:cNvSpPr/>
          <p:nvPr/>
        </p:nvSpPr>
        <p:spPr>
          <a:xfrm>
            <a:off x="10746924" y="2047507"/>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accent3">
                    <a:lumMod val="75000"/>
                  </a:schemeClr>
                </a:solidFill>
                <a:effectLst>
                  <a:outerShdw blurRad="38100" dist="38100" dir="2700000" algn="tl">
                    <a:srgbClr val="000000">
                      <a:alpha val="43137"/>
                    </a:srgbClr>
                  </a:outerShdw>
                </a:effectLst>
              </a:rPr>
              <a:t>Kanaan</a:t>
            </a:r>
            <a:endParaRPr lang="en" b="1" dirty="0">
              <a:solidFill>
                <a:schemeClr val="accent3">
                  <a:lumMod val="75000"/>
                </a:schemeClr>
              </a:solidFill>
              <a:effectLst>
                <a:outerShdw blurRad="38100" dist="38100" dir="2700000" algn="tl">
                  <a:srgbClr val="000000">
                    <a:alpha val="43137"/>
                  </a:srgbClr>
                </a:outerShdw>
              </a:effectLst>
            </a:endParaRPr>
          </a:p>
        </p:txBody>
      </p:sp>
      <p:sp>
        <p:nvSpPr>
          <p:cNvPr id="8" name="Rectángulo: una sola esquina cortada 7">
            <a:extLst>
              <a:ext uri="{FF2B5EF4-FFF2-40B4-BE49-F238E27FC236}">
                <a16:creationId xmlns="" xmlns:a16="http://schemas.microsoft.com/office/drawing/2014/main" id="{A26E54C8-72FE-4471-2959-769C032D505E}"/>
              </a:ext>
            </a:extLst>
          </p:cNvPr>
          <p:cNvSpPr/>
          <p:nvPr/>
        </p:nvSpPr>
        <p:spPr>
          <a:xfrm>
            <a:off x="1512489" y="2039758"/>
            <a:ext cx="1571674"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pl-PL" b="1" dirty="0" smtClean="0">
                <a:effectLst>
                  <a:outerShdw blurRad="38100" dist="38100" dir="2700000" algn="tl">
                    <a:srgbClr val="000000">
                      <a:alpha val="43137"/>
                    </a:srgbClr>
                  </a:outerShdw>
                </a:effectLst>
              </a:rPr>
              <a:t>Obrzezanie   i Pascha</a:t>
            </a:r>
            <a:endParaRPr lang="en" b="1" dirty="0">
              <a:effectLst>
                <a:outerShdw blurRad="38100" dist="38100" dir="2700000" algn="tl">
                  <a:srgbClr val="000000">
                    <a:alpha val="43137"/>
                  </a:srgbClr>
                </a:outerShdw>
              </a:effectLst>
            </a:endParaRPr>
          </a:p>
        </p:txBody>
      </p:sp>
      <p:sp>
        <p:nvSpPr>
          <p:cNvPr id="9" name="Flecha: a la derecha 8">
            <a:extLst>
              <a:ext uri="{FF2B5EF4-FFF2-40B4-BE49-F238E27FC236}">
                <a16:creationId xmlns="" xmlns:a16="http://schemas.microsoft.com/office/drawing/2014/main" id="{5CE44E1E-800F-9E68-14A8-1233A52D6A33}"/>
              </a:ext>
            </a:extLst>
          </p:cNvPr>
          <p:cNvSpPr/>
          <p:nvPr/>
        </p:nvSpPr>
        <p:spPr>
          <a:xfrm>
            <a:off x="1267387" y="2310262"/>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0" name="Rectángulo: una sola esquina cortada 9">
            <a:extLst>
              <a:ext uri="{FF2B5EF4-FFF2-40B4-BE49-F238E27FC236}">
                <a16:creationId xmlns="" xmlns:a16="http://schemas.microsoft.com/office/drawing/2014/main" id="{EB89E2B3-32F4-4C0C-1961-EF3BEC5BFEAB}"/>
              </a:ext>
            </a:extLst>
          </p:cNvPr>
          <p:cNvSpPr/>
          <p:nvPr/>
        </p:nvSpPr>
        <p:spPr>
          <a:xfrm>
            <a:off x="3370881" y="2047507"/>
            <a:ext cx="1642821"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pl-PL" b="1" dirty="0" smtClean="0">
                <a:effectLst>
                  <a:outerShdw blurRad="38100" dist="38100" dir="2700000" algn="tl">
                    <a:srgbClr val="000000">
                      <a:alpha val="43137"/>
                    </a:srgbClr>
                  </a:outerShdw>
                </a:effectLst>
              </a:rPr>
              <a:t>Przeprawa przez Morze Czerwone</a:t>
            </a:r>
            <a:endParaRPr lang="en" b="1" dirty="0">
              <a:effectLst>
                <a:outerShdw blurRad="38100" dist="38100" dir="2700000" algn="tl">
                  <a:srgbClr val="000000">
                    <a:alpha val="43137"/>
                  </a:srgbClr>
                </a:outerShdw>
              </a:effectLst>
            </a:endParaRPr>
          </a:p>
        </p:txBody>
      </p:sp>
      <p:sp>
        <p:nvSpPr>
          <p:cNvPr id="11" name="Flecha: a la derecha 10">
            <a:extLst>
              <a:ext uri="{FF2B5EF4-FFF2-40B4-BE49-F238E27FC236}">
                <a16:creationId xmlns="" xmlns:a16="http://schemas.microsoft.com/office/drawing/2014/main" id="{484496CC-F77D-AE0B-F672-B881E715AF38}"/>
              </a:ext>
            </a:extLst>
          </p:cNvPr>
          <p:cNvSpPr/>
          <p:nvPr/>
        </p:nvSpPr>
        <p:spPr>
          <a:xfrm>
            <a:off x="3136134" y="2294764"/>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2" name="Rectángulo: esquinas superiores cortadas 11">
            <a:extLst>
              <a:ext uri="{FF2B5EF4-FFF2-40B4-BE49-F238E27FC236}">
                <a16:creationId xmlns="" xmlns:a16="http://schemas.microsoft.com/office/drawing/2014/main" id="{82BB9938-F676-9D37-99C8-2019D5282BC2}"/>
              </a:ext>
            </a:extLst>
          </p:cNvPr>
          <p:cNvSpPr/>
          <p:nvPr/>
        </p:nvSpPr>
        <p:spPr>
          <a:xfrm>
            <a:off x="5284922" y="2039757"/>
            <a:ext cx="1317356" cy="769441"/>
          </a:xfrm>
          <a:prstGeom prst="snip2SameRect">
            <a:avLst/>
          </a:prstGeom>
          <a:solidFill>
            <a:schemeClr val="accent5">
              <a:lumMod val="75000"/>
            </a:schemeClr>
          </a:solidFill>
          <a:scene3d>
            <a:camera prst="orthographicFront"/>
            <a:lightRig rig="threePt" dir="t"/>
          </a:scene3d>
          <a:sp3d>
            <a:bevel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pl-PL" b="1" dirty="0" smtClean="0">
                <a:solidFill>
                  <a:schemeClr val="accent3">
                    <a:lumMod val="75000"/>
                  </a:schemeClr>
                </a:solidFill>
                <a:effectLst>
                  <a:outerShdw blurRad="38100" dist="38100" dir="2700000" algn="tl">
                    <a:srgbClr val="000000">
                      <a:alpha val="43137"/>
                    </a:srgbClr>
                  </a:outerShdw>
                </a:effectLst>
              </a:rPr>
              <a:t>Pustynia</a:t>
            </a:r>
            <a:endParaRPr lang="en" b="1" dirty="0">
              <a:solidFill>
                <a:schemeClr val="accent3">
                  <a:lumMod val="75000"/>
                </a:schemeClr>
              </a:solidFill>
              <a:effectLst>
                <a:outerShdw blurRad="38100" dist="38100" dir="2700000" algn="tl">
                  <a:srgbClr val="000000">
                    <a:alpha val="43137"/>
                  </a:srgbClr>
                </a:outerShdw>
              </a:effectLst>
            </a:endParaRPr>
          </a:p>
        </p:txBody>
      </p:sp>
      <p:sp>
        <p:nvSpPr>
          <p:cNvPr id="13" name="Flecha: a la derecha 12">
            <a:extLst>
              <a:ext uri="{FF2B5EF4-FFF2-40B4-BE49-F238E27FC236}">
                <a16:creationId xmlns="" xmlns:a16="http://schemas.microsoft.com/office/drawing/2014/main" id="{44E8B7DC-7D35-3A9F-1B55-B8BD7054AA74}"/>
              </a:ext>
            </a:extLst>
          </p:cNvPr>
          <p:cNvSpPr/>
          <p:nvPr/>
        </p:nvSpPr>
        <p:spPr>
          <a:xfrm>
            <a:off x="5065583" y="2310262"/>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4" name="Rectángulo: una sola esquina cortada 13">
            <a:extLst>
              <a:ext uri="{FF2B5EF4-FFF2-40B4-BE49-F238E27FC236}">
                <a16:creationId xmlns="" xmlns:a16="http://schemas.microsoft.com/office/drawing/2014/main" id="{AF2719C2-50C9-1955-6D0E-B98010E33125}"/>
              </a:ext>
            </a:extLst>
          </p:cNvPr>
          <p:cNvSpPr/>
          <p:nvPr/>
        </p:nvSpPr>
        <p:spPr>
          <a:xfrm flipH="1">
            <a:off x="8785191" y="2047507"/>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pl-PL" b="1" dirty="0" smtClean="0">
                <a:effectLst>
                  <a:outerShdw blurRad="38100" dist="38100" dir="2700000" algn="tl">
                    <a:srgbClr val="000000">
                      <a:alpha val="43137"/>
                    </a:srgbClr>
                  </a:outerShdw>
                </a:effectLst>
              </a:rPr>
              <a:t>Obrzezanie   i Pascha</a:t>
            </a:r>
            <a:endParaRPr lang="en" b="1" dirty="0">
              <a:effectLst>
                <a:outerShdw blurRad="38100" dist="38100" dir="2700000" algn="tl">
                  <a:srgbClr val="000000">
                    <a:alpha val="43137"/>
                  </a:srgbClr>
                </a:outerShdw>
              </a:effectLst>
            </a:endParaRPr>
          </a:p>
        </p:txBody>
      </p:sp>
      <p:sp>
        <p:nvSpPr>
          <p:cNvPr id="15" name="Flecha: a la derecha 14">
            <a:extLst>
              <a:ext uri="{FF2B5EF4-FFF2-40B4-BE49-F238E27FC236}">
                <a16:creationId xmlns="" xmlns:a16="http://schemas.microsoft.com/office/drawing/2014/main" id="{FD3570E2-3568-FF34-B217-E3BB7C91D21F}"/>
              </a:ext>
            </a:extLst>
          </p:cNvPr>
          <p:cNvSpPr/>
          <p:nvPr/>
        </p:nvSpPr>
        <p:spPr>
          <a:xfrm>
            <a:off x="10532821" y="2310262"/>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6" name="Rectángulo: una sola esquina cortada 15">
            <a:extLst>
              <a:ext uri="{FF2B5EF4-FFF2-40B4-BE49-F238E27FC236}">
                <a16:creationId xmlns="" xmlns:a16="http://schemas.microsoft.com/office/drawing/2014/main" id="{93189789-BED0-E225-3615-2C18CA5E212F}"/>
              </a:ext>
            </a:extLst>
          </p:cNvPr>
          <p:cNvSpPr/>
          <p:nvPr/>
        </p:nvSpPr>
        <p:spPr>
          <a:xfrm flipH="1">
            <a:off x="6927743" y="2047507"/>
            <a:ext cx="1600688"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pl-PL" b="1" dirty="0" smtClean="0">
                <a:effectLst>
                  <a:outerShdw blurRad="38100" dist="38100" dir="2700000" algn="tl">
                    <a:srgbClr val="000000">
                      <a:alpha val="43137"/>
                    </a:srgbClr>
                  </a:outerShdw>
                </a:effectLst>
              </a:rPr>
              <a:t>Przeprawa przez Jordan</a:t>
            </a:r>
            <a:endParaRPr lang="en" b="1" dirty="0">
              <a:effectLst>
                <a:outerShdw blurRad="38100" dist="38100" dir="2700000" algn="tl">
                  <a:srgbClr val="000000">
                    <a:alpha val="43137"/>
                  </a:srgbClr>
                </a:outerShdw>
              </a:effectLst>
            </a:endParaRPr>
          </a:p>
        </p:txBody>
      </p:sp>
      <p:sp>
        <p:nvSpPr>
          <p:cNvPr id="17" name="Flecha: a la derecha 16">
            <a:extLst>
              <a:ext uri="{FF2B5EF4-FFF2-40B4-BE49-F238E27FC236}">
                <a16:creationId xmlns="" xmlns:a16="http://schemas.microsoft.com/office/drawing/2014/main" id="{D6032CD0-8BB3-564D-A991-6DCA0158BF9C}"/>
              </a:ext>
            </a:extLst>
          </p:cNvPr>
          <p:cNvSpPr/>
          <p:nvPr/>
        </p:nvSpPr>
        <p:spPr>
          <a:xfrm>
            <a:off x="8571086" y="2310262"/>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8" name="Flecha: a la derecha 17">
            <a:extLst>
              <a:ext uri="{FF2B5EF4-FFF2-40B4-BE49-F238E27FC236}">
                <a16:creationId xmlns="" xmlns:a16="http://schemas.microsoft.com/office/drawing/2014/main" id="{83976ABD-E952-3F21-9444-678E73E780C4}"/>
              </a:ext>
            </a:extLst>
          </p:cNvPr>
          <p:cNvSpPr/>
          <p:nvPr/>
        </p:nvSpPr>
        <p:spPr>
          <a:xfrm>
            <a:off x="6688133" y="2310262"/>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9" name="CuadroTexto 18">
            <a:extLst>
              <a:ext uri="{FF2B5EF4-FFF2-40B4-BE49-F238E27FC236}">
                <a16:creationId xmlns="" xmlns:a16="http://schemas.microsoft.com/office/drawing/2014/main" id="{5CFC20B7-9E0B-336E-5658-12F5BF1AB983}"/>
              </a:ext>
            </a:extLst>
          </p:cNvPr>
          <p:cNvSpPr txBox="1"/>
          <p:nvPr/>
        </p:nvSpPr>
        <p:spPr>
          <a:xfrm>
            <a:off x="0" y="1355813"/>
            <a:ext cx="12020551" cy="707886"/>
          </a:xfrm>
          <a:prstGeom prst="rect">
            <a:avLst/>
          </a:prstGeom>
          <a:noFill/>
        </p:spPr>
        <p:txBody>
          <a:bodyPr wrap="square" rtlCol="0">
            <a:spAutoFit/>
          </a:bodyPr>
          <a:lstStyle/>
          <a:p>
            <a:pPr>
              <a:spcBef>
                <a:spcPts val="600"/>
              </a:spcBef>
            </a:pPr>
            <a:r>
              <a:rPr lang="pl-PL" sz="2000" b="1" dirty="0" smtClean="0"/>
              <a:t>Od Egiptu po Kanaan Izrael podążał „</a:t>
            </a:r>
            <a:r>
              <a:rPr lang="pl-PL" sz="2000" b="1" dirty="0" err="1" smtClean="0"/>
              <a:t>chiastyczną</a:t>
            </a:r>
            <a:r>
              <a:rPr lang="pl-PL" sz="2000" b="1" dirty="0" smtClean="0"/>
              <a:t>” ścieżką, powtarzając wydarzenia w odwrotnej kolejności:</a:t>
            </a:r>
            <a:endParaRPr lang="en" sz="2000" b="1" dirty="0"/>
          </a:p>
        </p:txBody>
      </p:sp>
      <p:sp>
        <p:nvSpPr>
          <p:cNvPr id="20" name="CuadroTexto 19">
            <a:extLst>
              <a:ext uri="{FF2B5EF4-FFF2-40B4-BE49-F238E27FC236}">
                <a16:creationId xmlns="" xmlns:a16="http://schemas.microsoft.com/office/drawing/2014/main" id="{2C400E27-3AC2-262C-C0B3-D8418B5F17EE}"/>
              </a:ext>
            </a:extLst>
          </p:cNvPr>
          <p:cNvSpPr txBox="1"/>
          <p:nvPr/>
        </p:nvSpPr>
        <p:spPr>
          <a:xfrm>
            <a:off x="3029920" y="2931477"/>
            <a:ext cx="5773118" cy="1323439"/>
          </a:xfrm>
          <a:prstGeom prst="rect">
            <a:avLst/>
          </a:prstGeom>
          <a:noFill/>
        </p:spPr>
        <p:txBody>
          <a:bodyPr wrap="square" rtlCol="0">
            <a:spAutoFit/>
          </a:bodyPr>
          <a:lstStyle/>
          <a:p>
            <a:pPr>
              <a:spcBef>
                <a:spcPts val="600"/>
              </a:spcBef>
            </a:pPr>
            <a:r>
              <a:rPr lang="pl-PL" sz="2000" b="1" dirty="0" smtClean="0"/>
              <a:t>Pierwsza Pascha była symbolem wyzwolenia z Egiptu. Druga Pascha, obchodzona przez nowe pokolenie, była symbolem objęcia przez nich Ziemi Obiecanej.</a:t>
            </a:r>
            <a:endParaRPr lang="en" sz="2000" b="1" dirty="0"/>
          </a:p>
        </p:txBody>
      </p:sp>
      <p:pic>
        <p:nvPicPr>
          <p:cNvPr id="4" name="Imagen 3" descr="Pintura de una persona y una chimenea&#10;&#10;El contenido generado por IA puede ser incorrecto.">
            <a:extLst>
              <a:ext uri="{FF2B5EF4-FFF2-40B4-BE49-F238E27FC236}">
                <a16:creationId xmlns="" xmlns:a16="http://schemas.microsoft.com/office/drawing/2014/main" id="{539D161C-2E6B-225E-C711-CE782FFA041E}"/>
              </a:ext>
            </a:extLst>
          </p:cNvPr>
          <p:cNvPicPr>
            <a:picLocks noChangeAspect="1"/>
          </p:cNvPicPr>
          <p:nvPr/>
        </p:nvPicPr>
        <p:blipFill rotWithShape="1">
          <a:blip r:embed="rId3" cstate="screen">
            <a:extLst>
              <a:ext uri="{28A0092B-C50C-407E-A947-70E740481C1C}">
                <a14:useLocalDpi xmlns="" xmlns:a14="http://schemas.microsoft.com/office/drawing/2010/main"/>
              </a:ext>
            </a:extLst>
          </a:blip>
          <a:srcRect/>
          <a:stretch>
            <a:fillRect/>
          </a:stretch>
        </p:blipFill>
        <p:spPr>
          <a:xfrm>
            <a:off x="224725" y="2959838"/>
            <a:ext cx="2728215" cy="1790391"/>
          </a:xfrm>
          <a:prstGeom prst="snip2DiagRect">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descr="Un grupo de personas sentadas alrededor de una mesa&#10;&#10;El contenido generado por IA puede ser incorrecto.">
            <a:extLst>
              <a:ext uri="{FF2B5EF4-FFF2-40B4-BE49-F238E27FC236}">
                <a16:creationId xmlns="" xmlns:a16="http://schemas.microsoft.com/office/drawing/2014/main" id="{1E1DAC4D-2733-E7BD-0B12-F2C5AF57F4D2}"/>
              </a:ext>
            </a:extLst>
          </p:cNvPr>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209227" y="4856408"/>
            <a:ext cx="2731223" cy="1792365"/>
          </a:xfrm>
          <a:prstGeom prst="snip2DiagRect">
            <a:avLst>
              <a:gd name="adj1" fmla="val 15456"/>
              <a:gd name="adj2" fmla="val 0"/>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 name="Imagen 29" descr="Imagen que contiene persona, interior, frente, hombre&#10;&#10;El contenido generado por IA puede ser incorrecto.">
            <a:extLst>
              <a:ext uri="{FF2B5EF4-FFF2-40B4-BE49-F238E27FC236}">
                <a16:creationId xmlns="" xmlns:a16="http://schemas.microsoft.com/office/drawing/2014/main" id="{2304C80B-0984-2BEC-4B1C-12E0048D2D8D}"/>
              </a:ext>
            </a:extLst>
          </p:cNvPr>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9275737" y="3021023"/>
            <a:ext cx="2726600" cy="3676316"/>
          </a:xfrm>
          <a:prstGeom prst="snip2DiagRect">
            <a:avLst>
              <a:gd name="adj1" fmla="val 17138"/>
              <a:gd name="adj2" fmla="val 18066"/>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CuadroTexto 20">
            <a:extLst>
              <a:ext uri="{FF2B5EF4-FFF2-40B4-BE49-F238E27FC236}">
                <a16:creationId xmlns="" xmlns:a16="http://schemas.microsoft.com/office/drawing/2014/main" id="{A97C63DD-0FB3-9DE2-63A7-4982B192BDD0}"/>
              </a:ext>
            </a:extLst>
          </p:cNvPr>
          <p:cNvSpPr txBox="1"/>
          <p:nvPr/>
        </p:nvSpPr>
        <p:spPr>
          <a:xfrm>
            <a:off x="3014420" y="5305720"/>
            <a:ext cx="6002650" cy="1323439"/>
          </a:xfrm>
          <a:prstGeom prst="rect">
            <a:avLst/>
          </a:prstGeom>
          <a:noFill/>
        </p:spPr>
        <p:txBody>
          <a:bodyPr wrap="square">
            <a:spAutoFit/>
          </a:bodyPr>
          <a:lstStyle/>
          <a:p>
            <a:pPr>
              <a:spcBef>
                <a:spcPts val="600"/>
              </a:spcBef>
            </a:pPr>
            <a:r>
              <a:rPr lang="pl-PL" sz="2000" b="1" dirty="0" smtClean="0"/>
              <a:t>Są one teraz symbolami ciała i krwi naszego Odkupiciela, który wyprowadza nas z Egiptu (czyli z naszych grzechów) i prowadzi do Ziemi Obiecanej (1 Kor 11, 23-26).</a:t>
            </a:r>
            <a:endParaRPr lang="en" sz="2000" b="1" dirty="0"/>
          </a:p>
        </p:txBody>
      </p:sp>
      <p:sp>
        <p:nvSpPr>
          <p:cNvPr id="23" name="CuadroTexto 22">
            <a:extLst>
              <a:ext uri="{FF2B5EF4-FFF2-40B4-BE49-F238E27FC236}">
                <a16:creationId xmlns="" xmlns:a16="http://schemas.microsoft.com/office/drawing/2014/main" id="{C41BB8A5-38EE-EE45-434E-65A62854F2CD}"/>
              </a:ext>
            </a:extLst>
          </p:cNvPr>
          <p:cNvSpPr txBox="1"/>
          <p:nvPr/>
        </p:nvSpPr>
        <p:spPr>
          <a:xfrm>
            <a:off x="3035445" y="4268613"/>
            <a:ext cx="6387523" cy="1015663"/>
          </a:xfrm>
          <a:prstGeom prst="rect">
            <a:avLst/>
          </a:prstGeom>
          <a:noFill/>
        </p:spPr>
        <p:txBody>
          <a:bodyPr wrap="square">
            <a:spAutoFit/>
          </a:bodyPr>
          <a:lstStyle/>
          <a:p>
            <a:pPr>
              <a:spcBef>
                <a:spcPts val="600"/>
              </a:spcBef>
            </a:pPr>
            <a:r>
              <a:rPr lang="pl-PL" sz="2000" b="1" dirty="0" smtClean="0"/>
              <a:t>Tuż przed ukrzyżowaniem Jezus nadał temu obrzędowi nowe znaczenie, wprowadzając nowe symbole: baranek stał się chlebem, a krew winem.</a:t>
            </a:r>
            <a:endParaRPr lang="en" sz="2000" b="1" dirty="0"/>
          </a:p>
        </p:txBody>
      </p:sp>
    </p:spTree>
    <p:extLst>
      <p:ext uri="{BB962C8B-B14F-4D97-AF65-F5344CB8AC3E}">
        <p14:creationId xmlns="" xmlns:p14="http://schemas.microsoft.com/office/powerpoint/2010/main" val="317602709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par>
                          <p:cTn id="52" fill="hold">
                            <p:stCondLst>
                              <p:cond delay="500"/>
                            </p:stCondLst>
                            <p:childTnLst>
                              <p:par>
                                <p:cTn id="53" presetID="14" presetClass="entr" presetSubtype="1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par>
                          <p:cTn id="61" fill="hold">
                            <p:stCondLst>
                              <p:cond delay="500"/>
                            </p:stCondLst>
                            <p:childTnLst>
                              <p:par>
                                <p:cTn id="62" presetID="14" presetClass="entr" presetSubtype="1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randombar(horizont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randombar(horizont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500"/>
                                        <p:tgtEl>
                                          <p:spTgt spid="15"/>
                                        </p:tgtEl>
                                      </p:cBhvr>
                                    </p:animEffect>
                                  </p:childTnLst>
                                </p:cTn>
                              </p:par>
                            </p:childTnLst>
                          </p:cTn>
                        </p:par>
                        <p:par>
                          <p:cTn id="79" fill="hold">
                            <p:stCondLst>
                              <p:cond delay="500"/>
                            </p:stCondLst>
                            <p:childTnLst>
                              <p:par>
                                <p:cTn id="80" presetID="14" presetClass="entr" presetSubtype="10" fill="hold" grpId="0"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randombar(horizontal)">
                                      <p:cBhvr>
                                        <p:cTn id="82" dur="5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6"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strips(downRight)">
                                      <p:cBhvr>
                                        <p:cTn id="87" dur="500"/>
                                        <p:tgtEl>
                                          <p:spTgt spid="4"/>
                                        </p:tgtEl>
                                      </p:cBhvr>
                                    </p:animEffect>
                                  </p:childTnLst>
                                </p:cTn>
                              </p:par>
                              <p:par>
                                <p:cTn id="88" presetID="18" presetClass="entr" presetSubtype="3"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strips(upRight)">
                                      <p:cBhvr>
                                        <p:cTn id="90" dur="500"/>
                                        <p:tgtEl>
                                          <p:spTgt spid="2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left)">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13" presetClass="entr" presetSubtype="32"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plus(out)">
                                      <p:cBhvr>
                                        <p:cTn id="99" dur="750"/>
                                        <p:tgtEl>
                                          <p:spTgt spid="30"/>
                                        </p:tgtEl>
                                      </p:cBhvr>
                                    </p:animEffect>
                                  </p:childTnLst>
                                </p:cTn>
                              </p:par>
                            </p:childTnLst>
                          </p:cTn>
                        </p:par>
                        <p:par>
                          <p:cTn id="100" fill="hold">
                            <p:stCondLst>
                              <p:cond delay="750"/>
                            </p:stCondLst>
                            <p:childTnLst>
                              <p:par>
                                <p:cTn id="101" presetID="22" presetClass="entr" presetSubtype="8" fill="hold" grpId="0"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wipe(left)">
                                      <p:cBhvr>
                                        <p:cTn id="103" dur="5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left)">
                                      <p:cBhvr>
                                        <p:cTn id="10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a:extLst>
            <a:ext uri="{FF2B5EF4-FFF2-40B4-BE49-F238E27FC236}">
              <a16:creationId xmlns:a16="http://schemas.microsoft.com/office/drawing/2014/main" xmlns="" id="{6C196985-9EB5-A80F-895A-8E0D071BAA8E}"/>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xmlns="" id="{02F423DC-18B9-9B1C-7E4E-6E5CA285D4C8}"/>
              </a:ext>
            </a:extLst>
          </p:cNvPr>
          <p:cNvPicPr>
            <a:picLocks noChangeAspect="1"/>
          </p:cNvPicPr>
          <p:nvPr/>
        </p:nvPicPr>
        <p:blipFill>
          <a:blip r:embed="rId3" cstate="screen">
            <a:extLst>
              <a:ext uri="{28A0092B-C50C-407E-A947-70E740481C1C}">
                <a14:useLocalDpi xmlns:a14="http://schemas.microsoft.com/office/drawing/2010/main" xmlns=""/>
              </a:ext>
            </a:extLst>
          </a:blip>
          <a:srcRect/>
          <a:stretch/>
        </p:blipFill>
        <p:spPr>
          <a:xfrm>
            <a:off x="22797" y="2678169"/>
            <a:ext cx="8232838" cy="4149351"/>
          </a:xfrm>
          <a:prstGeom prst="rect">
            <a:avLst/>
          </a:prstGeom>
        </p:spPr>
      </p:pic>
      <p:sp>
        <p:nvSpPr>
          <p:cNvPr id="10" name="Rectángulo 9">
            <a:extLst>
              <a:ext uri="{FF2B5EF4-FFF2-40B4-BE49-F238E27FC236}">
                <a16:creationId xmlns:a16="http://schemas.microsoft.com/office/drawing/2014/main" xmlns="" id="{D958DB3D-CEA7-36F0-8A3D-36FD932F82B8}"/>
              </a:ext>
            </a:extLst>
          </p:cNvPr>
          <p:cNvSpPr>
            <a:spLocks/>
          </p:cNvSpPr>
          <p:nvPr/>
        </p:nvSpPr>
        <p:spPr>
          <a:xfrm>
            <a:off x="22797" y="30480"/>
            <a:ext cx="8242998" cy="6804000"/>
          </a:xfrm>
          <a:prstGeom prst="rect">
            <a:avLst/>
          </a:prstGeom>
          <a:noFill/>
          <a:ln w="57150">
            <a:solidFill>
              <a:srgbClr val="A75A2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3" name="CuadroTexto 2">
            <a:extLst>
              <a:ext uri="{FF2B5EF4-FFF2-40B4-BE49-F238E27FC236}">
                <a16:creationId xmlns:a16="http://schemas.microsoft.com/office/drawing/2014/main" xmlns="" id="{1FFEB0E0-B402-5526-0C6A-52EF0D06EA3A}"/>
              </a:ext>
            </a:extLst>
          </p:cNvPr>
          <p:cNvSpPr txBox="1"/>
          <p:nvPr/>
        </p:nvSpPr>
        <p:spPr>
          <a:xfrm>
            <a:off x="12637" y="229925"/>
            <a:ext cx="8242998" cy="230832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l-PL" sz="7200" b="1" dirty="0">
                <a:ln/>
                <a:solidFill>
                  <a:srgbClr val="A75A2B"/>
                </a:solidFill>
                <a:effectLst>
                  <a:outerShdw blurRad="38100" dist="38100" dir="2700000" algn="tl">
                    <a:srgbClr val="FFFF66">
                      <a:lumMod val="60000"/>
                      <a:lumOff val="40000"/>
                    </a:srgbClr>
                  </a:outerShdw>
                </a:effectLst>
              </a:rPr>
              <a:t>UWIELBIENIE WŚRÓD GÓR</a:t>
            </a:r>
            <a:endParaRPr lang="en" sz="7200" b="1" dirty="0">
              <a:ln/>
              <a:solidFill>
                <a:srgbClr val="A75A2B"/>
              </a:solidFill>
              <a:effectLst>
                <a:outerShdw blurRad="38100" dist="38100" dir="2700000" algn="tl">
                  <a:srgbClr val="FFFF66">
                    <a:lumMod val="60000"/>
                    <a:lumOff val="40000"/>
                  </a:srgbClr>
                </a:outerShdw>
              </a:effectLst>
            </a:endParaRPr>
          </a:p>
        </p:txBody>
      </p:sp>
    </p:spTree>
    <p:extLst>
      <p:ext uri="{BB962C8B-B14F-4D97-AF65-F5344CB8AC3E}">
        <p14:creationId xmlns:p14="http://schemas.microsoft.com/office/powerpoint/2010/main" xmlns="" val="9285660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xmlns="">
                  <a14:imgLayer r:embed="rId3">
                    <a14:imgEffect>
                      <a14:artisticBlur radius="4"/>
                    </a14:imgEffect>
                  </a14:imgLayer>
                </a14:imgProps>
              </a:ex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2252CF4-A5D4-7479-21B1-597A623C55C2}"/>
              </a:ext>
            </a:extLst>
          </p:cNvPr>
          <p:cNvSpPr txBox="1"/>
          <p:nvPr/>
        </p:nvSpPr>
        <p:spPr>
          <a:xfrm>
            <a:off x="0" y="-99390"/>
            <a:ext cx="12192000" cy="769441"/>
          </a:xfrm>
          <a:prstGeom prst="rect">
            <a:avLst/>
          </a:prstGeom>
          <a:noFill/>
        </p:spPr>
        <p:txBody>
          <a:bodyPr wrap="square">
            <a:spAutoFit/>
          </a:bodyPr>
          <a:lstStyle/>
          <a:p>
            <a:pPr algn="ctr"/>
            <a:r>
              <a:rPr lang="pl-PL" sz="4400" b="1" spc="300" dirty="0">
                <a:ln w="9525" cmpd="sng">
                  <a:solidFill>
                    <a:srgbClr val="FF66FF"/>
                  </a:solidFill>
                  <a:prstDash val="solid"/>
                </a:ln>
                <a:solidFill>
                  <a:srgbClr val="70AD47">
                    <a:tint val="1000"/>
                  </a:srgbClr>
                </a:solidFill>
                <a:effectLst>
                  <a:glow rad="38100">
                    <a:srgbClr val="FF66FF">
                      <a:alpha val="40000"/>
                    </a:srgbClr>
                  </a:glow>
                </a:effectLst>
              </a:rPr>
              <a:t>OŁTARZ DO ODDAWANIA CZCI</a:t>
            </a:r>
            <a:endParaRPr lang="en" sz="4400" b="1" spc="300" dirty="0">
              <a:ln w="9525" cmpd="sng">
                <a:solidFill>
                  <a:srgbClr val="FF66FF"/>
                </a:solidFill>
                <a:prstDash val="solid"/>
              </a:ln>
              <a:solidFill>
                <a:srgbClr val="70AD47">
                  <a:tint val="1000"/>
                </a:srgbClr>
              </a:solidFill>
              <a:effectLst>
                <a:glow rad="38100">
                  <a:srgbClr val="FF66FF">
                    <a:alpha val="40000"/>
                  </a:srgbClr>
                </a:glow>
              </a:effectLst>
            </a:endParaRPr>
          </a:p>
        </p:txBody>
      </p:sp>
      <p:sp>
        <p:nvSpPr>
          <p:cNvPr id="5" name="CuadroTexto 4">
            <a:extLst>
              <a:ext uri="{FF2B5EF4-FFF2-40B4-BE49-F238E27FC236}">
                <a16:creationId xmlns:a16="http://schemas.microsoft.com/office/drawing/2014/main" xmlns="" id="{B8D62109-D9A0-2348-DE7B-66553A35AF11}"/>
              </a:ext>
            </a:extLst>
          </p:cNvPr>
          <p:cNvSpPr txBox="1"/>
          <p:nvPr/>
        </p:nvSpPr>
        <p:spPr>
          <a:xfrm>
            <a:off x="947737" y="582332"/>
            <a:ext cx="10296525" cy="369332"/>
          </a:xfrm>
          <a:prstGeom prst="rect">
            <a:avLst/>
          </a:prstGeom>
          <a:noFill/>
        </p:spPr>
        <p:txBody>
          <a:bodyPr wrap="square">
            <a:spAutoFit/>
          </a:bodyPr>
          <a:lstStyle/>
          <a:p>
            <a:pPr algn="ctr"/>
            <a:r>
              <a:rPr lang="pl-PL" b="1" dirty="0" smtClean="0">
                <a:solidFill>
                  <a:srgbClr val="AFE6EF"/>
                </a:solidFill>
                <a:effectLst>
                  <a:outerShdw blurRad="38100" dist="38100" dir="2700000" algn="tl">
                    <a:srgbClr val="000000">
                      <a:alpha val="43137"/>
                    </a:srgbClr>
                  </a:outerShdw>
                </a:effectLst>
                <a:latin typeface="Comic Sans MS" panose="030F0702030302020204" pitchFamily="66" charset="0"/>
              </a:rPr>
              <a:t>„Wtedy </a:t>
            </a:r>
            <a:r>
              <a:rPr lang="pl-PL" b="1" dirty="0">
                <a:solidFill>
                  <a:srgbClr val="AFE6EF"/>
                </a:solidFill>
                <a:effectLst>
                  <a:outerShdw blurRad="38100" dist="38100" dir="2700000" algn="tl">
                    <a:srgbClr val="000000">
                      <a:alpha val="43137"/>
                    </a:srgbClr>
                  </a:outerShdw>
                </a:effectLst>
                <a:latin typeface="Comic Sans MS" panose="030F0702030302020204" pitchFamily="66" charset="0"/>
              </a:rPr>
              <a:t>zbudował Jozue ołtarz dla Pana, Boga Izraela, na górze </a:t>
            </a:r>
            <a:r>
              <a:rPr lang="pl-PL" b="1" dirty="0" err="1">
                <a:solidFill>
                  <a:srgbClr val="AFE6EF"/>
                </a:solidFill>
                <a:effectLst>
                  <a:outerShdw blurRad="38100" dist="38100" dir="2700000" algn="tl">
                    <a:srgbClr val="000000">
                      <a:alpha val="43137"/>
                    </a:srgbClr>
                  </a:outerShdw>
                </a:effectLst>
                <a:latin typeface="Comic Sans MS" panose="030F0702030302020204" pitchFamily="66" charset="0"/>
              </a:rPr>
              <a:t>Ebal</a:t>
            </a:r>
            <a:r>
              <a:rPr lang="en"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AFE6EF"/>
                </a:solidFill>
                <a:effectLst>
                  <a:outerShdw blurRad="38100" dist="38100" dir="2700000" algn="tl">
                    <a:srgbClr val="000000">
                      <a:alpha val="43137"/>
                    </a:srgbClr>
                  </a:outerShdw>
                </a:effectLst>
                <a:latin typeface="Comic Sans MS" panose="030F0702030302020204" pitchFamily="66" charset="0"/>
              </a:rPr>
              <a:t>(</a:t>
            </a:r>
            <a:r>
              <a:rPr lang="en" sz="1400" b="1" dirty="0" smtClean="0">
                <a:solidFill>
                  <a:srgbClr val="AFE6EF"/>
                </a:solidFill>
                <a:effectLst>
                  <a:outerShdw blurRad="38100" dist="38100" dir="2700000" algn="tl">
                    <a:srgbClr val="000000">
                      <a:alpha val="43137"/>
                    </a:srgbClr>
                  </a:outerShdw>
                </a:effectLst>
                <a:latin typeface="Comic Sans MS" panose="030F0702030302020204" pitchFamily="66" charset="0"/>
              </a:rPr>
              <a:t>Joz 8</a:t>
            </a:r>
            <a:r>
              <a:rPr lang="pl-PL" sz="1400" b="1" dirty="0" smtClean="0">
                <a:solidFill>
                  <a:srgbClr val="AFE6EF"/>
                </a:solidFill>
                <a:effectLst>
                  <a:outerShdw blurRad="38100" dist="38100" dir="2700000" algn="tl">
                    <a:srgbClr val="000000">
                      <a:alpha val="43137"/>
                    </a:srgbClr>
                  </a:outerShdw>
                </a:effectLst>
                <a:latin typeface="Comic Sans MS" panose="030F0702030302020204" pitchFamily="66" charset="0"/>
              </a:rPr>
              <a:t>,</a:t>
            </a:r>
            <a:r>
              <a:rPr lang="en" sz="1400" b="1" dirty="0" smtClean="0">
                <a:solidFill>
                  <a:srgbClr val="AFE6EF"/>
                </a:solidFill>
                <a:effectLst>
                  <a:outerShdw blurRad="38100" dist="38100" dir="2700000" algn="tl">
                    <a:srgbClr val="000000">
                      <a:alpha val="43137"/>
                    </a:srgbClr>
                  </a:outerShdw>
                </a:effectLst>
                <a:latin typeface="Comic Sans MS" panose="030F0702030302020204" pitchFamily="66" charset="0"/>
              </a:rPr>
              <a:t>30</a:t>
            </a:r>
            <a:r>
              <a:rPr lang="en" sz="1400" b="1" dirty="0">
                <a:solidFill>
                  <a:srgbClr val="AFE6EF"/>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xmlns="" id="{1CDC61FA-5785-045F-68D1-3F663A80C605}"/>
              </a:ext>
            </a:extLst>
          </p:cNvPr>
          <p:cNvSpPr txBox="1"/>
          <p:nvPr/>
        </p:nvSpPr>
        <p:spPr>
          <a:xfrm>
            <a:off x="4423328" y="1074254"/>
            <a:ext cx="7568647" cy="1015663"/>
          </a:xfrm>
          <a:prstGeom prst="rect">
            <a:avLst/>
          </a:prstGeom>
          <a:noFill/>
        </p:spPr>
        <p:txBody>
          <a:bodyPr wrap="square" rtlCol="0">
            <a:spAutoFit/>
          </a:bodyPr>
          <a:lstStyle/>
          <a:p>
            <a:pPr>
              <a:spcBef>
                <a:spcPts val="600"/>
              </a:spcBef>
            </a:pPr>
            <a:r>
              <a:rPr lang="pl-PL" sz="2000" b="1" dirty="0">
                <a:solidFill>
                  <a:prstClr val="black"/>
                </a:solidFill>
              </a:rPr>
              <a:t>Mojżesz nakazał, aby po wejściu do </a:t>
            </a:r>
            <a:r>
              <a:rPr lang="pl-PL" sz="2000" b="1" dirty="0" err="1">
                <a:solidFill>
                  <a:prstClr val="black"/>
                </a:solidFill>
              </a:rPr>
              <a:t>Kanaanu</a:t>
            </a:r>
            <a:r>
              <a:rPr lang="pl-PL" sz="2000" b="1" dirty="0">
                <a:solidFill>
                  <a:prstClr val="black"/>
                </a:solidFill>
              </a:rPr>
              <a:t> zbudować ołtarz na górze </a:t>
            </a:r>
            <a:r>
              <a:rPr lang="pl-PL" sz="2000" b="1" dirty="0" err="1">
                <a:solidFill>
                  <a:prstClr val="black"/>
                </a:solidFill>
              </a:rPr>
              <a:t>Ebal</a:t>
            </a:r>
            <a:r>
              <a:rPr lang="pl-PL" sz="2000" b="1" dirty="0">
                <a:solidFill>
                  <a:prstClr val="black"/>
                </a:solidFill>
              </a:rPr>
              <a:t> i oddawać cześć Bogu (</a:t>
            </a:r>
            <a:r>
              <a:rPr lang="pl-PL" sz="2000" b="1" dirty="0" err="1">
                <a:solidFill>
                  <a:prstClr val="black"/>
                </a:solidFill>
              </a:rPr>
              <a:t>Pwt</a:t>
            </a:r>
            <a:r>
              <a:rPr lang="pl-PL" sz="2000" b="1" dirty="0">
                <a:solidFill>
                  <a:prstClr val="black"/>
                </a:solidFill>
              </a:rPr>
              <a:t> </a:t>
            </a:r>
            <a:r>
              <a:rPr lang="pl-PL" sz="2000" b="1" dirty="0" smtClean="0">
                <a:solidFill>
                  <a:prstClr val="black"/>
                </a:solidFill>
              </a:rPr>
              <a:t>27,5-7</a:t>
            </a:r>
            <a:r>
              <a:rPr lang="pl-PL" sz="2000" b="1" dirty="0">
                <a:solidFill>
                  <a:prstClr val="black"/>
                </a:solidFill>
              </a:rPr>
              <a:t>). </a:t>
            </a:r>
            <a:r>
              <a:rPr lang="pl-PL" sz="2000" b="1" dirty="0">
                <a:solidFill>
                  <a:prstClr val="black"/>
                </a:solidFill>
              </a:rPr>
              <a:t>Dlaczego na górze </a:t>
            </a:r>
            <a:r>
              <a:rPr lang="pl-PL" sz="2000" b="1" dirty="0" err="1">
                <a:solidFill>
                  <a:prstClr val="black"/>
                </a:solidFill>
              </a:rPr>
              <a:t>Ebal</a:t>
            </a:r>
            <a:r>
              <a:rPr lang="pl-PL" sz="2000" b="1" dirty="0">
                <a:solidFill>
                  <a:prstClr val="black"/>
                </a:solidFill>
              </a:rPr>
              <a:t>, a nie na </a:t>
            </a:r>
            <a:r>
              <a:rPr lang="pl-PL" sz="2000" b="1" dirty="0" err="1">
                <a:solidFill>
                  <a:prstClr val="black"/>
                </a:solidFill>
              </a:rPr>
              <a:t>Gerizim</a:t>
            </a:r>
            <a:r>
              <a:rPr lang="pl-PL" sz="2000" b="1" dirty="0">
                <a:solidFill>
                  <a:prstClr val="black"/>
                </a:solidFill>
              </a:rPr>
              <a:t>?</a:t>
            </a:r>
            <a:endParaRPr lang="en" sz="2000" b="1" dirty="0">
              <a:solidFill>
                <a:prstClr val="black"/>
              </a:solidFill>
            </a:endParaRPr>
          </a:p>
        </p:txBody>
      </p:sp>
      <p:pic>
        <p:nvPicPr>
          <p:cNvPr id="4" name="Imagen 3" descr="Un dibujo de una persona&#10;&#10;El contenido generado por IA puede ser incorrecto.">
            <a:extLst>
              <a:ext uri="{FF2B5EF4-FFF2-40B4-BE49-F238E27FC236}">
                <a16:creationId xmlns:a16="http://schemas.microsoft.com/office/drawing/2014/main" xmlns="" id="{22BDE07E-8FDD-BAD1-5482-A018566FFCF9}"/>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130453" y="1203463"/>
            <a:ext cx="4223302" cy="4223302"/>
          </a:xfrm>
          <a:prstGeom prst="rect">
            <a:avLst/>
          </a:prstGeom>
          <a:ln>
            <a:noFill/>
          </a:ln>
          <a:effectLst>
            <a:outerShdw blurRad="190500" algn="tl" rotWithShape="0">
              <a:srgbClr val="000000">
                <a:alpha val="70000"/>
              </a:srgbClr>
            </a:outerShdw>
          </a:effectLst>
        </p:spPr>
      </p:pic>
      <p:sp>
        <p:nvSpPr>
          <p:cNvPr id="8" name="CuadroTexto 7">
            <a:extLst>
              <a:ext uri="{FF2B5EF4-FFF2-40B4-BE49-F238E27FC236}">
                <a16:creationId xmlns:a16="http://schemas.microsoft.com/office/drawing/2014/main" xmlns="" id="{76CF066F-70F3-BA02-747B-30B725D26184}"/>
              </a:ext>
            </a:extLst>
          </p:cNvPr>
          <p:cNvSpPr txBox="1"/>
          <p:nvPr/>
        </p:nvSpPr>
        <p:spPr>
          <a:xfrm>
            <a:off x="126724" y="5479643"/>
            <a:ext cx="8023363" cy="1323439"/>
          </a:xfrm>
          <a:prstGeom prst="rect">
            <a:avLst/>
          </a:prstGeom>
          <a:noFill/>
        </p:spPr>
        <p:txBody>
          <a:bodyPr wrap="square">
            <a:spAutoFit/>
          </a:bodyPr>
          <a:lstStyle/>
          <a:p>
            <a:pPr>
              <a:spcBef>
                <a:spcPts val="600"/>
              </a:spcBef>
            </a:pPr>
            <a:r>
              <a:rPr lang="pl-PL" sz="2000" b="1" dirty="0">
                <a:solidFill>
                  <a:prstClr val="black"/>
                </a:solidFill>
              </a:rPr>
              <a:t>W trakcie podboju Izrael szukał chwili, aby ponownie poświęcić się Bogu. Jest to dla nas zaproszenie, abyśmy naśladowali ich przykład, poświęcając się Bogu nie tylko indywidualnie, ale także jako lud wybrany przez Boga.</a:t>
            </a:r>
            <a:endParaRPr lang="en" sz="2000" b="1" dirty="0">
              <a:solidFill>
                <a:prstClr val="black"/>
              </a:solidFill>
            </a:endParaRPr>
          </a:p>
        </p:txBody>
      </p:sp>
      <p:sp>
        <p:nvSpPr>
          <p:cNvPr id="10" name="CuadroTexto 9">
            <a:extLst>
              <a:ext uri="{FF2B5EF4-FFF2-40B4-BE49-F238E27FC236}">
                <a16:creationId xmlns:a16="http://schemas.microsoft.com/office/drawing/2014/main" xmlns="" id="{FD27FA92-4CC6-2AB7-6B23-A7F499E49C26}"/>
              </a:ext>
            </a:extLst>
          </p:cNvPr>
          <p:cNvSpPr txBox="1"/>
          <p:nvPr/>
        </p:nvSpPr>
        <p:spPr>
          <a:xfrm>
            <a:off x="4423328" y="3366485"/>
            <a:ext cx="3976753" cy="1938992"/>
          </a:xfrm>
          <a:prstGeom prst="rect">
            <a:avLst/>
          </a:prstGeom>
          <a:noFill/>
        </p:spPr>
        <p:txBody>
          <a:bodyPr wrap="square">
            <a:spAutoFit/>
          </a:bodyPr>
          <a:lstStyle/>
          <a:p>
            <a:pPr>
              <a:spcBef>
                <a:spcPts val="600"/>
              </a:spcBef>
            </a:pPr>
            <a:r>
              <a:rPr lang="pl-PL" sz="2000" b="1" dirty="0">
                <a:solidFill>
                  <a:prstClr val="black"/>
                </a:solidFill>
              </a:rPr>
              <a:t>Jezus stał się dla nas przekleństwem, abyśmy mogli otrzymać błogosławieństwo (</a:t>
            </a:r>
            <a:r>
              <a:rPr lang="pl-PL" sz="2000" b="1" dirty="0" smtClean="0">
                <a:solidFill>
                  <a:prstClr val="black"/>
                </a:solidFill>
              </a:rPr>
              <a:t>Ga 3,13-14</a:t>
            </a:r>
            <a:r>
              <a:rPr lang="pl-PL" sz="2000" b="1" dirty="0">
                <a:solidFill>
                  <a:prstClr val="black"/>
                </a:solidFill>
              </a:rPr>
              <a:t>). </a:t>
            </a:r>
            <a:r>
              <a:rPr lang="pl-PL" sz="2000" b="1" dirty="0">
                <a:solidFill>
                  <a:prstClr val="black"/>
                </a:solidFill>
              </a:rPr>
              <a:t>Ołtarz ten jest dla nas wyraźnym obrazem ofiary Jezusa za nas.</a:t>
            </a:r>
            <a:endParaRPr lang="en" sz="2000" b="1" dirty="0">
              <a:solidFill>
                <a:prstClr val="black"/>
              </a:solidFill>
            </a:endParaRPr>
          </a:p>
        </p:txBody>
      </p:sp>
      <p:pic>
        <p:nvPicPr>
          <p:cNvPr id="12" name="Imagen 11" descr="Un grupo de personas sentadas en una roca&#10;&#10;El contenido generado por IA puede ser incorrecto.">
            <a:extLst>
              <a:ext uri="{FF2B5EF4-FFF2-40B4-BE49-F238E27FC236}">
                <a16:creationId xmlns:a16="http://schemas.microsoft.com/office/drawing/2014/main" xmlns="" id="{2A1715F1-4AD0-BD9E-23E8-D0B577314120}"/>
              </a:ext>
            </a:extLst>
          </p:cNvPr>
          <p:cNvPicPr>
            <a:picLocks noChangeAspect="1"/>
          </p:cNvPicPr>
          <p:nvPr/>
        </p:nvPicPr>
        <p:blipFill rotWithShape="1">
          <a:blip r:embed="rId5" cstate="screen">
            <a:extLst>
              <a:ext uri="{28A0092B-C50C-407E-A947-70E740481C1C}">
                <a14:useLocalDpi xmlns:a14="http://schemas.microsoft.com/office/drawing/2010/main" xmlns=""/>
              </a:ext>
            </a:extLst>
          </a:blip>
          <a:srcRect/>
          <a:stretch>
            <a:fillRect/>
          </a:stretch>
        </p:blipFill>
        <p:spPr>
          <a:xfrm>
            <a:off x="8459855" y="3611105"/>
            <a:ext cx="3553177" cy="3035312"/>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xmlns="" id="{5487604D-5DAD-F234-7033-4C9DDBD60498}"/>
              </a:ext>
            </a:extLst>
          </p:cNvPr>
          <p:cNvSpPr txBox="1"/>
          <p:nvPr/>
        </p:nvSpPr>
        <p:spPr>
          <a:xfrm>
            <a:off x="4423328" y="2078106"/>
            <a:ext cx="7768672" cy="1323439"/>
          </a:xfrm>
          <a:prstGeom prst="rect">
            <a:avLst/>
          </a:prstGeom>
          <a:noFill/>
        </p:spPr>
        <p:txBody>
          <a:bodyPr wrap="square">
            <a:spAutoFit/>
          </a:bodyPr>
          <a:lstStyle/>
          <a:p>
            <a:pPr>
              <a:spcBef>
                <a:spcPts val="600"/>
              </a:spcBef>
            </a:pPr>
            <a:r>
              <a:rPr lang="pl-PL" sz="2000" b="1" dirty="0">
                <a:solidFill>
                  <a:prstClr val="black"/>
                </a:solidFill>
              </a:rPr>
              <a:t>Zarówno ołtarz, jak i prawa, które miały zostać wyryte na pomniku i odczytane ludowi, dotyczyły błogosławieństw i przekleństw (</a:t>
            </a:r>
            <a:r>
              <a:rPr lang="pl-PL" sz="2000" b="1" dirty="0" err="1">
                <a:solidFill>
                  <a:prstClr val="black"/>
                </a:solidFill>
              </a:rPr>
              <a:t>Pwt</a:t>
            </a:r>
            <a:r>
              <a:rPr lang="pl-PL" sz="2000" b="1" dirty="0">
                <a:solidFill>
                  <a:prstClr val="black"/>
                </a:solidFill>
              </a:rPr>
              <a:t> </a:t>
            </a:r>
            <a:r>
              <a:rPr lang="pl-PL" sz="2000" b="1" dirty="0" smtClean="0">
                <a:solidFill>
                  <a:prstClr val="black"/>
                </a:solidFill>
              </a:rPr>
              <a:t>27,12-13</a:t>
            </a:r>
            <a:r>
              <a:rPr lang="pl-PL" sz="2000" b="1" dirty="0">
                <a:solidFill>
                  <a:prstClr val="black"/>
                </a:solidFill>
              </a:rPr>
              <a:t>). </a:t>
            </a:r>
            <a:r>
              <a:rPr lang="pl-PL" sz="2000" b="1" dirty="0">
                <a:solidFill>
                  <a:prstClr val="black"/>
                </a:solidFill>
              </a:rPr>
              <a:t>Błogosławieństwo wygłoszono na górze </a:t>
            </a:r>
            <a:r>
              <a:rPr lang="pl-PL" sz="2000" b="1" dirty="0" err="1">
                <a:solidFill>
                  <a:prstClr val="black"/>
                </a:solidFill>
              </a:rPr>
              <a:t>Gerizim</a:t>
            </a:r>
            <a:r>
              <a:rPr lang="pl-PL" sz="2000" b="1" dirty="0">
                <a:solidFill>
                  <a:prstClr val="black"/>
                </a:solidFill>
              </a:rPr>
              <a:t>, a przekleństwo na górze </a:t>
            </a:r>
            <a:r>
              <a:rPr lang="pl-PL" sz="2000" b="1" dirty="0" err="1">
                <a:solidFill>
                  <a:prstClr val="black"/>
                </a:solidFill>
              </a:rPr>
              <a:t>Ebal</a:t>
            </a:r>
            <a:r>
              <a:rPr lang="pl-PL" sz="2000" b="1" dirty="0">
                <a:solidFill>
                  <a:prstClr val="black"/>
                </a:solidFill>
              </a:rPr>
              <a:t>.</a:t>
            </a:r>
            <a:endParaRPr lang="en" sz="2000" b="1" dirty="0">
              <a:solidFill>
                <a:prstClr val="black"/>
              </a:solidFill>
            </a:endParaRPr>
          </a:p>
        </p:txBody>
      </p:sp>
    </p:spTree>
    <p:extLst>
      <p:ext uri="{BB962C8B-B14F-4D97-AF65-F5344CB8AC3E}">
        <p14:creationId xmlns:p14="http://schemas.microsoft.com/office/powerpoint/2010/main" xmlns="" val="9597916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7" dur="1000" fill="hold"/>
                                        <p:tgtEl>
                                          <p:spTgt spid="4"/>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B5D08E7F-4B2D-0DD2-6870-64DCE120DE40}"/>
              </a:ext>
            </a:extLst>
          </p:cNvPr>
          <p:cNvSpPr txBox="1"/>
          <p:nvPr/>
        </p:nvSpPr>
        <p:spPr>
          <a:xfrm>
            <a:off x="1" y="-69573"/>
            <a:ext cx="7040084"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pl-PL" sz="4400" b="1" spc="300" dirty="0">
                <a:ln w="22225">
                  <a:solidFill>
                    <a:srgbClr val="FF5050"/>
                  </a:solidFill>
                  <a:prstDash val="solid"/>
                </a:ln>
                <a:solidFill>
                  <a:srgbClr val="FF5050">
                    <a:lumMod val="40000"/>
                    <a:lumOff val="60000"/>
                  </a:srgbClr>
                </a:solidFill>
                <a:effectLst>
                  <a:outerShdw blurRad="38100" dist="12700" dir="2700000" algn="tl">
                    <a:srgbClr val="000000">
                      <a:alpha val="55000"/>
                    </a:srgbClr>
                  </a:outerShdw>
                </a:effectLst>
              </a:rPr>
              <a:t>PAMIĘTAJ O PRAWIE</a:t>
            </a:r>
            <a:endParaRPr lang="en" sz="4400" b="1" spc="300" dirty="0">
              <a:ln w="22225">
                <a:solidFill>
                  <a:srgbClr val="FF5050"/>
                </a:solidFill>
                <a:prstDash val="solid"/>
              </a:ln>
              <a:solidFill>
                <a:srgbClr val="FF5050">
                  <a:lumMod val="40000"/>
                  <a:lumOff val="60000"/>
                </a:srgbClr>
              </a:solidFill>
              <a:effectLst>
                <a:outerShdw blurRad="38100" dist="12700" dir="2700000" algn="tl">
                  <a:srgbClr val="000000">
                    <a:alpha val="55000"/>
                  </a:srgbClr>
                </a:outerShdw>
              </a:effectLst>
            </a:endParaRPr>
          </a:p>
        </p:txBody>
      </p:sp>
      <p:sp>
        <p:nvSpPr>
          <p:cNvPr id="4" name="CuadroTexto 3">
            <a:extLst>
              <a:ext uri="{FF2B5EF4-FFF2-40B4-BE49-F238E27FC236}">
                <a16:creationId xmlns:a16="http://schemas.microsoft.com/office/drawing/2014/main" xmlns="" id="{70C87B41-BC57-83D7-55DC-E9A618044232}"/>
              </a:ext>
            </a:extLst>
          </p:cNvPr>
          <p:cNvSpPr txBox="1"/>
          <p:nvPr/>
        </p:nvSpPr>
        <p:spPr>
          <a:xfrm>
            <a:off x="108504" y="653422"/>
            <a:ext cx="6931580" cy="646331"/>
          </a:xfrm>
          <a:prstGeom prst="rect">
            <a:avLst/>
          </a:prstGeom>
          <a:noFill/>
        </p:spPr>
        <p:txBody>
          <a:bodyPr wrap="square">
            <a:spAutoFit/>
            <a:scene3d>
              <a:camera prst="orthographicFront"/>
              <a:lightRig rig="threePt" dir="t"/>
            </a:scene3d>
            <a:sp3d extrusionH="57150">
              <a:bevelT w="38100" h="38100"/>
            </a:sp3d>
          </a:bodyPr>
          <a:lstStyle/>
          <a:p>
            <a:pPr algn="ctr"/>
            <a:r>
              <a:rPr lang="pl-PL" b="1" dirty="0" smtClean="0">
                <a:solidFill>
                  <a:srgbClr val="855143"/>
                </a:solidFill>
                <a:latin typeface="Comic Sans MS" panose="030F0702030302020204" pitchFamily="66" charset="0"/>
              </a:rPr>
              <a:t>„Tam </a:t>
            </a:r>
            <a:r>
              <a:rPr lang="pl-PL" b="1" dirty="0">
                <a:solidFill>
                  <a:srgbClr val="855143"/>
                </a:solidFill>
                <a:latin typeface="Comic Sans MS" panose="030F0702030302020204" pitchFamily="66" charset="0"/>
              </a:rPr>
              <a:t>też sporządził na kamieniach odpis zakonu, jaki Mojżesz spisał wobec synów </a:t>
            </a:r>
            <a:r>
              <a:rPr lang="pl-PL" b="1" dirty="0" smtClean="0">
                <a:solidFill>
                  <a:srgbClr val="855143"/>
                </a:solidFill>
                <a:latin typeface="Comic Sans MS" panose="030F0702030302020204" pitchFamily="66" charset="0"/>
              </a:rPr>
              <a:t>izraelskich</a:t>
            </a:r>
            <a:r>
              <a:rPr lang="en" b="1" dirty="0" smtClean="0">
                <a:solidFill>
                  <a:srgbClr val="855143"/>
                </a:solidFill>
                <a:latin typeface="Comic Sans MS" panose="030F0702030302020204" pitchFamily="66" charset="0"/>
              </a:rPr>
              <a:t>” </a:t>
            </a:r>
            <a:r>
              <a:rPr lang="en" sz="1400" b="1" dirty="0">
                <a:solidFill>
                  <a:srgbClr val="855143"/>
                </a:solidFill>
                <a:latin typeface="Comic Sans MS" panose="030F0702030302020204" pitchFamily="66" charset="0"/>
              </a:rPr>
              <a:t>(</a:t>
            </a:r>
            <a:r>
              <a:rPr lang="en" sz="1400" b="1" dirty="0" smtClean="0">
                <a:solidFill>
                  <a:srgbClr val="855143"/>
                </a:solidFill>
                <a:latin typeface="Comic Sans MS" panose="030F0702030302020204" pitchFamily="66" charset="0"/>
              </a:rPr>
              <a:t>Joz 8</a:t>
            </a:r>
            <a:r>
              <a:rPr lang="pl-PL" sz="1400" b="1" dirty="0" smtClean="0">
                <a:solidFill>
                  <a:srgbClr val="855143"/>
                </a:solidFill>
                <a:latin typeface="Comic Sans MS" panose="030F0702030302020204" pitchFamily="66" charset="0"/>
              </a:rPr>
              <a:t>,</a:t>
            </a:r>
            <a:r>
              <a:rPr lang="en" sz="1400" b="1" dirty="0" smtClean="0">
                <a:solidFill>
                  <a:srgbClr val="855143"/>
                </a:solidFill>
                <a:latin typeface="Comic Sans MS" panose="030F0702030302020204" pitchFamily="66" charset="0"/>
              </a:rPr>
              <a:t>32</a:t>
            </a:r>
            <a:r>
              <a:rPr lang="en" sz="1400" b="1" dirty="0">
                <a:solidFill>
                  <a:srgbClr val="855143"/>
                </a:solidFill>
                <a:latin typeface="Comic Sans MS" panose="030F0702030302020204" pitchFamily="66" charset="0"/>
              </a:rPr>
              <a:t>)</a:t>
            </a:r>
          </a:p>
        </p:txBody>
      </p:sp>
      <p:sp>
        <p:nvSpPr>
          <p:cNvPr id="5" name="CuadroTexto 4">
            <a:extLst>
              <a:ext uri="{FF2B5EF4-FFF2-40B4-BE49-F238E27FC236}">
                <a16:creationId xmlns:a16="http://schemas.microsoft.com/office/drawing/2014/main" xmlns="" id="{14FFE9F3-C763-20C3-74DD-8A297B84FD6C}"/>
              </a:ext>
            </a:extLst>
          </p:cNvPr>
          <p:cNvSpPr txBox="1"/>
          <p:nvPr/>
        </p:nvSpPr>
        <p:spPr>
          <a:xfrm>
            <a:off x="205703" y="1347112"/>
            <a:ext cx="6993260" cy="1631216"/>
          </a:xfrm>
          <a:prstGeom prst="rect">
            <a:avLst/>
          </a:prstGeom>
          <a:noFill/>
        </p:spPr>
        <p:txBody>
          <a:bodyPr wrap="square" rtlCol="0">
            <a:spAutoFit/>
          </a:bodyPr>
          <a:lstStyle/>
          <a:p>
            <a:pPr>
              <a:spcBef>
                <a:spcPts val="600"/>
              </a:spcBef>
            </a:pPr>
            <a:r>
              <a:rPr lang="pl-PL" sz="2000" b="1" dirty="0">
                <a:solidFill>
                  <a:prstClr val="black"/>
                </a:solidFill>
              </a:rPr>
              <a:t>Po zbudowaniu ołtarza na górze </a:t>
            </a:r>
            <a:r>
              <a:rPr lang="pl-PL" sz="2000" b="1" dirty="0" err="1">
                <a:solidFill>
                  <a:prstClr val="black"/>
                </a:solidFill>
              </a:rPr>
              <a:t>Ebal</a:t>
            </a:r>
            <a:r>
              <a:rPr lang="pl-PL" sz="2000" b="1" dirty="0">
                <a:solidFill>
                  <a:prstClr val="black"/>
                </a:solidFill>
              </a:rPr>
              <a:t> </a:t>
            </a:r>
            <a:r>
              <a:rPr lang="pl-PL" sz="2000" b="1" dirty="0" err="1">
                <a:solidFill>
                  <a:prstClr val="black"/>
                </a:solidFill>
              </a:rPr>
              <a:t>Jozue</a:t>
            </a:r>
            <a:r>
              <a:rPr lang="pl-PL" sz="2000" b="1" dirty="0">
                <a:solidFill>
                  <a:prstClr val="black"/>
                </a:solidFill>
              </a:rPr>
              <a:t> ustawił kilka kamieni i pokrył je wapnem. Następnie napisał na nich kopię prawa [Księga Powtórzonego Prawa, zawierająca Dziesięć Przykazań i różne prawa, a także błogosławieństwa i przekleństwa] (</a:t>
            </a:r>
            <a:r>
              <a:rPr lang="pl-PL" sz="2000" b="1" dirty="0" err="1">
                <a:solidFill>
                  <a:prstClr val="black"/>
                </a:solidFill>
              </a:rPr>
              <a:t>Joz</a:t>
            </a:r>
            <a:r>
              <a:rPr lang="pl-PL" sz="2000" b="1" dirty="0">
                <a:solidFill>
                  <a:prstClr val="black"/>
                </a:solidFill>
              </a:rPr>
              <a:t> </a:t>
            </a:r>
            <a:r>
              <a:rPr lang="pl-PL" sz="2000" b="1" dirty="0" smtClean="0">
                <a:solidFill>
                  <a:prstClr val="black"/>
                </a:solidFill>
              </a:rPr>
              <a:t>8,32</a:t>
            </a:r>
            <a:r>
              <a:rPr lang="pl-PL" sz="2000" b="1" dirty="0">
                <a:solidFill>
                  <a:prstClr val="black"/>
                </a:solidFill>
              </a:rPr>
              <a:t>; </a:t>
            </a:r>
            <a:r>
              <a:rPr lang="pl-PL" sz="2000" b="1" dirty="0" err="1">
                <a:solidFill>
                  <a:prstClr val="black"/>
                </a:solidFill>
              </a:rPr>
              <a:t>Pwt</a:t>
            </a:r>
            <a:r>
              <a:rPr lang="pl-PL" sz="2000" b="1" dirty="0">
                <a:solidFill>
                  <a:prstClr val="black"/>
                </a:solidFill>
              </a:rPr>
              <a:t> </a:t>
            </a:r>
            <a:r>
              <a:rPr lang="pl-PL" sz="2000" b="1" dirty="0" smtClean="0">
                <a:solidFill>
                  <a:prstClr val="black"/>
                </a:solidFill>
              </a:rPr>
              <a:t>27,2-3</a:t>
            </a:r>
            <a:r>
              <a:rPr lang="pl-PL" sz="2000" b="1" dirty="0">
                <a:solidFill>
                  <a:prstClr val="black"/>
                </a:solidFill>
              </a:rPr>
              <a:t>).</a:t>
            </a:r>
            <a:endParaRPr lang="en" sz="2000" b="1" dirty="0">
              <a:solidFill>
                <a:prstClr val="black"/>
              </a:solidFill>
            </a:endParaRPr>
          </a:p>
        </p:txBody>
      </p:sp>
      <p:pic>
        <p:nvPicPr>
          <p:cNvPr id="7" name="Imagen 6" descr="Imagen en blanco y negro de un grupo de personas de pie&#10;&#10;El contenido generado por IA puede ser incorrecto.">
            <a:extLst>
              <a:ext uri="{FF2B5EF4-FFF2-40B4-BE49-F238E27FC236}">
                <a16:creationId xmlns:a16="http://schemas.microsoft.com/office/drawing/2014/main" xmlns="" id="{B7A01643-1C1A-61E1-8D73-9A37A0B06A16}"/>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7173648" y="157452"/>
            <a:ext cx="4909848" cy="4909848"/>
          </a:xfrm>
          <a:prstGeom prst="round2DiagRect">
            <a:avLst>
              <a:gd name="adj1" fmla="val 9178"/>
              <a:gd name="adj2" fmla="val 0"/>
            </a:avLst>
          </a:prstGeom>
          <a:ln w="38100" cap="sq">
            <a:solidFill>
              <a:srgbClr val="855143"/>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xmlns="" id="{9F256775-F7C8-8EFE-F7E5-E7DD706765E6}"/>
              </a:ext>
            </a:extLst>
          </p:cNvPr>
          <p:cNvSpPr txBox="1"/>
          <p:nvPr/>
        </p:nvSpPr>
        <p:spPr>
          <a:xfrm>
            <a:off x="7040084" y="5377109"/>
            <a:ext cx="5151916" cy="1323439"/>
          </a:xfrm>
          <a:prstGeom prst="rect">
            <a:avLst/>
          </a:prstGeom>
          <a:noFill/>
        </p:spPr>
        <p:txBody>
          <a:bodyPr wrap="square">
            <a:spAutoFit/>
          </a:bodyPr>
          <a:lstStyle/>
          <a:p>
            <a:pPr>
              <a:spcBef>
                <a:spcPts val="600"/>
              </a:spcBef>
            </a:pPr>
            <a:r>
              <a:rPr lang="pl-PL" sz="2000" b="1" dirty="0">
                <a:solidFill>
                  <a:prstClr val="black"/>
                </a:solidFill>
              </a:rPr>
              <a:t>Oprócz odnowy osobistej, Wspólnota Święta zapewnia nam również ten szczególny moment odnowy jako ludu Bożego.</a:t>
            </a:r>
            <a:endParaRPr lang="en" sz="2000" b="1" dirty="0">
              <a:solidFill>
                <a:prstClr val="black"/>
              </a:solidFill>
            </a:endParaRPr>
          </a:p>
        </p:txBody>
      </p:sp>
      <p:sp>
        <p:nvSpPr>
          <p:cNvPr id="11" name="CuadroTexto 10">
            <a:extLst>
              <a:ext uri="{FF2B5EF4-FFF2-40B4-BE49-F238E27FC236}">
                <a16:creationId xmlns:a16="http://schemas.microsoft.com/office/drawing/2014/main" xmlns="" id="{8D53CA52-0BB1-8097-3A5C-29442FF0F579}"/>
              </a:ext>
            </a:extLst>
          </p:cNvPr>
          <p:cNvSpPr txBox="1"/>
          <p:nvPr/>
        </p:nvSpPr>
        <p:spPr>
          <a:xfrm>
            <a:off x="205702" y="4425312"/>
            <a:ext cx="4345471" cy="1938992"/>
          </a:xfrm>
          <a:prstGeom prst="rect">
            <a:avLst/>
          </a:prstGeom>
          <a:noFill/>
        </p:spPr>
        <p:txBody>
          <a:bodyPr wrap="square">
            <a:spAutoFit/>
          </a:bodyPr>
          <a:lstStyle/>
          <a:p>
            <a:pPr>
              <a:spcBef>
                <a:spcPts val="600"/>
              </a:spcBef>
            </a:pPr>
            <a:r>
              <a:rPr lang="pl-PL" sz="2000" b="1" dirty="0">
                <a:solidFill>
                  <a:prstClr val="black"/>
                </a:solidFill>
              </a:rPr>
              <a:t>To jest również wezwanie dla nas. Jako lud Boży, musimy okresowo odnawiać nasze przymierze z Nim, pamiętając, jak doprowadził nas do tego miejsca i jakie błogosławieństwa nam udzielił.</a:t>
            </a:r>
            <a:endParaRPr lang="en" sz="2000" b="1" dirty="0">
              <a:solidFill>
                <a:prstClr val="black"/>
              </a:solidFill>
            </a:endParaRPr>
          </a:p>
        </p:txBody>
      </p:sp>
      <p:pic>
        <p:nvPicPr>
          <p:cNvPr id="13" name="Imagen 12" descr="Taza de vidrio sobre una mesa&#10;&#10;El contenido generado por IA puede ser incorrecto.">
            <a:extLst>
              <a:ext uri="{FF2B5EF4-FFF2-40B4-BE49-F238E27FC236}">
                <a16:creationId xmlns:a16="http://schemas.microsoft.com/office/drawing/2014/main" xmlns="" id="{A54C68E6-780F-25FA-AB6B-F8A9415A3E06}"/>
              </a:ext>
            </a:extLst>
          </p:cNvPr>
          <p:cNvPicPr>
            <a:picLocks noChangeAspect="1"/>
          </p:cNvPicPr>
          <p:nvPr/>
        </p:nvPicPr>
        <p:blipFill>
          <a:blip r:embed="rId5" cstate="screen">
            <a:extLst>
              <a:ext uri="{28A0092B-C50C-407E-A947-70E740481C1C}">
                <a14:useLocalDpi xmlns:a14="http://schemas.microsoft.com/office/drawing/2010/main" xmlns=""/>
              </a:ext>
            </a:extLst>
          </a:blip>
          <a:srcRect/>
          <a:stretch>
            <a:fillRect/>
          </a:stretch>
        </p:blipFill>
        <p:spPr>
          <a:xfrm>
            <a:off x="4667462" y="4375605"/>
            <a:ext cx="2167173" cy="2253300"/>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xmlns="" id="{10502D75-A8F2-39FD-1294-1FAFB825A128}"/>
              </a:ext>
            </a:extLst>
          </p:cNvPr>
          <p:cNvSpPr txBox="1"/>
          <p:nvPr/>
        </p:nvSpPr>
        <p:spPr>
          <a:xfrm>
            <a:off x="190205" y="3009104"/>
            <a:ext cx="6842130" cy="1323439"/>
          </a:xfrm>
          <a:prstGeom prst="rect">
            <a:avLst/>
          </a:prstGeom>
          <a:noFill/>
        </p:spPr>
        <p:txBody>
          <a:bodyPr wrap="square">
            <a:spAutoFit/>
          </a:bodyPr>
          <a:lstStyle/>
          <a:p>
            <a:pPr>
              <a:spcBef>
                <a:spcPts val="600"/>
              </a:spcBef>
            </a:pPr>
            <a:r>
              <a:rPr lang="pl-PL" sz="2000" b="1" dirty="0">
                <a:solidFill>
                  <a:prstClr val="black"/>
                </a:solidFill>
              </a:rPr>
              <a:t>W końcu prawo zostało odczytane ludowi, podzielone na dwie części – po jednej na każdym zboczu góry (</a:t>
            </a:r>
            <a:r>
              <a:rPr lang="pl-PL" sz="2000" b="1" dirty="0" err="1">
                <a:solidFill>
                  <a:prstClr val="black"/>
                </a:solidFill>
              </a:rPr>
              <a:t>Joz</a:t>
            </a:r>
            <a:r>
              <a:rPr lang="pl-PL" sz="2000" b="1" dirty="0">
                <a:solidFill>
                  <a:prstClr val="black"/>
                </a:solidFill>
              </a:rPr>
              <a:t> </a:t>
            </a:r>
            <a:r>
              <a:rPr lang="pl-PL" sz="2000" b="1" dirty="0" smtClean="0">
                <a:solidFill>
                  <a:prstClr val="black"/>
                </a:solidFill>
              </a:rPr>
              <a:t>8,33-35</a:t>
            </a:r>
            <a:r>
              <a:rPr lang="pl-PL" sz="2000" b="1" dirty="0">
                <a:solidFill>
                  <a:prstClr val="black"/>
                </a:solidFill>
              </a:rPr>
              <a:t>). </a:t>
            </a:r>
            <a:r>
              <a:rPr lang="pl-PL" sz="2000" b="1" dirty="0">
                <a:solidFill>
                  <a:prstClr val="black"/>
                </a:solidFill>
              </a:rPr>
              <a:t>W ten sposób przymierze między Bogiem a Jego ludem zostało odnowione.</a:t>
            </a:r>
            <a:endParaRPr lang="en" sz="2000" b="1" dirty="0">
              <a:solidFill>
                <a:prstClr val="black"/>
              </a:solidFill>
            </a:endParaRPr>
          </a:p>
        </p:txBody>
      </p:sp>
    </p:spTree>
    <p:extLst>
      <p:ext uri="{BB962C8B-B14F-4D97-AF65-F5344CB8AC3E}">
        <p14:creationId xmlns:p14="http://schemas.microsoft.com/office/powerpoint/2010/main" xmlns="" val="16098278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1" grpId="0"/>
      <p:bldP spid="6"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1_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602</TotalTime>
  <Words>1109</Words>
  <Application>Microsoft Office PowerPoint</Application>
  <PresentationFormat>Niestandardowy</PresentationFormat>
  <Paragraphs>59</Paragraphs>
  <Slides>12</Slides>
  <Notes>1</Notes>
  <HiddenSlides>0</HiddenSlides>
  <MMClips>0</MMClips>
  <ScaleCrop>false</ScaleCrop>
  <HeadingPairs>
    <vt:vector size="6" baseType="variant">
      <vt:variant>
        <vt:lpstr>Używane czcionki</vt:lpstr>
      </vt:variant>
      <vt:variant>
        <vt:i4>6</vt:i4>
      </vt:variant>
      <vt:variant>
        <vt:lpstr>Motyw</vt:lpstr>
      </vt:variant>
      <vt:variant>
        <vt:i4>3</vt:i4>
      </vt:variant>
      <vt:variant>
        <vt:lpstr>Tytuły slajdów</vt:lpstr>
      </vt:variant>
      <vt:variant>
        <vt:i4>12</vt:i4>
      </vt:variant>
    </vt:vector>
  </HeadingPairs>
  <TitlesOfParts>
    <vt:vector size="21" baseType="lpstr">
      <vt:lpstr>Arial</vt:lpstr>
      <vt:lpstr>Aptos</vt:lpstr>
      <vt:lpstr>Comic Sans MS</vt:lpstr>
      <vt:lpstr>Constantia</vt:lpstr>
      <vt:lpstr>Calibri</vt:lpstr>
      <vt:lpstr>Aptos Display</vt:lpstr>
      <vt:lpstr>Tema de Office</vt:lpstr>
      <vt:lpstr>2_Tema de Office</vt:lpstr>
      <vt:lpstr>1_Tema de Office</vt:lpstr>
      <vt:lpstr>Slajd 1</vt:lpstr>
      <vt:lpstr>Slajd 2</vt:lpstr>
      <vt:lpstr>Slajd 3</vt:lpstr>
      <vt:lpstr>Slajd 4</vt:lpstr>
      <vt:lpstr>Slajd 5</vt:lpstr>
      <vt:lpstr>Slajd 6</vt:lpstr>
      <vt:lpstr>Slajd 7</vt:lpstr>
      <vt:lpstr>Slajd 8</vt:lpstr>
      <vt:lpstr>Slajd 9</vt:lpstr>
      <vt:lpstr>Slajd 10</vt:lpstr>
      <vt:lpstr>Slajd 11</vt:lpstr>
      <vt:lpstr>Slajd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Wiesław Szwajcowski</cp:lastModifiedBy>
  <cp:revision>96</cp:revision>
  <dcterms:created xsi:type="dcterms:W3CDTF">2025-10-14T06:18:54Z</dcterms:created>
  <dcterms:modified xsi:type="dcterms:W3CDTF">2025-11-14T12:59:14Z</dcterms:modified>
</cp:coreProperties>
</file>