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notesMasterIdLst>
    <p:notesMasterId r:id="rId15"/>
  </p:notesMasterIdLst>
  <p:sldIdLst>
    <p:sldId id="256" r:id="rId4"/>
    <p:sldId id="312" r:id="rId5"/>
    <p:sldId id="257" r:id="rId6"/>
    <p:sldId id="258" r:id="rId7"/>
    <p:sldId id="309" r:id="rId8"/>
    <p:sldId id="313" r:id="rId9"/>
    <p:sldId id="314" r:id="rId10"/>
    <p:sldId id="315" r:id="rId11"/>
    <p:sldId id="316" r:id="rId12"/>
    <p:sldId id="317" r:id="rId13"/>
    <p:sldId id="318" r:id="rId14"/>
  </p:sldIdLst>
  <p:sldSz cx="12192000" cy="6858000"/>
  <p:notesSz cx="6858000" cy="9144000"/>
  <p:embeddedFontLst>
    <p:embeddedFont>
      <p:font typeface="Comic Sans MS" pitchFamily="66" charset="0"/>
      <p:regular r:id="rId16"/>
      <p:bold r:id="rId17"/>
      <p:italic r:id="rId18"/>
      <p:boldItalic r:id="rId19"/>
    </p:embeddedFont>
    <p:embeddedFont>
      <p:font typeface="Constantia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FF99"/>
    <a:srgbClr val="93E3FF"/>
    <a:srgbClr val="8FE2FF"/>
    <a:srgbClr val="18584C"/>
    <a:srgbClr val="227C6B"/>
    <a:srgbClr val="B30063"/>
    <a:srgbClr val="F4AED4"/>
    <a:srgbClr val="9148C8"/>
    <a:srgbClr val="B81A71"/>
    <a:srgbClr val="A0176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eg"/><Relationship Id="rId2" Type="http://schemas.openxmlformats.org/officeDocument/2006/relationships/image" Target="../media/image191.jpeg"/><Relationship Id="rId1" Type="http://schemas.openxmlformats.org/officeDocument/2006/relationships/image" Target="../media/image18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jpeg"/><Relationship Id="rId2" Type="http://schemas.microsoft.com/office/2007/relationships/hdphoto" Target="../media/hdphoto1.wdp"/><Relationship Id="rId1" Type="http://schemas.openxmlformats.org/officeDocument/2006/relationships/image" Target="../media/image231.png"/><Relationship Id="rId5" Type="http://schemas.microsoft.com/office/2007/relationships/hdphoto" Target="../media/hdphoto2.wdp"/><Relationship Id="rId4" Type="http://schemas.openxmlformats.org/officeDocument/2006/relationships/image" Target="../media/image2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#1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pl-PL" sz="22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Typ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Dawid </a:t>
          </a:r>
          <a:r>
            <a:rPr lang="e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(Psalm </a:t>
          </a:r>
          <a:r>
            <a:rPr lang="e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</a:t>
          </a:r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pl-PL" sz="22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Zapowiedź </a:t>
          </a:r>
          <a:r>
            <a:rPr lang="pl-PL" sz="2200" b="1" dirty="0" err="1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antytypu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Nowy Dawid </a:t>
          </a:r>
          <a:r>
            <a:rPr lang="e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(Jr 23</a:t>
          </a:r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pl-PL" sz="2200" b="1" dirty="0" err="1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Antytyp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Jezus</a:t>
          </a:r>
          <a:r>
            <a:rPr lang="e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 27</a:t>
          </a:r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46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  <dgm:t>
        <a:bodyPr/>
        <a:lstStyle/>
        <a:p>
          <a:endParaRPr lang="pl-PL"/>
        </a:p>
      </dgm:t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  <dgm:t>
        <a:bodyPr/>
        <a:lstStyle/>
        <a:p>
          <a:endParaRPr lang="pl-PL"/>
        </a:p>
      </dgm:t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  <dgm:t>
        <a:bodyPr/>
        <a:lstStyle/>
        <a:p>
          <a:endParaRPr lang="pl-PL"/>
        </a:p>
      </dgm:t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F065D11-D17A-49E9-B74C-FEED39392702}" type="presOf" srcId="{BEB4C202-E348-4A76-B6F7-292E4249172D}" destId="{89F2DCB6-8179-46C3-B578-439177AC684C}" srcOrd="0" destOrd="0" presId="urn:microsoft.com/office/officeart/2005/8/layout/vList4#1"/>
    <dgm:cxn modelId="{911A10D5-1726-4DBD-9A16-BFD9D92E9092}" type="presOf" srcId="{10A7E4D4-7172-4DA6-88E6-3A303EE111D4}" destId="{48191FA5-35C9-49F8-BC55-028AC03B5C30}" srcOrd="1" destOrd="1" presId="urn:microsoft.com/office/officeart/2005/8/layout/vList4#1"/>
    <dgm:cxn modelId="{9FEC04E1-289C-4F62-89CC-46D6820C6A41}" type="presOf" srcId="{86616526-9BCF-449C-9BB2-6BE105D51C65}" destId="{48191FA5-35C9-49F8-BC55-028AC03B5C30}" srcOrd="1" destOrd="0" presId="urn:microsoft.com/office/officeart/2005/8/layout/vList4#1"/>
    <dgm:cxn modelId="{7FB04B81-8BAA-4B07-B3B3-BFEDF2C99791}" type="presOf" srcId="{849779F0-7214-4561-92EC-2B149DB1C532}" destId="{535D401E-D2C7-4C89-9308-34E639C5196F}" srcOrd="0" destOrd="1" presId="urn:microsoft.com/office/officeart/2005/8/layout/vList4#1"/>
    <dgm:cxn modelId="{986527AA-742B-4A67-B58A-216DB2AA4951}" type="presOf" srcId="{B326CF04-C3DF-4A3D-8153-C4F52C9BB37F}" destId="{0D43EDAF-352E-4151-A43B-2EE75AF7015A}" srcOrd="0" destOrd="1" presId="urn:microsoft.com/office/officeart/2005/8/layout/vList4#1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C97259AA-A9AA-444A-B741-84F98F859F6E}" type="presOf" srcId="{849779F0-7214-4561-92EC-2B149DB1C532}" destId="{EF73F970-331C-4ABC-BAF2-DF924C8EFD64}" srcOrd="1" destOrd="1" presId="urn:microsoft.com/office/officeart/2005/8/layout/vList4#1"/>
    <dgm:cxn modelId="{8F5AA291-AD88-40D9-96BC-DA22210779E0}" type="presOf" srcId="{1FF88FC0-CE1A-4E9E-8D82-587FE8E9502C}" destId="{EF73F970-331C-4ABC-BAF2-DF924C8EFD64}" srcOrd="1" destOrd="0" presId="urn:microsoft.com/office/officeart/2005/8/layout/vList4#1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5F926144-29C9-48E4-B5E1-6C24292B9EA3}" type="presOf" srcId="{1FF88FC0-CE1A-4E9E-8D82-587FE8E9502C}" destId="{535D401E-D2C7-4C89-9308-34E639C5196F}" srcOrd="0" destOrd="0" presId="urn:microsoft.com/office/officeart/2005/8/layout/vList4#1"/>
    <dgm:cxn modelId="{5F1CDB9E-BEF7-45F2-BF0F-003F0A8826FB}" type="presOf" srcId="{86616526-9BCF-449C-9BB2-6BE105D51C65}" destId="{693E6B40-A02D-447B-8DB9-A8557D7D4977}" srcOrd="0" destOrd="0" presId="urn:microsoft.com/office/officeart/2005/8/layout/vList4#1"/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79713A1D-1926-4890-9A5F-5856D67F4B10}" type="presOf" srcId="{B326CF04-C3DF-4A3D-8153-C4F52C9BB37F}" destId="{9FC83988-A74B-4355-A1F6-0C5F483A5B5D}" srcOrd="1" destOrd="1" presId="urn:microsoft.com/office/officeart/2005/8/layout/vList4#1"/>
    <dgm:cxn modelId="{27BA56A0-383E-4645-98A5-08FC195FCF53}" type="presOf" srcId="{1344FA62-CCCD-4D60-B4C2-5F8B2798F525}" destId="{0D43EDAF-352E-4151-A43B-2EE75AF7015A}" srcOrd="0" destOrd="0" presId="urn:microsoft.com/office/officeart/2005/8/layout/vList4#1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731ACFA6-DA75-425F-AE0C-D0984E0DCE56}" type="presOf" srcId="{1344FA62-CCCD-4D60-B4C2-5F8B2798F525}" destId="{9FC83988-A74B-4355-A1F6-0C5F483A5B5D}" srcOrd="1" destOrd="0" presId="urn:microsoft.com/office/officeart/2005/8/layout/vList4#1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720F7B72-4921-4F8A-B0D9-C8DFDC6F678C}" type="presOf" srcId="{10A7E4D4-7172-4DA6-88E6-3A303EE111D4}" destId="{693E6B40-A02D-447B-8DB9-A8557D7D4977}" srcOrd="0" destOrd="1" presId="urn:microsoft.com/office/officeart/2005/8/layout/vList4#1"/>
    <dgm:cxn modelId="{73E37893-BDC7-43FA-87DD-4EA500D020DF}" type="presParOf" srcId="{89F2DCB6-8179-46C3-B578-439177AC684C}" destId="{48189F62-6FA0-4A6F-87B9-C3AB943BA457}" srcOrd="0" destOrd="0" presId="urn:microsoft.com/office/officeart/2005/8/layout/vList4#1"/>
    <dgm:cxn modelId="{B6E6F65E-21FF-4DAF-9251-3A52767FD232}" type="presParOf" srcId="{48189F62-6FA0-4A6F-87B9-C3AB943BA457}" destId="{535D401E-D2C7-4C89-9308-34E639C5196F}" srcOrd="0" destOrd="0" presId="urn:microsoft.com/office/officeart/2005/8/layout/vList4#1"/>
    <dgm:cxn modelId="{BB42D674-2DE7-4936-8D2B-0739E90A15A9}" type="presParOf" srcId="{48189F62-6FA0-4A6F-87B9-C3AB943BA457}" destId="{1FD4F4FE-53F9-4AAA-8680-71E59859B706}" srcOrd="1" destOrd="0" presId="urn:microsoft.com/office/officeart/2005/8/layout/vList4#1"/>
    <dgm:cxn modelId="{920B8C45-3C42-4A4F-9394-09DCF78CCA6A}" type="presParOf" srcId="{48189F62-6FA0-4A6F-87B9-C3AB943BA457}" destId="{EF73F970-331C-4ABC-BAF2-DF924C8EFD64}" srcOrd="2" destOrd="0" presId="urn:microsoft.com/office/officeart/2005/8/layout/vList4#1"/>
    <dgm:cxn modelId="{56822DA5-C206-40B4-AA1D-7E7A8665D74B}" type="presParOf" srcId="{89F2DCB6-8179-46C3-B578-439177AC684C}" destId="{AB2B6493-7BF5-4432-938E-6E30FD55E5B2}" srcOrd="1" destOrd="0" presId="urn:microsoft.com/office/officeart/2005/8/layout/vList4#1"/>
    <dgm:cxn modelId="{3655FF5A-3EC1-4380-82F3-8360A86E74CE}" type="presParOf" srcId="{89F2DCB6-8179-46C3-B578-439177AC684C}" destId="{564CB727-6A71-47E9-A56C-3E4582853DBE}" srcOrd="2" destOrd="0" presId="urn:microsoft.com/office/officeart/2005/8/layout/vList4#1"/>
    <dgm:cxn modelId="{BF11C317-1531-490C-B51D-BAC95238BAC1}" type="presParOf" srcId="{564CB727-6A71-47E9-A56C-3E4582853DBE}" destId="{693E6B40-A02D-447B-8DB9-A8557D7D4977}" srcOrd="0" destOrd="0" presId="urn:microsoft.com/office/officeart/2005/8/layout/vList4#1"/>
    <dgm:cxn modelId="{8FCF4132-F042-4754-97CF-91F0384C2D48}" type="presParOf" srcId="{564CB727-6A71-47E9-A56C-3E4582853DBE}" destId="{11BF229D-5A04-4096-9D36-D6B19C15A627}" srcOrd="1" destOrd="0" presId="urn:microsoft.com/office/officeart/2005/8/layout/vList4#1"/>
    <dgm:cxn modelId="{948E71CC-24C2-4013-AF56-306E600529B2}" type="presParOf" srcId="{564CB727-6A71-47E9-A56C-3E4582853DBE}" destId="{48191FA5-35C9-49F8-BC55-028AC03B5C30}" srcOrd="2" destOrd="0" presId="urn:microsoft.com/office/officeart/2005/8/layout/vList4#1"/>
    <dgm:cxn modelId="{1ED649F7-1AE5-4B06-B0A9-D208A0215DCD}" type="presParOf" srcId="{89F2DCB6-8179-46C3-B578-439177AC684C}" destId="{41BBE691-72A1-4B26-A4A2-D03A0A0C48C8}" srcOrd="3" destOrd="0" presId="urn:microsoft.com/office/officeart/2005/8/layout/vList4#1"/>
    <dgm:cxn modelId="{225C111D-5AA5-4AAF-A675-C0AA1C957FDA}" type="presParOf" srcId="{89F2DCB6-8179-46C3-B578-439177AC684C}" destId="{11D262F3-D412-4D72-8FC2-8D963D6D5AE8}" srcOrd="4" destOrd="0" presId="urn:microsoft.com/office/officeart/2005/8/layout/vList4#1"/>
    <dgm:cxn modelId="{EFAD8EA3-E7BA-49BF-80B3-47B66443EE11}" type="presParOf" srcId="{11D262F3-D412-4D72-8FC2-8D963D6D5AE8}" destId="{0D43EDAF-352E-4151-A43B-2EE75AF7015A}" srcOrd="0" destOrd="0" presId="urn:microsoft.com/office/officeart/2005/8/layout/vList4#1"/>
    <dgm:cxn modelId="{29AC8E9E-F9E0-46BA-817E-8B7425C24F3A}" type="presParOf" srcId="{11D262F3-D412-4D72-8FC2-8D963D6D5AE8}" destId="{3E26C38E-6D7B-4FD4-8C25-43DD3D455235}" srcOrd="1" destOrd="0" presId="urn:microsoft.com/office/officeart/2005/8/layout/vList4#1"/>
    <dgm:cxn modelId="{87245D92-C33D-4904-963E-42177795F34A}" type="presParOf" srcId="{11D262F3-D412-4D72-8FC2-8D963D6D5AE8}" destId="{9FC83988-A74B-4355-A1F6-0C5F483A5B5D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#2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pl-PL" sz="22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Typ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Ofiary</a:t>
          </a:r>
          <a:r>
            <a:rPr lang="e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pl-PL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Kpł</a:t>
          </a:r>
          <a:r>
            <a:rPr lang="e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3-5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pl-PL" sz="22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Zapowiedź </a:t>
          </a:r>
          <a:r>
            <a:rPr lang="pl-PL" sz="2200" b="1" dirty="0" err="1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antytypu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Cierpiący sługa</a:t>
          </a:r>
          <a:r>
            <a:rPr lang="e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</a:t>
          </a:r>
          <a:r>
            <a:rPr lang="e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</a:t>
          </a:r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5-7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pl-PL" sz="2200" b="1" dirty="0" err="1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Antytyp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Śmierć Jezusa </a:t>
          </a:r>
          <a:r>
            <a:rPr lang="e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 19</a:t>
          </a:r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16-18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  <dgm:t>
        <a:bodyPr/>
        <a:lstStyle/>
        <a:p>
          <a:endParaRPr lang="pl-PL"/>
        </a:p>
      </dgm:t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=""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  <dgm:t>
        <a:bodyPr/>
        <a:lstStyle/>
        <a:p>
          <a:endParaRPr lang="pl-PL"/>
        </a:p>
      </dgm:t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  <dgm:t>
        <a:bodyPr/>
        <a:lstStyle/>
        <a:p>
          <a:endParaRPr lang="pl-PL"/>
        </a:p>
      </dgm:t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F065D11-D17A-49E9-B74C-FEED39392702}" type="presOf" srcId="{BEB4C202-E348-4A76-B6F7-292E4249172D}" destId="{89F2DCB6-8179-46C3-B578-439177AC684C}" srcOrd="0" destOrd="0" presId="urn:microsoft.com/office/officeart/2005/8/layout/vList4#2"/>
    <dgm:cxn modelId="{911A10D5-1726-4DBD-9A16-BFD9D92E9092}" type="presOf" srcId="{10A7E4D4-7172-4DA6-88E6-3A303EE111D4}" destId="{48191FA5-35C9-49F8-BC55-028AC03B5C30}" srcOrd="1" destOrd="1" presId="urn:microsoft.com/office/officeart/2005/8/layout/vList4#2"/>
    <dgm:cxn modelId="{9FEC04E1-289C-4F62-89CC-46D6820C6A41}" type="presOf" srcId="{86616526-9BCF-449C-9BB2-6BE105D51C65}" destId="{48191FA5-35C9-49F8-BC55-028AC03B5C30}" srcOrd="1" destOrd="0" presId="urn:microsoft.com/office/officeart/2005/8/layout/vList4#2"/>
    <dgm:cxn modelId="{7FB04B81-8BAA-4B07-B3B3-BFEDF2C99791}" type="presOf" srcId="{849779F0-7214-4561-92EC-2B149DB1C532}" destId="{535D401E-D2C7-4C89-9308-34E639C5196F}" srcOrd="0" destOrd="1" presId="urn:microsoft.com/office/officeart/2005/8/layout/vList4#2"/>
    <dgm:cxn modelId="{986527AA-742B-4A67-B58A-216DB2AA4951}" type="presOf" srcId="{B326CF04-C3DF-4A3D-8153-C4F52C9BB37F}" destId="{0D43EDAF-352E-4151-A43B-2EE75AF7015A}" srcOrd="0" destOrd="1" presId="urn:microsoft.com/office/officeart/2005/8/layout/vList4#2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C97259AA-A9AA-444A-B741-84F98F859F6E}" type="presOf" srcId="{849779F0-7214-4561-92EC-2B149DB1C532}" destId="{EF73F970-331C-4ABC-BAF2-DF924C8EFD64}" srcOrd="1" destOrd="1" presId="urn:microsoft.com/office/officeart/2005/8/layout/vList4#2"/>
    <dgm:cxn modelId="{8F5AA291-AD88-40D9-96BC-DA22210779E0}" type="presOf" srcId="{1FF88FC0-CE1A-4E9E-8D82-587FE8E9502C}" destId="{EF73F970-331C-4ABC-BAF2-DF924C8EFD64}" srcOrd="1" destOrd="0" presId="urn:microsoft.com/office/officeart/2005/8/layout/vList4#2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5F926144-29C9-48E4-B5E1-6C24292B9EA3}" type="presOf" srcId="{1FF88FC0-CE1A-4E9E-8D82-587FE8E9502C}" destId="{535D401E-D2C7-4C89-9308-34E639C5196F}" srcOrd="0" destOrd="0" presId="urn:microsoft.com/office/officeart/2005/8/layout/vList4#2"/>
    <dgm:cxn modelId="{5F1CDB9E-BEF7-45F2-BF0F-003F0A8826FB}" type="presOf" srcId="{86616526-9BCF-449C-9BB2-6BE105D51C65}" destId="{693E6B40-A02D-447B-8DB9-A8557D7D4977}" srcOrd="0" destOrd="0" presId="urn:microsoft.com/office/officeart/2005/8/layout/vList4#2"/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79713A1D-1926-4890-9A5F-5856D67F4B10}" type="presOf" srcId="{B326CF04-C3DF-4A3D-8153-C4F52C9BB37F}" destId="{9FC83988-A74B-4355-A1F6-0C5F483A5B5D}" srcOrd="1" destOrd="1" presId="urn:microsoft.com/office/officeart/2005/8/layout/vList4#2"/>
    <dgm:cxn modelId="{27BA56A0-383E-4645-98A5-08FC195FCF53}" type="presOf" srcId="{1344FA62-CCCD-4D60-B4C2-5F8B2798F525}" destId="{0D43EDAF-352E-4151-A43B-2EE75AF7015A}" srcOrd="0" destOrd="0" presId="urn:microsoft.com/office/officeart/2005/8/layout/vList4#2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731ACFA6-DA75-425F-AE0C-D0984E0DCE56}" type="presOf" srcId="{1344FA62-CCCD-4D60-B4C2-5F8B2798F525}" destId="{9FC83988-A74B-4355-A1F6-0C5F483A5B5D}" srcOrd="1" destOrd="0" presId="urn:microsoft.com/office/officeart/2005/8/layout/vList4#2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720F7B72-4921-4F8A-B0D9-C8DFDC6F678C}" type="presOf" srcId="{10A7E4D4-7172-4DA6-88E6-3A303EE111D4}" destId="{693E6B40-A02D-447B-8DB9-A8557D7D4977}" srcOrd="0" destOrd="1" presId="urn:microsoft.com/office/officeart/2005/8/layout/vList4#2"/>
    <dgm:cxn modelId="{73E37893-BDC7-43FA-87DD-4EA500D020DF}" type="presParOf" srcId="{89F2DCB6-8179-46C3-B578-439177AC684C}" destId="{48189F62-6FA0-4A6F-87B9-C3AB943BA457}" srcOrd="0" destOrd="0" presId="urn:microsoft.com/office/officeart/2005/8/layout/vList4#2"/>
    <dgm:cxn modelId="{B6E6F65E-21FF-4DAF-9251-3A52767FD232}" type="presParOf" srcId="{48189F62-6FA0-4A6F-87B9-C3AB943BA457}" destId="{535D401E-D2C7-4C89-9308-34E639C5196F}" srcOrd="0" destOrd="0" presId="urn:microsoft.com/office/officeart/2005/8/layout/vList4#2"/>
    <dgm:cxn modelId="{BB42D674-2DE7-4936-8D2B-0739E90A15A9}" type="presParOf" srcId="{48189F62-6FA0-4A6F-87B9-C3AB943BA457}" destId="{1FD4F4FE-53F9-4AAA-8680-71E59859B706}" srcOrd="1" destOrd="0" presId="urn:microsoft.com/office/officeart/2005/8/layout/vList4#2"/>
    <dgm:cxn modelId="{920B8C45-3C42-4A4F-9394-09DCF78CCA6A}" type="presParOf" srcId="{48189F62-6FA0-4A6F-87B9-C3AB943BA457}" destId="{EF73F970-331C-4ABC-BAF2-DF924C8EFD64}" srcOrd="2" destOrd="0" presId="urn:microsoft.com/office/officeart/2005/8/layout/vList4#2"/>
    <dgm:cxn modelId="{56822DA5-C206-40B4-AA1D-7E7A8665D74B}" type="presParOf" srcId="{89F2DCB6-8179-46C3-B578-439177AC684C}" destId="{AB2B6493-7BF5-4432-938E-6E30FD55E5B2}" srcOrd="1" destOrd="0" presId="urn:microsoft.com/office/officeart/2005/8/layout/vList4#2"/>
    <dgm:cxn modelId="{3655FF5A-3EC1-4380-82F3-8360A86E74CE}" type="presParOf" srcId="{89F2DCB6-8179-46C3-B578-439177AC684C}" destId="{564CB727-6A71-47E9-A56C-3E4582853DBE}" srcOrd="2" destOrd="0" presId="urn:microsoft.com/office/officeart/2005/8/layout/vList4#2"/>
    <dgm:cxn modelId="{BF11C317-1531-490C-B51D-BAC95238BAC1}" type="presParOf" srcId="{564CB727-6A71-47E9-A56C-3E4582853DBE}" destId="{693E6B40-A02D-447B-8DB9-A8557D7D4977}" srcOrd="0" destOrd="0" presId="urn:microsoft.com/office/officeart/2005/8/layout/vList4#2"/>
    <dgm:cxn modelId="{8FCF4132-F042-4754-97CF-91F0384C2D48}" type="presParOf" srcId="{564CB727-6A71-47E9-A56C-3E4582853DBE}" destId="{11BF229D-5A04-4096-9D36-D6B19C15A627}" srcOrd="1" destOrd="0" presId="urn:microsoft.com/office/officeart/2005/8/layout/vList4#2"/>
    <dgm:cxn modelId="{948E71CC-24C2-4013-AF56-306E600529B2}" type="presParOf" srcId="{564CB727-6A71-47E9-A56C-3E4582853DBE}" destId="{48191FA5-35C9-49F8-BC55-028AC03B5C30}" srcOrd="2" destOrd="0" presId="urn:microsoft.com/office/officeart/2005/8/layout/vList4#2"/>
    <dgm:cxn modelId="{1ED649F7-1AE5-4B06-B0A9-D208A0215DCD}" type="presParOf" srcId="{89F2DCB6-8179-46C3-B578-439177AC684C}" destId="{41BBE691-72A1-4B26-A4A2-D03A0A0C48C8}" srcOrd="3" destOrd="0" presId="urn:microsoft.com/office/officeart/2005/8/layout/vList4#2"/>
    <dgm:cxn modelId="{225C111D-5AA5-4AAF-A675-C0AA1C957FDA}" type="presParOf" srcId="{89F2DCB6-8179-46C3-B578-439177AC684C}" destId="{11D262F3-D412-4D72-8FC2-8D963D6D5AE8}" srcOrd="4" destOrd="0" presId="urn:microsoft.com/office/officeart/2005/8/layout/vList4#2"/>
    <dgm:cxn modelId="{EFAD8EA3-E7BA-49BF-80B3-47B66443EE11}" type="presParOf" srcId="{11D262F3-D412-4D72-8FC2-8D963D6D5AE8}" destId="{0D43EDAF-352E-4151-A43B-2EE75AF7015A}" srcOrd="0" destOrd="0" presId="urn:microsoft.com/office/officeart/2005/8/layout/vList4#2"/>
    <dgm:cxn modelId="{29AC8E9E-F9E0-46BA-817E-8B7425C24F3A}" type="presParOf" srcId="{11D262F3-D412-4D72-8FC2-8D963D6D5AE8}" destId="{3E26C38E-6D7B-4FD4-8C25-43DD3D455235}" srcOrd="1" destOrd="0" presId="urn:microsoft.com/office/officeart/2005/8/layout/vList4#2"/>
    <dgm:cxn modelId="{87245D92-C33D-4904-963E-42177795F34A}" type="presParOf" srcId="{11D262F3-D412-4D72-8FC2-8D963D6D5AE8}" destId="{9FC83988-A74B-4355-A1F6-0C5F483A5B5D}" srcOrd="2" destOrd="0" presId="urn:microsoft.com/office/officeart/2005/8/layout/vList4#2"/>
  </dgm:cxnLst>
  <dgm:bg/>
  <dgm:whole/>
  <dgm:extLst>
    <a:ext uri="http://schemas.microsoft.com/office/drawing/2008/diagram">
      <dsp:dataModelExt xmlns=""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pl-PL" sz="2000" b="1" dirty="0">
              <a:effectLst/>
            </a:rPr>
            <a:t>TYPY I ANTYTYPY</a:t>
          </a:r>
          <a:endParaRPr lang="en" sz="2000" b="1" dirty="0">
            <a:effectLst/>
          </a:endParaRP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rael</a:t>
          </a: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es-ES" sz="2000" b="1" dirty="0"/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/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Wyjście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es-ES" sz="2000" b="1" dirty="0"/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/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Świątynia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es-ES" sz="2000" b="1" dirty="0"/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/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Chrystus</a:t>
          </a:r>
          <a:endParaRPr lang="en" sz="2000" b="1" dirty="0">
            <a:solidFill>
              <a:schemeClr val="tx1"/>
            </a:solidFill>
          </a:endParaRP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es-ES" sz="2000" b="1" dirty="0"/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/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Kościół</a:t>
          </a:r>
          <a:endParaRPr lang="en" sz="2000" b="1" dirty="0">
            <a:solidFill>
              <a:schemeClr val="tx1"/>
            </a:solidFill>
          </a:endParaRP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es-ES" sz="2000" b="1"/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/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Czasy końca</a:t>
          </a:r>
          <a:endParaRPr lang="en" sz="2000" b="1" dirty="0">
            <a:solidFill>
              <a:schemeClr val="tx1"/>
            </a:solidFill>
          </a:endParaRP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es-ES" sz="2000" b="1"/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/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Chrystus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es-ES" sz="2000" b="1"/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/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Kościół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es-ES" sz="2000" b="1"/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/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Czasy końca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es-ES" sz="2000" b="1"/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/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Chrystus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es-ES" sz="2000" b="1"/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/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Kościół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es-ES" sz="2000" b="1"/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/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Czasy końca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es-ES" sz="2000" b="1"/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/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Został wzięty do Egiptu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es-ES" sz="2000" b="1"/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/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</a:t>
          </a:r>
          <a:r>
            <a:rPr lang="pl-PL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eusz</a:t>
          </a: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</a:t>
          </a: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13-15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es-ES" sz="2000" b="1"/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/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Nowy Izrael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es-ES" sz="2000" b="1"/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/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Gala</a:t>
          </a:r>
          <a:r>
            <a:rPr lang="pl-PL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cjan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6</a:t>
          </a: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es-ES" sz="2000" b="1"/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/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144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000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es-ES" sz="2000" b="1"/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/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Objawienie 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7</a:t>
          </a: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es-ES" sz="2000" b="1"/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/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40 </a:t>
          </a: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dni na pustyni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es-ES" sz="2000" b="1"/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/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</a:t>
          </a:r>
          <a:r>
            <a:rPr lang="pl-PL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eusz</a:t>
          </a: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3</a:t>
          </a: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16-4:2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es-ES" sz="2000" b="1"/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/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Chrzest i wsparcie Chrystusa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es-ES" sz="2000" b="1"/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/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pl-PL" sz="18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Koryntian </a:t>
          </a:r>
          <a:r>
            <a:rPr lang="en" sz="18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10</a:t>
          </a:r>
          <a:r>
            <a:rPr lang="pl-PL" sz="18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" sz="18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es-ES" sz="2000" b="1"/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/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Wyjście z odstępczych kościołów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es-ES" sz="2000" b="1"/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/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Objawienie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18</a:t>
          </a: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es-ES" sz="2000" b="1"/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/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Był </a:t>
          </a: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jak świątynia pośród nas.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es-ES" sz="2000" b="1"/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/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</a:t>
          </a: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</a:t>
          </a:r>
          <a:r>
            <a:rPr lang="en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</a:t>
          </a: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14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; </a:t>
          </a:r>
          <a:r>
            <a:rPr lang="en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</a:t>
          </a: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es-ES" sz="2000" b="1"/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/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Jesteśmy świątynią Boga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es-ES" sz="2000" b="1"/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/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pl-PL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Koryntian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18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3</a:t>
          </a:r>
          <a:r>
            <a:rPr lang="pl-PL" sz="18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" sz="18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es-ES" sz="2000" b="1"/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/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Nowe Jeruzalem, nasza świątynia
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es-ES" sz="2000" b="1"/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/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Objawienie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21</a:t>
          </a:r>
          <a:r>
            <a:rPr lang="pl-PL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en" sz="20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es-ES" sz="2000" b="1"/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/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2000" b="1" dirty="0">
              <a:solidFill>
                <a:schemeClr val="bg2">
                  <a:lumMod val="20000"/>
                  <a:lumOff val="80000"/>
                </a:schemeClr>
              </a:solidFill>
            </a:rPr>
            <a:t>TYP</a:t>
          </a: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es-ES"/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/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pl-PL" sz="2000" b="1" dirty="0">
              <a:solidFill>
                <a:schemeClr val="bg2">
                  <a:lumMod val="20000"/>
                  <a:lumOff val="80000"/>
                </a:schemeClr>
              </a:solidFill>
            </a:rPr>
            <a:t>ANTYTYP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es-ES"/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/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15523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  <dgm:t>
        <a:bodyPr/>
        <a:lstStyle/>
        <a:p>
          <a:endParaRPr lang="pl-PL"/>
        </a:p>
      </dgm:t>
    </dgm:pt>
    <dgm:pt modelId="{CF995FCE-BC5C-4C43-ABD9-7FF68EA3E213}" type="pres">
      <dgm:prSet presAssocID="{EE1BD786-A0F3-4883-9AEB-4D8984F45695}" presName="connTx" presStyleLbl="parChTrans1D2" presStyleIdx="0" presStyleCnt="4"/>
      <dgm:spPr/>
      <dgm:t>
        <a:bodyPr/>
        <a:lstStyle/>
        <a:p>
          <a:endParaRPr lang="pl-PL"/>
        </a:p>
      </dgm:t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  <dgm:t>
        <a:bodyPr/>
        <a:lstStyle/>
        <a:p>
          <a:endParaRPr lang="pl-PL"/>
        </a:p>
      </dgm:t>
    </dgm:pt>
    <dgm:pt modelId="{45726E8C-BADD-41B3-AE1A-B360F1474A28}" type="pres">
      <dgm:prSet presAssocID="{B91B8E42-4486-40DE-92C0-2FAF98C97CCE}" presName="connTx" presStyleLbl="parChTrans1D3" presStyleIdx="0" presStyleCnt="10"/>
      <dgm:spPr/>
      <dgm:t>
        <a:bodyPr/>
        <a:lstStyle/>
        <a:p>
          <a:endParaRPr lang="pl-PL"/>
        </a:p>
      </dgm:t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  <dgm:t>
        <a:bodyPr/>
        <a:lstStyle/>
        <a:p>
          <a:endParaRPr lang="pl-PL"/>
        </a:p>
      </dgm:t>
    </dgm:pt>
    <dgm:pt modelId="{7FD922AA-8A27-4EA0-9BA1-1E22244FE5E3}" type="pres">
      <dgm:prSet presAssocID="{097BFEEB-A8F2-4249-BF12-F90915801A06}" presName="connTx" presStyleLbl="parChTrans1D2" presStyleIdx="1" presStyleCnt="4"/>
      <dgm:spPr/>
      <dgm:t>
        <a:bodyPr/>
        <a:lstStyle/>
        <a:p>
          <a:endParaRPr lang="pl-PL"/>
        </a:p>
      </dgm:t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7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  <dgm:t>
        <a:bodyPr/>
        <a:lstStyle/>
        <a:p>
          <a:endParaRPr lang="pl-PL"/>
        </a:p>
      </dgm:t>
    </dgm:pt>
    <dgm:pt modelId="{940F59EC-62DD-4E11-9900-38A6A5FD2D89}" type="pres">
      <dgm:prSet presAssocID="{FB0FD711-75C0-4372-8925-0262E92C3889}" presName="connTx" presStyleLbl="parChTrans1D3" presStyleIdx="1" presStyleCnt="10"/>
      <dgm:spPr/>
      <dgm:t>
        <a:bodyPr/>
        <a:lstStyle/>
        <a:p>
          <a:endParaRPr lang="pl-PL"/>
        </a:p>
      </dgm:t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  <dgm:t>
        <a:bodyPr/>
        <a:lstStyle/>
        <a:p>
          <a:endParaRPr lang="pl-PL"/>
        </a:p>
      </dgm:t>
    </dgm:pt>
    <dgm:pt modelId="{38256DAB-E7DD-45A2-AEFC-62B56478ED38}" type="pres">
      <dgm:prSet presAssocID="{101681E1-7C01-424E-8094-1F760665919A}" presName="connTx" presStyleLbl="parChTrans1D4" presStyleIdx="0" presStyleCnt="18"/>
      <dgm:spPr/>
      <dgm:t>
        <a:bodyPr/>
        <a:lstStyle/>
        <a:p>
          <a:endParaRPr lang="pl-PL"/>
        </a:p>
      </dgm:t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  <dgm:t>
        <a:bodyPr/>
        <a:lstStyle/>
        <a:p>
          <a:endParaRPr lang="pl-PL"/>
        </a:p>
      </dgm:t>
    </dgm:pt>
    <dgm:pt modelId="{9EA832AD-4DA6-4C48-881D-57D34B67C799}" type="pres">
      <dgm:prSet presAssocID="{0DEC6801-707A-41FB-95B6-54DF802D2CB7}" presName="connTx" presStyleLbl="parChTrans1D4" presStyleIdx="1" presStyleCnt="18"/>
      <dgm:spPr/>
      <dgm:t>
        <a:bodyPr/>
        <a:lstStyle/>
        <a:p>
          <a:endParaRPr lang="pl-PL"/>
        </a:p>
      </dgm:t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  <dgm:t>
        <a:bodyPr/>
        <a:lstStyle/>
        <a:p>
          <a:endParaRPr lang="pl-PL"/>
        </a:p>
      </dgm:t>
    </dgm:pt>
    <dgm:pt modelId="{4FAF9149-4F50-4B3A-B718-49FB03B0F2EF}" type="pres">
      <dgm:prSet presAssocID="{C48ADD94-A638-40B4-A7CF-75B38A38B2AA}" presName="connTx" presStyleLbl="parChTrans1D3" presStyleIdx="2" presStyleCnt="10"/>
      <dgm:spPr/>
      <dgm:t>
        <a:bodyPr/>
        <a:lstStyle/>
        <a:p>
          <a:endParaRPr lang="pl-PL"/>
        </a:p>
      </dgm:t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  <dgm:t>
        <a:bodyPr/>
        <a:lstStyle/>
        <a:p>
          <a:endParaRPr lang="pl-PL"/>
        </a:p>
      </dgm:t>
    </dgm:pt>
    <dgm:pt modelId="{71E05810-D0A4-4F1D-8D8A-ED00A933EFC3}" type="pres">
      <dgm:prSet presAssocID="{9E875CAD-A7E7-48D6-8E99-7854C4627DD5}" presName="connTx" presStyleLbl="parChTrans1D4" presStyleIdx="2" presStyleCnt="18"/>
      <dgm:spPr/>
      <dgm:t>
        <a:bodyPr/>
        <a:lstStyle/>
        <a:p>
          <a:endParaRPr lang="pl-PL"/>
        </a:p>
      </dgm:t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  <dgm:t>
        <a:bodyPr/>
        <a:lstStyle/>
        <a:p>
          <a:endParaRPr lang="pl-PL"/>
        </a:p>
      </dgm:t>
    </dgm:pt>
    <dgm:pt modelId="{A15440B4-12BD-48D3-9E1F-B45F0CE5D229}" type="pres">
      <dgm:prSet presAssocID="{FFAF2FB6-DE8A-4861-8100-6D35E8D02835}" presName="connTx" presStyleLbl="parChTrans1D4" presStyleIdx="3" presStyleCnt="18"/>
      <dgm:spPr/>
      <dgm:t>
        <a:bodyPr/>
        <a:lstStyle/>
        <a:p>
          <a:endParaRPr lang="pl-PL"/>
        </a:p>
      </dgm:t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  <dgm:t>
        <a:bodyPr/>
        <a:lstStyle/>
        <a:p>
          <a:endParaRPr lang="pl-PL"/>
        </a:p>
      </dgm:t>
    </dgm:pt>
    <dgm:pt modelId="{34282B5C-AA74-4511-8302-719FD0F37A12}" type="pres">
      <dgm:prSet presAssocID="{7A0DFF23-A71B-4453-8EFD-8D06D1EC5CF8}" presName="connTx" presStyleLbl="parChTrans1D3" presStyleIdx="3" presStyleCnt="10"/>
      <dgm:spPr/>
      <dgm:t>
        <a:bodyPr/>
        <a:lstStyle/>
        <a:p>
          <a:endParaRPr lang="pl-PL"/>
        </a:p>
      </dgm:t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  <dgm:t>
        <a:bodyPr/>
        <a:lstStyle/>
        <a:p>
          <a:endParaRPr lang="pl-PL"/>
        </a:p>
      </dgm:t>
    </dgm:pt>
    <dgm:pt modelId="{B544D433-09F3-4F1E-BCD7-886506CFC927}" type="pres">
      <dgm:prSet presAssocID="{6FC8D8F1-3A6A-437F-82AF-66AD3874A698}" presName="connTx" presStyleLbl="parChTrans1D4" presStyleIdx="4" presStyleCnt="18"/>
      <dgm:spPr/>
      <dgm:t>
        <a:bodyPr/>
        <a:lstStyle/>
        <a:p>
          <a:endParaRPr lang="pl-PL"/>
        </a:p>
      </dgm:t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  <dgm:t>
        <a:bodyPr/>
        <a:lstStyle/>
        <a:p>
          <a:endParaRPr lang="pl-PL"/>
        </a:p>
      </dgm:t>
    </dgm:pt>
    <dgm:pt modelId="{9207906B-AD0D-4AF4-9EC9-1DCF2C1A316A}" type="pres">
      <dgm:prSet presAssocID="{40DEF7CD-F692-41B5-9B23-6ED6BB5DA662}" presName="connTx" presStyleLbl="parChTrans1D4" presStyleIdx="5" presStyleCnt="18"/>
      <dgm:spPr/>
      <dgm:t>
        <a:bodyPr/>
        <a:lstStyle/>
        <a:p>
          <a:endParaRPr lang="pl-PL"/>
        </a:p>
      </dgm:t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  <dgm:t>
        <a:bodyPr/>
        <a:lstStyle/>
        <a:p>
          <a:endParaRPr lang="pl-PL"/>
        </a:p>
      </dgm:t>
    </dgm:pt>
    <dgm:pt modelId="{81093F1E-7DBC-4906-95B8-F38C85AA6608}" type="pres">
      <dgm:prSet presAssocID="{337F395C-C750-4122-B863-DDF32C3FE8D0}" presName="connTx" presStyleLbl="parChTrans1D2" presStyleIdx="2" presStyleCnt="4"/>
      <dgm:spPr/>
      <dgm:t>
        <a:bodyPr/>
        <a:lstStyle/>
        <a:p>
          <a:endParaRPr lang="pl-PL"/>
        </a:p>
      </dgm:t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7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  <dgm:t>
        <a:bodyPr/>
        <a:lstStyle/>
        <a:p>
          <a:endParaRPr lang="pl-PL"/>
        </a:p>
      </dgm:t>
    </dgm:pt>
    <dgm:pt modelId="{1E023214-E68A-496F-9C70-13A6AE3906FD}" type="pres">
      <dgm:prSet presAssocID="{2A0A50F2-2633-48DB-AF9F-C3DE2FBF7C0A}" presName="connTx" presStyleLbl="parChTrans1D3" presStyleIdx="4" presStyleCnt="10"/>
      <dgm:spPr/>
      <dgm:t>
        <a:bodyPr/>
        <a:lstStyle/>
        <a:p>
          <a:endParaRPr lang="pl-PL"/>
        </a:p>
      </dgm:t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  <dgm:t>
        <a:bodyPr/>
        <a:lstStyle/>
        <a:p>
          <a:endParaRPr lang="pl-PL"/>
        </a:p>
      </dgm:t>
    </dgm:pt>
    <dgm:pt modelId="{366D5DB3-6DA9-428F-81FA-5674FD863F22}" type="pres">
      <dgm:prSet presAssocID="{9C3F1E49-041A-4F4F-8FC8-DBDB61325329}" presName="connTx" presStyleLbl="parChTrans1D4" presStyleIdx="6" presStyleCnt="18"/>
      <dgm:spPr/>
      <dgm:t>
        <a:bodyPr/>
        <a:lstStyle/>
        <a:p>
          <a:endParaRPr lang="pl-PL"/>
        </a:p>
      </dgm:t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  <dgm:t>
        <a:bodyPr/>
        <a:lstStyle/>
        <a:p>
          <a:endParaRPr lang="pl-PL"/>
        </a:p>
      </dgm:t>
    </dgm:pt>
    <dgm:pt modelId="{15BCD818-219E-41CF-B923-664E6B54E0C7}" type="pres">
      <dgm:prSet presAssocID="{91F0C822-6D2C-45E0-9A2A-24946DC958E3}" presName="connTx" presStyleLbl="parChTrans1D4" presStyleIdx="7" presStyleCnt="18"/>
      <dgm:spPr/>
      <dgm:t>
        <a:bodyPr/>
        <a:lstStyle/>
        <a:p>
          <a:endParaRPr lang="pl-PL"/>
        </a:p>
      </dgm:t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  <dgm:t>
        <a:bodyPr/>
        <a:lstStyle/>
        <a:p>
          <a:endParaRPr lang="pl-PL"/>
        </a:p>
      </dgm:t>
    </dgm:pt>
    <dgm:pt modelId="{F70135B8-AE9A-4028-A8C5-2EDC825AE593}" type="pres">
      <dgm:prSet presAssocID="{3B09E03A-2F22-459A-93A9-B70551E381D1}" presName="connTx" presStyleLbl="parChTrans1D3" presStyleIdx="5" presStyleCnt="10"/>
      <dgm:spPr/>
      <dgm:t>
        <a:bodyPr/>
        <a:lstStyle/>
        <a:p>
          <a:endParaRPr lang="pl-PL"/>
        </a:p>
      </dgm:t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  <dgm:t>
        <a:bodyPr/>
        <a:lstStyle/>
        <a:p>
          <a:endParaRPr lang="pl-PL"/>
        </a:p>
      </dgm:t>
    </dgm:pt>
    <dgm:pt modelId="{756E7340-B07D-4CDA-8191-A808152C5D19}" type="pres">
      <dgm:prSet presAssocID="{5C01BA7C-ED55-4221-9B4E-D532483F3F9D}" presName="connTx" presStyleLbl="parChTrans1D4" presStyleIdx="8" presStyleCnt="18"/>
      <dgm:spPr/>
      <dgm:t>
        <a:bodyPr/>
        <a:lstStyle/>
        <a:p>
          <a:endParaRPr lang="pl-PL"/>
        </a:p>
      </dgm:t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  <dgm:t>
        <a:bodyPr/>
        <a:lstStyle/>
        <a:p>
          <a:endParaRPr lang="pl-PL"/>
        </a:p>
      </dgm:t>
    </dgm:pt>
    <dgm:pt modelId="{2DB4D154-F17B-45E7-8F2B-9CD2CA46215E}" type="pres">
      <dgm:prSet presAssocID="{F818A5AF-9A5D-421C-979F-126C5358CD25}" presName="connTx" presStyleLbl="parChTrans1D4" presStyleIdx="9" presStyleCnt="18"/>
      <dgm:spPr/>
      <dgm:t>
        <a:bodyPr/>
        <a:lstStyle/>
        <a:p>
          <a:endParaRPr lang="pl-PL"/>
        </a:p>
      </dgm:t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  <dgm:t>
        <a:bodyPr/>
        <a:lstStyle/>
        <a:p>
          <a:endParaRPr lang="pl-PL"/>
        </a:p>
      </dgm:t>
    </dgm:pt>
    <dgm:pt modelId="{3518BD8C-DA65-406B-9EC6-0DA7001F888E}" type="pres">
      <dgm:prSet presAssocID="{7F0C63DC-7047-4663-964C-69A2ED2BE71F}" presName="connTx" presStyleLbl="parChTrans1D3" presStyleIdx="6" presStyleCnt="10"/>
      <dgm:spPr/>
      <dgm:t>
        <a:bodyPr/>
        <a:lstStyle/>
        <a:p>
          <a:endParaRPr lang="pl-PL"/>
        </a:p>
      </dgm:t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  <dgm:t>
        <a:bodyPr/>
        <a:lstStyle/>
        <a:p>
          <a:endParaRPr lang="pl-PL"/>
        </a:p>
      </dgm:t>
    </dgm:pt>
    <dgm:pt modelId="{A51C8EDB-4A31-4997-92FB-23CA9213A933}" type="pres">
      <dgm:prSet presAssocID="{1C6D7D9F-7036-46E9-89AE-5EC067B1183C}" presName="connTx" presStyleLbl="parChTrans1D4" presStyleIdx="10" presStyleCnt="18"/>
      <dgm:spPr/>
      <dgm:t>
        <a:bodyPr/>
        <a:lstStyle/>
        <a:p>
          <a:endParaRPr lang="pl-PL"/>
        </a:p>
      </dgm:t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  <dgm:t>
        <a:bodyPr/>
        <a:lstStyle/>
        <a:p>
          <a:endParaRPr lang="pl-PL"/>
        </a:p>
      </dgm:t>
    </dgm:pt>
    <dgm:pt modelId="{6167F7C8-EA17-43F5-90FD-7FBBE20FA4AE}" type="pres">
      <dgm:prSet presAssocID="{F7843EF8-588D-487B-A835-ABAEC05C9003}" presName="connTx" presStyleLbl="parChTrans1D4" presStyleIdx="11" presStyleCnt="18"/>
      <dgm:spPr/>
      <dgm:t>
        <a:bodyPr/>
        <a:lstStyle/>
        <a:p>
          <a:endParaRPr lang="pl-PL"/>
        </a:p>
      </dgm:t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  <dgm:t>
        <a:bodyPr/>
        <a:lstStyle/>
        <a:p>
          <a:endParaRPr lang="pl-PL"/>
        </a:p>
      </dgm:t>
    </dgm:pt>
    <dgm:pt modelId="{8919B555-2904-48A9-B08F-ECEA9CEAD104}" type="pres">
      <dgm:prSet presAssocID="{35497BB3-F483-47ED-9443-5136228A08D1}" presName="connTx" presStyleLbl="parChTrans1D2" presStyleIdx="3" presStyleCnt="4"/>
      <dgm:spPr/>
      <dgm:t>
        <a:bodyPr/>
        <a:lstStyle/>
        <a:p>
          <a:endParaRPr lang="pl-PL"/>
        </a:p>
      </dgm:t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7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  <dgm:t>
        <a:bodyPr/>
        <a:lstStyle/>
        <a:p>
          <a:endParaRPr lang="pl-PL"/>
        </a:p>
      </dgm:t>
    </dgm:pt>
    <dgm:pt modelId="{01FA9445-B117-4DF6-9E69-CA194855F734}" type="pres">
      <dgm:prSet presAssocID="{AE52B05E-42A0-489C-AC2B-BB9993557C7C}" presName="connTx" presStyleLbl="parChTrans1D3" presStyleIdx="7" presStyleCnt="10"/>
      <dgm:spPr/>
      <dgm:t>
        <a:bodyPr/>
        <a:lstStyle/>
        <a:p>
          <a:endParaRPr lang="pl-PL"/>
        </a:p>
      </dgm:t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  <dgm:t>
        <a:bodyPr/>
        <a:lstStyle/>
        <a:p>
          <a:endParaRPr lang="pl-PL"/>
        </a:p>
      </dgm:t>
    </dgm:pt>
    <dgm:pt modelId="{C04C9AD3-660C-4E07-A80A-BCD32F875E83}" type="pres">
      <dgm:prSet presAssocID="{EF5C0667-F744-4A6E-B2A3-2FE2C961B1C4}" presName="connTx" presStyleLbl="parChTrans1D4" presStyleIdx="12" presStyleCnt="18"/>
      <dgm:spPr/>
      <dgm:t>
        <a:bodyPr/>
        <a:lstStyle/>
        <a:p>
          <a:endParaRPr lang="pl-PL"/>
        </a:p>
      </dgm:t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  <dgm:t>
        <a:bodyPr/>
        <a:lstStyle/>
        <a:p>
          <a:endParaRPr lang="pl-PL"/>
        </a:p>
      </dgm:t>
    </dgm:pt>
    <dgm:pt modelId="{095C54D9-808B-417B-B61A-E45CAA675515}" type="pres">
      <dgm:prSet presAssocID="{5DDE5184-0F3C-4B45-AC52-D9E1732B5E2B}" presName="connTx" presStyleLbl="parChTrans1D4" presStyleIdx="13" presStyleCnt="18"/>
      <dgm:spPr/>
      <dgm:t>
        <a:bodyPr/>
        <a:lstStyle/>
        <a:p>
          <a:endParaRPr lang="pl-PL"/>
        </a:p>
      </dgm:t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  <dgm:t>
        <a:bodyPr/>
        <a:lstStyle/>
        <a:p>
          <a:endParaRPr lang="pl-PL"/>
        </a:p>
      </dgm:t>
    </dgm:pt>
    <dgm:pt modelId="{361D9316-67FF-4F6B-BE10-BCC7642F2769}" type="pres">
      <dgm:prSet presAssocID="{3995D0F8-BB47-44F0-86DA-37A785869E61}" presName="connTx" presStyleLbl="parChTrans1D3" presStyleIdx="8" presStyleCnt="10"/>
      <dgm:spPr/>
      <dgm:t>
        <a:bodyPr/>
        <a:lstStyle/>
        <a:p>
          <a:endParaRPr lang="pl-PL"/>
        </a:p>
      </dgm:t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  <dgm:t>
        <a:bodyPr/>
        <a:lstStyle/>
        <a:p>
          <a:endParaRPr lang="pl-PL"/>
        </a:p>
      </dgm:t>
    </dgm:pt>
    <dgm:pt modelId="{F3060A8A-B1C4-4ACC-8932-4BD755F65101}" type="pres">
      <dgm:prSet presAssocID="{5BF3C477-CC9F-4BE7-ACBB-4FA0A07BF7DA}" presName="connTx" presStyleLbl="parChTrans1D4" presStyleIdx="14" presStyleCnt="18"/>
      <dgm:spPr/>
      <dgm:t>
        <a:bodyPr/>
        <a:lstStyle/>
        <a:p>
          <a:endParaRPr lang="pl-PL"/>
        </a:p>
      </dgm:t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  <dgm:t>
        <a:bodyPr/>
        <a:lstStyle/>
        <a:p>
          <a:endParaRPr lang="pl-PL"/>
        </a:p>
      </dgm:t>
    </dgm:pt>
    <dgm:pt modelId="{4545F9D9-691F-4DC3-86D4-556008C316D4}" type="pres">
      <dgm:prSet presAssocID="{0CFDBB62-7320-4EC9-B2D2-2A5887188EA5}" presName="connTx" presStyleLbl="parChTrans1D4" presStyleIdx="15" presStyleCnt="18"/>
      <dgm:spPr/>
      <dgm:t>
        <a:bodyPr/>
        <a:lstStyle/>
        <a:p>
          <a:endParaRPr lang="pl-PL"/>
        </a:p>
      </dgm:t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  <dgm:t>
        <a:bodyPr/>
        <a:lstStyle/>
        <a:p>
          <a:endParaRPr lang="pl-PL"/>
        </a:p>
      </dgm:t>
    </dgm:pt>
    <dgm:pt modelId="{80EDE9D2-3FB5-424E-A485-A6B27E52F8B4}" type="pres">
      <dgm:prSet presAssocID="{1944D621-A795-40D7-91BF-4F8D256BB6C9}" presName="connTx" presStyleLbl="parChTrans1D3" presStyleIdx="9" presStyleCnt="10"/>
      <dgm:spPr/>
      <dgm:t>
        <a:bodyPr/>
        <a:lstStyle/>
        <a:p>
          <a:endParaRPr lang="pl-PL"/>
        </a:p>
      </dgm:t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  <dgm:t>
        <a:bodyPr/>
        <a:lstStyle/>
        <a:p>
          <a:endParaRPr lang="pl-PL"/>
        </a:p>
      </dgm:t>
    </dgm:pt>
    <dgm:pt modelId="{3EC0F121-0CE6-4B2D-A738-8163CEA309D8}" type="pres">
      <dgm:prSet presAssocID="{0FA5E83D-970D-4622-B46F-95A6B98CC808}" presName="connTx" presStyleLbl="parChTrans1D4" presStyleIdx="16" presStyleCnt="18"/>
      <dgm:spPr/>
      <dgm:t>
        <a:bodyPr/>
        <a:lstStyle/>
        <a:p>
          <a:endParaRPr lang="pl-PL"/>
        </a:p>
      </dgm:t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  <dgm:t>
        <a:bodyPr/>
        <a:lstStyle/>
        <a:p>
          <a:endParaRPr lang="pl-PL"/>
        </a:p>
      </dgm:t>
    </dgm:pt>
    <dgm:pt modelId="{B9560AD5-C8C5-4A43-95A9-9D3B7FF54FE4}" type="pres">
      <dgm:prSet presAssocID="{99DFB0DF-D7DD-4E1D-9C19-3AF69F2C0DB2}" presName="connTx" presStyleLbl="parChTrans1D4" presStyleIdx="17" presStyleCnt="18"/>
      <dgm:spPr/>
      <dgm:t>
        <a:bodyPr/>
        <a:lstStyle/>
        <a:p>
          <a:endParaRPr lang="pl-PL"/>
        </a:p>
      </dgm:t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  <dgm:t>
        <a:bodyPr/>
        <a:lstStyle/>
        <a:p>
          <a:endParaRPr lang="pl-PL"/>
        </a:p>
      </dgm:t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7ABB8084-E7F1-42A8-9406-E78DDCB8B5B3}" type="presOf" srcId="{1C6D7D9F-7036-46E9-89AE-5EC067B1183C}" destId="{A51C8EDB-4A31-4997-92FB-23CA9213A933}" srcOrd="1" destOrd="0" presId="urn:microsoft.com/office/officeart/2008/layout/HorizontalMultiLevelHierarchy"/>
    <dgm:cxn modelId="{3A9EF5B4-8F1D-4BC9-A4D6-65DBAD7E2795}" type="presOf" srcId="{101681E1-7C01-424E-8094-1F760665919A}" destId="{38256DAB-E7DD-45A2-AEFC-62B56478ED38}" srcOrd="1" destOrd="0" presId="urn:microsoft.com/office/officeart/2008/layout/HorizontalMultiLevelHierarchy"/>
    <dgm:cxn modelId="{D4613EB5-2D33-4C6C-ABB5-103012236CEB}" type="presOf" srcId="{FB0FD711-75C0-4372-8925-0262E92C3889}" destId="{940F59EC-62DD-4E11-9900-38A6A5FD2D89}" srcOrd="1" destOrd="0" presId="urn:microsoft.com/office/officeart/2008/layout/HorizontalMultiLevelHierarchy"/>
    <dgm:cxn modelId="{CB54B6BA-BAC6-4C52-A446-7C5FD568D736}" type="presOf" srcId="{0DFC2682-2DB8-4843-9BC6-9A8E0EC69266}" destId="{565FD0AC-5156-423C-9C4D-DA4439E43AA6}" srcOrd="0" destOrd="0" presId="urn:microsoft.com/office/officeart/2008/layout/HorizontalMultiLevelHierarchy"/>
    <dgm:cxn modelId="{13D0D27B-0F1C-4FF4-8A11-E67B34C28E62}" type="presOf" srcId="{40DEF7CD-F692-41B5-9B23-6ED6BB5DA662}" destId="{9207906B-AD0D-4AF4-9EC9-1DCF2C1A316A}" srcOrd="1" destOrd="0" presId="urn:microsoft.com/office/officeart/2008/layout/HorizontalMultiLevelHierarchy"/>
    <dgm:cxn modelId="{8F0167FA-748C-4CD5-A5DE-C64A4D629671}" type="presOf" srcId="{F7843EF8-588D-487B-A835-ABAEC05C9003}" destId="{6167F7C8-EA17-43F5-90FD-7FBBE20FA4AE}" srcOrd="1" destOrd="0" presId="urn:microsoft.com/office/officeart/2008/layout/HorizontalMultiLevelHierarchy"/>
    <dgm:cxn modelId="{ACC1296D-19E5-4D83-BEA1-B1F563A9D6A4}" type="presOf" srcId="{1944D621-A795-40D7-91BF-4F8D256BB6C9}" destId="{AF1599C4-2432-4CB7-A480-98B73CA6EFFA}" srcOrd="0" destOrd="0" presId="urn:microsoft.com/office/officeart/2008/layout/HorizontalMultiLevelHierarchy"/>
    <dgm:cxn modelId="{47BA3871-0749-4EBE-939E-C0A9679D0025}" type="presOf" srcId="{F159E07A-4FD7-4448-A048-9FA43FE9B965}" destId="{4A47AD15-951B-4BA1-AFA3-6BAE9D4AA4A0}" srcOrd="0" destOrd="0" presId="urn:microsoft.com/office/officeart/2008/layout/HorizontalMultiLevelHierarchy"/>
    <dgm:cxn modelId="{D656F17C-F026-42FB-8048-53BEE1FA199C}" type="presOf" srcId="{11226A86-77D8-4087-9B84-5A3418281C0A}" destId="{0EEDEFE5-AF94-4097-9B3A-182C4F6B02E8}" srcOrd="0" destOrd="0" presId="urn:microsoft.com/office/officeart/2008/layout/HorizontalMultiLevelHierarchy"/>
    <dgm:cxn modelId="{9CFCDD79-95A9-4F02-B72E-5DA168445BE8}" type="presOf" srcId="{7A0DFF23-A71B-4453-8EFD-8D06D1EC5CF8}" destId="{34282B5C-AA74-4511-8302-719FD0F37A12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E48B6E9E-186F-4E4A-84B5-94EB333C8CB4}" type="presOf" srcId="{101681E1-7C01-424E-8094-1F760665919A}" destId="{EC818700-7CC7-424D-97AB-2D98CE5366ED}" srcOrd="0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3281CD2C-E2E2-4975-8FEE-116F8E9D8907}" type="presOf" srcId="{6E5DEE6A-C34A-43F6-99A8-6097C3CB9241}" destId="{6151F3CC-8940-4C51-B634-A4C844F32062}" srcOrd="0" destOrd="0" presId="urn:microsoft.com/office/officeart/2008/layout/HorizontalMultiLevelHierarchy"/>
    <dgm:cxn modelId="{09334D8A-0CCA-4F1A-8E07-F092F814D4AD}" type="presOf" srcId="{0DEC6801-707A-41FB-95B6-54DF802D2CB7}" destId="{99AB79AB-C351-485D-831E-8C79E546E383}" srcOrd="0" destOrd="0" presId="urn:microsoft.com/office/officeart/2008/layout/HorizontalMultiLevelHierarchy"/>
    <dgm:cxn modelId="{B792D450-BD3A-4ABC-9F78-932D4D4FF2A8}" type="presOf" srcId="{2A0A50F2-2633-48DB-AF9F-C3DE2FBF7C0A}" destId="{1E023214-E68A-496F-9C70-13A6AE3906FD}" srcOrd="1" destOrd="0" presId="urn:microsoft.com/office/officeart/2008/layout/HorizontalMultiLevelHierarchy"/>
    <dgm:cxn modelId="{FA89AAEA-E19B-4476-95C8-FB753908F090}" type="presOf" srcId="{E483EA23-E7A4-44E6-8D49-110F014CDA64}" destId="{D3776C98-DAB3-41A6-8F2F-AD7C15FAFF65}" srcOrd="0" destOrd="0" presId="urn:microsoft.com/office/officeart/2008/layout/HorizontalMultiLevelHierarchy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8317BFD7-52B1-4956-B147-985489D02DBF}" type="presOf" srcId="{35497BB3-F483-47ED-9443-5136228A08D1}" destId="{2C2DDD95-0016-428C-9014-5857EDAA1A0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19914C3F-546F-4D16-9C7C-4B41BB1252AC}" type="presOf" srcId="{524F9298-5487-4711-A41F-EA863D562907}" destId="{AE1F0294-D1F2-43D5-A402-109D2BAD284E}" srcOrd="0" destOrd="0" presId="urn:microsoft.com/office/officeart/2008/layout/HorizontalMultiLevelHierarchy"/>
    <dgm:cxn modelId="{EA951BC9-E686-4C3E-B2F8-1F59BE6E3F07}" type="presOf" srcId="{5C01BA7C-ED55-4221-9B4E-D532483F3F9D}" destId="{5EBA397B-E530-4838-90F8-24D670A80E83}" srcOrd="0" destOrd="0" presId="urn:microsoft.com/office/officeart/2008/layout/HorizontalMultiLevelHierarchy"/>
    <dgm:cxn modelId="{AC91E225-EDFE-4D34-8467-C31791B6E0F3}" type="presOf" srcId="{CBA7A336-4063-428F-B4AB-DCC184142F5C}" destId="{A6ECC067-25E0-46F7-8668-6AFEB0D4050D}" srcOrd="0" destOrd="0" presId="urn:microsoft.com/office/officeart/2008/layout/HorizontalMultiLevelHierarchy"/>
    <dgm:cxn modelId="{30968F98-DF9C-421D-B9CD-C8644668CD17}" type="presOf" srcId="{337F395C-C750-4122-B863-DDF32C3FE8D0}" destId="{81093F1E-7DBC-4906-95B8-F38C85AA6608}" srcOrd="1" destOrd="0" presId="urn:microsoft.com/office/officeart/2008/layout/HorizontalMultiLevelHierarchy"/>
    <dgm:cxn modelId="{3C020AE0-248A-4880-8DDA-89123DB9C750}" type="presOf" srcId="{EF5C0667-F744-4A6E-B2A3-2FE2C961B1C4}" destId="{C04C9AD3-660C-4E07-A80A-BCD32F875E83}" srcOrd="1" destOrd="0" presId="urn:microsoft.com/office/officeart/2008/layout/HorizontalMultiLevelHierarchy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91FCC291-D6E0-46DA-9D0F-A400D833D433}" type="presOf" srcId="{3B09E03A-2F22-459A-93A9-B70551E381D1}" destId="{F70135B8-AE9A-4028-A8C5-2EDC825AE593}" srcOrd="1" destOrd="0" presId="urn:microsoft.com/office/officeart/2008/layout/HorizontalMultiLevelHierarchy"/>
    <dgm:cxn modelId="{E7BB1031-0555-4512-8C3B-01EDFC40EC48}" type="presOf" srcId="{99DFB0DF-D7DD-4E1D-9C19-3AF69F2C0DB2}" destId="{B9560AD5-C8C5-4A43-95A9-9D3B7FF54FE4}" srcOrd="1" destOrd="0" presId="urn:microsoft.com/office/officeart/2008/layout/HorizontalMultiLevelHierarchy"/>
    <dgm:cxn modelId="{157BE174-ACCA-422A-98F4-F515A7057C0C}" type="presOf" srcId="{05D1A72B-5093-4350-99A1-3354AD766FA6}" destId="{5A81E44D-3E45-4736-AF24-E8AE3837A4E8}" srcOrd="0" destOrd="0" presId="urn:microsoft.com/office/officeart/2008/layout/HorizontalMultiLevelHierarchy"/>
    <dgm:cxn modelId="{071AC159-8F62-481D-81EB-99CE1F922A8C}" type="presOf" srcId="{6FC8D8F1-3A6A-437F-82AF-66AD3874A698}" destId="{B544D433-09F3-4F1E-BCD7-886506CFC927}" srcOrd="1" destOrd="0" presId="urn:microsoft.com/office/officeart/2008/layout/HorizontalMultiLevelHierarchy"/>
    <dgm:cxn modelId="{89ED716B-9F6D-4ACD-806A-FD4C45EF9B45}" type="presOf" srcId="{1944D621-A795-40D7-91BF-4F8D256BB6C9}" destId="{80EDE9D2-3FB5-424E-A485-A6B27E52F8B4}" srcOrd="1" destOrd="0" presId="urn:microsoft.com/office/officeart/2008/layout/HorizontalMultiLevelHierarchy"/>
    <dgm:cxn modelId="{4C64BFF5-7600-4409-B937-70609509B584}" type="presOf" srcId="{AE52B05E-42A0-489C-AC2B-BB9993557C7C}" destId="{01FA9445-B117-4DF6-9E69-CA194855F734}" srcOrd="1" destOrd="0" presId="urn:microsoft.com/office/officeart/2008/layout/HorizontalMultiLevelHierarchy"/>
    <dgm:cxn modelId="{56A1B43D-25BF-4C84-A562-5890E43583D6}" type="presOf" srcId="{9C3F1E49-041A-4F4F-8FC8-DBDB61325329}" destId="{3665BA24-D94E-4F60-B4AD-B5A2629E5F33}" srcOrd="0" destOrd="0" presId="urn:microsoft.com/office/officeart/2008/layout/HorizontalMultiLevelHierarchy"/>
    <dgm:cxn modelId="{B6077BE1-3F71-4523-B06B-80B25C62BFFF}" type="presOf" srcId="{F7843EF8-588D-487B-A835-ABAEC05C9003}" destId="{092FA8BA-3BE6-45CB-8BCA-A49C4DBDF710}" srcOrd="0" destOrd="0" presId="urn:microsoft.com/office/officeart/2008/layout/HorizontalMultiLevelHierarchy"/>
    <dgm:cxn modelId="{35B5872A-6271-4CBB-B2AC-A3BC657B7DD1}" type="presOf" srcId="{0FA5E83D-970D-4622-B46F-95A6B98CC808}" destId="{3EC0F121-0CE6-4B2D-A738-8163CEA309D8}" srcOrd="1" destOrd="0" presId="urn:microsoft.com/office/officeart/2008/layout/HorizontalMultiLevelHierarchy"/>
    <dgm:cxn modelId="{9FA93288-FABE-4605-89C9-C63D7DD83952}" type="presOf" srcId="{FFAF2FB6-DE8A-4861-8100-6D35E8D02835}" destId="{A15440B4-12BD-48D3-9E1F-B45F0CE5D229}" srcOrd="1" destOrd="0" presId="urn:microsoft.com/office/officeart/2008/layout/HorizontalMultiLevelHierarchy"/>
    <dgm:cxn modelId="{1BE0B0B6-D334-408B-840F-43D5129E408B}" type="presOf" srcId="{7F0C63DC-7047-4663-964C-69A2ED2BE71F}" destId="{3518BD8C-DA65-406B-9EC6-0DA7001F888E}" srcOrd="1" destOrd="0" presId="urn:microsoft.com/office/officeart/2008/layout/HorizontalMultiLevelHierarchy"/>
    <dgm:cxn modelId="{D91BB327-E68D-4D06-AFF8-CCBB5BA22371}" type="presOf" srcId="{6E85ABCB-B4C7-4257-A72A-1A2D3AB715C3}" destId="{B3436EA0-E061-41F5-A681-898EA7260450}" srcOrd="0" destOrd="0" presId="urn:microsoft.com/office/officeart/2008/layout/HorizontalMultiLevelHierarchy"/>
    <dgm:cxn modelId="{F1283B56-89AE-4E37-B3AF-34D2F0B066AC}" type="presOf" srcId="{12BB6569-3089-4E56-A9BE-9552116F4D7D}" destId="{8A71AF80-77A7-4E4F-AD7E-D79131F4EDAC}" srcOrd="0" destOrd="0" presId="urn:microsoft.com/office/officeart/2008/layout/HorizontalMultiLevelHierarchy"/>
    <dgm:cxn modelId="{9281B7EB-8994-4796-8433-87448105BFE8}" type="presOf" srcId="{9C3F1E49-041A-4F4F-8FC8-DBDB61325329}" destId="{366D5DB3-6DA9-428F-81FA-5674FD863F22}" srcOrd="1" destOrd="0" presId="urn:microsoft.com/office/officeart/2008/layout/HorizontalMultiLevelHierarchy"/>
    <dgm:cxn modelId="{1AA68D6C-C87E-409B-9DFD-E1680E217C6E}" type="presOf" srcId="{3B09E03A-2F22-459A-93A9-B70551E381D1}" destId="{2942936C-5157-4A30-94D4-CF898DBAC622}" srcOrd="0" destOrd="0" presId="urn:microsoft.com/office/officeart/2008/layout/HorizontalMultiLevelHierarchy"/>
    <dgm:cxn modelId="{E616FC2B-DEC6-4EB1-8893-6DA26D9EBBA0}" type="presOf" srcId="{ABE73D84-32A1-4BBF-AD83-DCAC8C5AF89B}" destId="{D168A26B-20BE-4D4E-A66C-5FDFDDE9C321}" srcOrd="0" destOrd="0" presId="urn:microsoft.com/office/officeart/2008/layout/HorizontalMultiLevelHierarchy"/>
    <dgm:cxn modelId="{5B317E30-9A54-493A-984B-9BCCA6033911}" type="presOf" srcId="{5DDE5184-0F3C-4B45-AC52-D9E1732B5E2B}" destId="{095C54D9-808B-417B-B61A-E45CAA675515}" srcOrd="1" destOrd="0" presId="urn:microsoft.com/office/officeart/2008/layout/HorizontalMultiLevelHierarchy"/>
    <dgm:cxn modelId="{286F234D-95BD-4CFD-8C6D-3AF19DE8FA18}" type="presOf" srcId="{337F395C-C750-4122-B863-DDF32C3FE8D0}" destId="{7F7AEE85-2D06-458B-90A7-7CE0CBDAA414}" srcOrd="0" destOrd="0" presId="urn:microsoft.com/office/officeart/2008/layout/HorizontalMultiLevelHierarchy"/>
    <dgm:cxn modelId="{D384E929-EEA9-498F-902E-C05B996FB8E3}" type="presOf" srcId="{097BFEEB-A8F2-4249-BF12-F90915801A06}" destId="{DB26B441-1BA2-4EF2-8D05-87F49C57BBDC}" srcOrd="0" destOrd="0" presId="urn:microsoft.com/office/officeart/2008/layout/HorizontalMultiLevelHierarchy"/>
    <dgm:cxn modelId="{A0E4AB09-9FDA-49BD-A60E-2A5ECE6C66BA}" type="presOf" srcId="{0C229E45-BE2B-488D-9CD4-50A350BE93A4}" destId="{6C06D458-FE74-458A-B19B-494629D523BE}" srcOrd="0" destOrd="0" presId="urn:microsoft.com/office/officeart/2008/layout/HorizontalMultiLevelHierarchy"/>
    <dgm:cxn modelId="{87F6AD51-D87D-4F3D-AFD6-90DD69987D4F}" type="presOf" srcId="{2A0A50F2-2633-48DB-AF9F-C3DE2FBF7C0A}" destId="{6B929F33-289A-4981-B953-0FB9995C3B42}" srcOrd="0" destOrd="0" presId="urn:microsoft.com/office/officeart/2008/layout/HorizontalMultiLevelHierarchy"/>
    <dgm:cxn modelId="{898080CB-83B5-4EAE-8A44-CAF0BDA1F7C1}" type="presOf" srcId="{CC094A48-34CE-4979-9221-EFF22B6DE6B6}" destId="{2FCC901C-16B0-4C0D-9CB2-9EBB69273B4A}" srcOrd="0" destOrd="0" presId="urn:microsoft.com/office/officeart/2008/layout/HorizontalMultiLevelHierarchy"/>
    <dgm:cxn modelId="{9F6082DF-5510-44C9-B7BD-C01DF617EBAC}" type="presOf" srcId="{D1714715-CE76-4D4B-A648-2A5ED99B8D9E}" destId="{CB124CA6-1298-4968-AABF-DB575C7436CC}" srcOrd="0" destOrd="0" presId="urn:microsoft.com/office/officeart/2008/layout/HorizontalMultiLevelHierarchy"/>
    <dgm:cxn modelId="{AAABE597-C90B-4A46-975B-7D3B0AAC0831}" type="presOf" srcId="{FB0FD711-75C0-4372-8925-0262E92C3889}" destId="{DC4ABEEF-6C45-457C-B6FC-AAFCD422179A}" srcOrd="0" destOrd="0" presId="urn:microsoft.com/office/officeart/2008/layout/HorizontalMultiLevelHierarchy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A0EA69D9-D510-46E4-9C58-FEB0522EC965}" type="presOf" srcId="{5C01BA7C-ED55-4221-9B4E-D532483F3F9D}" destId="{756E7340-B07D-4CDA-8191-A808152C5D19}" srcOrd="1" destOrd="0" presId="urn:microsoft.com/office/officeart/2008/layout/HorizontalMultiLevelHierarchy"/>
    <dgm:cxn modelId="{5285BDFA-C9C5-4CBF-ADE8-6C1CF4271F5E}" type="presOf" srcId="{F818A5AF-9A5D-421C-979F-126C5358CD25}" destId="{2DB4D154-F17B-45E7-8F2B-9CD2CA46215E}" srcOrd="1" destOrd="0" presId="urn:microsoft.com/office/officeart/2008/layout/HorizontalMultiLevelHierarchy"/>
    <dgm:cxn modelId="{E87E205A-EBD0-43BE-BDF9-CBCF6B5D6509}" type="presOf" srcId="{91F0C822-6D2C-45E0-9A2A-24946DC958E3}" destId="{15BCD818-219E-41CF-B923-664E6B54E0C7}" srcOrd="1" destOrd="0" presId="urn:microsoft.com/office/officeart/2008/layout/HorizontalMultiLevelHierarchy"/>
    <dgm:cxn modelId="{89F8C5E9-6194-4639-8887-80A3CCC3906B}" type="presOf" srcId="{5BF3C477-CC9F-4BE7-ACBB-4FA0A07BF7DA}" destId="{F3060A8A-B1C4-4ACC-8932-4BD755F65101}" srcOrd="1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F012EDF6-66A1-4604-B6A6-BBB79928800D}" type="presOf" srcId="{EF5C0667-F744-4A6E-B2A3-2FE2C961B1C4}" destId="{1A6F0DA8-C627-4B76-B4CB-217E5DDEFF0B}" srcOrd="0" destOrd="0" presId="urn:microsoft.com/office/officeart/2008/layout/HorizontalMultiLevelHierarchy"/>
    <dgm:cxn modelId="{C296C93B-12F9-4C6D-8773-141C05968A67}" type="presOf" srcId="{73AD380E-97C9-4146-AA84-75E9421F8480}" destId="{137D68CA-DC7B-4A87-848F-B3BF39B64E80}" srcOrd="0" destOrd="0" presId="urn:microsoft.com/office/officeart/2008/layout/HorizontalMultiLevelHierarchy"/>
    <dgm:cxn modelId="{9AEEA69E-E493-4D4C-8002-E82F11AEE549}" type="presOf" srcId="{8737836A-D68B-42F8-AFD3-50C82AC50B2A}" destId="{718158B0-3F0B-41D8-87C2-CA332C1EADE2}" srcOrd="0" destOrd="0" presId="urn:microsoft.com/office/officeart/2008/layout/HorizontalMultiLevelHierarchy"/>
    <dgm:cxn modelId="{448AEB11-8897-4B46-83D7-95A4E33EA0BC}" type="presOf" srcId="{5DDE5184-0F3C-4B45-AC52-D9E1732B5E2B}" destId="{7B9F681F-FE4A-4032-8D8C-0082D405CC04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AE1C5884-998E-481D-8618-A6A1F0ECCB30}" type="presOf" srcId="{3995D0F8-BB47-44F0-86DA-37A785869E61}" destId="{1075DB6E-4332-4018-B69A-407CD6A400A4}" srcOrd="0" destOrd="0" presId="urn:microsoft.com/office/officeart/2008/layout/HorizontalMultiLevelHierarchy"/>
    <dgm:cxn modelId="{771FC185-34BA-4E51-8A0F-6DE78190D893}" type="presOf" srcId="{0FA5E83D-970D-4622-B46F-95A6B98CC808}" destId="{31F53769-E132-4CEE-8D9E-3F7EE9AD3C36}" srcOrd="0" destOrd="0" presId="urn:microsoft.com/office/officeart/2008/layout/HorizontalMultiLevelHierarchy"/>
    <dgm:cxn modelId="{166457B5-83CE-49B3-8E67-1FBC7DEB6EA8}" type="presOf" srcId="{1C6D7D9F-7036-46E9-89AE-5EC067B1183C}" destId="{43B89DC3-59CB-4BB7-A5D1-B58CE92E280E}" srcOrd="0" destOrd="0" presId="urn:microsoft.com/office/officeart/2008/layout/HorizontalMultiLevelHierarchy"/>
    <dgm:cxn modelId="{6448DCC2-9004-4584-8F98-00A003323502}" type="presOf" srcId="{73A28304-6025-4EEB-8CBB-AFFA0F3457C2}" destId="{4BA8520E-8D54-443D-9B75-DB07825FC07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0626A409-1576-480D-B191-2EE1D965421B}" type="presOf" srcId="{4CCC4199-88E3-4C8C-B982-90BB625C85CF}" destId="{D4A84265-C1BF-4E59-863F-F24C844EB6A8}" srcOrd="0" destOrd="0" presId="urn:microsoft.com/office/officeart/2008/layout/HorizontalMultiLevelHierarchy"/>
    <dgm:cxn modelId="{F3C349FD-4506-47CE-ADB6-891FD8504EC7}" type="presOf" srcId="{88D50D35-114C-4211-A512-5BA42D313553}" destId="{2FDECED8-C9DB-409D-A1FE-95628D7E8A3B}" srcOrd="0" destOrd="0" presId="urn:microsoft.com/office/officeart/2008/layout/HorizontalMultiLevelHierarchy"/>
    <dgm:cxn modelId="{4E6B45EC-C16E-48F3-9D2E-E18E00BF1372}" type="presOf" srcId="{930132BB-B73B-4E36-BB02-4BC96B99ECD0}" destId="{4BA88EDE-1473-4554-91B3-7E6AFFD5FB49}" srcOrd="0" destOrd="0" presId="urn:microsoft.com/office/officeart/2008/layout/HorizontalMultiLevelHierarchy"/>
    <dgm:cxn modelId="{ECF1CEB1-D639-4EC7-96CD-E51E3A38897F}" type="presOf" srcId="{F818A5AF-9A5D-421C-979F-126C5358CD25}" destId="{4765B3E2-65F2-4597-916D-FD8DEFFF780F}" srcOrd="0" destOrd="0" presId="urn:microsoft.com/office/officeart/2008/layout/HorizontalMultiLevelHierarchy"/>
    <dgm:cxn modelId="{AB083060-993A-4027-BE1A-9DA4B3480D61}" type="presOf" srcId="{7CFDED7D-DD2F-4EA1-93E7-5916BF6DC925}" destId="{96721EDA-2E13-4E69-9892-7B11B48225C4}" srcOrd="0" destOrd="0" presId="urn:microsoft.com/office/officeart/2008/layout/HorizontalMultiLevelHierarchy"/>
    <dgm:cxn modelId="{8BDA5F00-1D2C-45E5-A8C6-35B20F726018}" type="presOf" srcId="{B91B8E42-4486-40DE-92C0-2FAF98C97CCE}" destId="{1AE142C2-9248-4AC2-A7C2-E9CD653F5538}" srcOrd="0" destOrd="0" presId="urn:microsoft.com/office/officeart/2008/layout/HorizontalMultiLevelHierarchy"/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DB52054B-10DA-400C-994D-2EBD51720A5D}" type="presOf" srcId="{B326BCB4-E49E-4050-9BF2-084165C5D326}" destId="{88AC4809-67EF-4762-8D79-0F8D3B8AF657}" srcOrd="0" destOrd="0" presId="urn:microsoft.com/office/officeart/2008/layout/HorizontalMultiLevelHierarchy"/>
    <dgm:cxn modelId="{681A8D48-3BBC-46F8-BD12-FA23F042411B}" type="presOf" srcId="{BF79116E-BA96-4336-9053-918D16A368BF}" destId="{875AF621-AE25-453B-9AF0-E4E8CB07ADB0}" srcOrd="0" destOrd="0" presId="urn:microsoft.com/office/officeart/2008/layout/HorizontalMultiLevelHierarchy"/>
    <dgm:cxn modelId="{F84AB7AD-7E9F-4FA1-97B9-70FC290B44FD}" type="presOf" srcId="{C48ADD94-A638-40B4-A7CF-75B38A38B2AA}" destId="{6FF4C709-8099-4DBB-9E16-D5169DB26929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6454AA7B-5C68-40D4-A52A-27E6F92EE044}" type="presOf" srcId="{EE1BD786-A0F3-4883-9AEB-4D8984F45695}" destId="{F1CF0A10-B118-44A2-971D-F0E58425E6DB}" srcOrd="0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5C85413E-CC08-4D6B-B8E5-7EA34E19535E}" type="presOf" srcId="{01E63E4D-5C3B-4B7F-B52B-4FA4F91356F4}" destId="{2EDBC206-8498-4BE5-907B-1D0B6EF76F0B}" srcOrd="0" destOrd="0" presId="urn:microsoft.com/office/officeart/2008/layout/HorizontalMultiLevelHierarchy"/>
    <dgm:cxn modelId="{47B77CB8-EE0F-4329-A09D-9730AF9D1E96}" type="presOf" srcId="{1E4FFE27-6BAB-4BB3-8FB3-13BDA20A6CB5}" destId="{554CDCC4-E83C-4FCF-B8A7-F0745A084CA0}" srcOrd="0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052AACB3-905B-4A65-A25C-1A27513FB003}" type="presOf" srcId="{57DA329F-712F-4C73-B28D-5D9FD473A26D}" destId="{82509955-A832-4398-B55F-E63C16952B62}" srcOrd="0" destOrd="0" presId="urn:microsoft.com/office/officeart/2008/layout/HorizontalMultiLevelHierarchy"/>
    <dgm:cxn modelId="{758480E6-75EE-47BF-AC78-673C9BAFA2BA}" type="presOf" srcId="{7A0DFF23-A71B-4453-8EFD-8D06D1EC5CF8}" destId="{B273A122-F638-4F3D-BAD0-640B0362EAFB}" srcOrd="0" destOrd="0" presId="urn:microsoft.com/office/officeart/2008/layout/HorizontalMultiLevelHierarchy"/>
    <dgm:cxn modelId="{D199F9C2-54C1-41E9-8F0A-82D2FC938A1C}" type="presOf" srcId="{8149C7ED-187F-49CA-8B4E-0493DCC6B88E}" destId="{3171DB26-B2AD-4896-BE86-7608D95B1E78}" srcOrd="0" destOrd="0" presId="urn:microsoft.com/office/officeart/2008/layout/HorizontalMultiLevelHierarchy"/>
    <dgm:cxn modelId="{20E7009A-ECCE-4B3C-9914-E80C0ADEBC38}" type="presOf" srcId="{B91B8E42-4486-40DE-92C0-2FAF98C97CCE}" destId="{45726E8C-BADD-41B3-AE1A-B360F1474A28}" srcOrd="1" destOrd="0" presId="urn:microsoft.com/office/officeart/2008/layout/HorizontalMultiLevelHierarchy"/>
    <dgm:cxn modelId="{3B992684-2706-4859-8285-0024906311A4}" type="presOf" srcId="{B22A3D2A-778E-4E8A-BD72-A091152836CD}" destId="{AB4C696C-723E-4446-961E-05194B9380D5}" srcOrd="0" destOrd="0" presId="urn:microsoft.com/office/officeart/2008/layout/HorizontalMultiLevelHierarchy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8285D553-E423-453C-B5DD-8B6B26D193DA}" type="presOf" srcId="{99DFB0DF-D7DD-4E1D-9C19-3AF69F2C0DB2}" destId="{BAFD54B3-FBCB-4E2C-9818-5E5AEDD77A3B}" srcOrd="0" destOrd="0" presId="urn:microsoft.com/office/officeart/2008/layout/HorizontalMultiLevelHierarchy"/>
    <dgm:cxn modelId="{53B507E3-56ED-465E-AF91-64DB442A6CEB}" type="presOf" srcId="{54ACA446-040E-4652-AAF3-7E3F30A84388}" destId="{2C2AB4B4-EE90-4211-B64A-F8FDA3FA0FC4}" srcOrd="0" destOrd="0" presId="urn:microsoft.com/office/officeart/2008/layout/HorizontalMultiLevelHierarchy"/>
    <dgm:cxn modelId="{AE5FE7D1-7DE2-4534-AE4E-F37EE983573C}" type="presOf" srcId="{097BFEEB-A8F2-4249-BF12-F90915801A06}" destId="{7FD922AA-8A27-4EA0-9BA1-1E22244FE5E3}" srcOrd="1" destOrd="0" presId="urn:microsoft.com/office/officeart/2008/layout/HorizontalMultiLevelHierarchy"/>
    <dgm:cxn modelId="{15088804-081F-4468-960C-42F775F2194C}" type="presOf" srcId="{5BB2054E-86D9-472A-9008-93FC50AACE78}" destId="{55E9B203-61FB-41AE-8F3B-E196D841F95D}" srcOrd="0" destOrd="0" presId="urn:microsoft.com/office/officeart/2008/layout/HorizontalMultiLevelHierarchy"/>
    <dgm:cxn modelId="{A3CF2C2C-A459-4088-8375-7745976CCE8E}" type="presOf" srcId="{FFAF2FB6-DE8A-4861-8100-6D35E8D02835}" destId="{7F15D968-4F8B-4783-80A6-B0154B8522B0}" srcOrd="0" destOrd="0" presId="urn:microsoft.com/office/officeart/2008/layout/HorizontalMultiLevelHierarchy"/>
    <dgm:cxn modelId="{39B87720-D893-49AB-9781-E09C6443025A}" type="presOf" srcId="{40DEF7CD-F692-41B5-9B23-6ED6BB5DA662}" destId="{89A9B47D-3B13-4C22-B475-A7BC8A1DC456}" srcOrd="0" destOrd="0" presId="urn:microsoft.com/office/officeart/2008/layout/HorizontalMultiLevelHierarchy"/>
    <dgm:cxn modelId="{9D95319B-5040-40B5-91A9-BA9F6600E616}" type="presOf" srcId="{9E875CAD-A7E7-48D6-8E99-7854C4627DD5}" destId="{71E05810-D0A4-4F1D-8D8A-ED00A933EFC3}" srcOrd="1" destOrd="0" presId="urn:microsoft.com/office/officeart/2008/layout/HorizontalMultiLevelHierarchy"/>
    <dgm:cxn modelId="{3C345419-F9F3-4C43-94C4-9F23BB8E0DDC}" type="presOf" srcId="{6FC8D8F1-3A6A-437F-82AF-66AD3874A698}" destId="{0F375551-951C-4608-AB58-0120235CA404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F8C56EEA-6161-4481-BEB3-E3E37E5BEE06}" type="presOf" srcId="{AE52B05E-42A0-489C-AC2B-BB9993557C7C}" destId="{06CF975B-C8F0-410E-B486-B06E0ECDA53E}" srcOrd="0" destOrd="0" presId="urn:microsoft.com/office/officeart/2008/layout/HorizontalMultiLevelHierarchy"/>
    <dgm:cxn modelId="{B8E300B2-1663-4F62-B7DB-28FF305C5CFC}" type="presOf" srcId="{C48ADD94-A638-40B4-A7CF-75B38A38B2AA}" destId="{4FAF9149-4F50-4B3A-B718-49FB03B0F2EF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9518966F-144F-48A6-B736-263FEDB18137}" type="presOf" srcId="{EE1BD786-A0F3-4883-9AEB-4D8984F45695}" destId="{CF995FCE-BC5C-4C43-ABD9-7FF68EA3E213}" srcOrd="1" destOrd="0" presId="urn:microsoft.com/office/officeart/2008/layout/HorizontalMultiLevelHierarchy"/>
    <dgm:cxn modelId="{078442B1-3E68-40FB-A095-0D58B5D251A1}" type="presOf" srcId="{7F0C63DC-7047-4663-964C-69A2ED2BE71F}" destId="{EFCEF36D-B00B-495F-894D-6E03495EB68A}" srcOrd="0" destOrd="0" presId="urn:microsoft.com/office/officeart/2008/layout/HorizontalMultiLevelHierarchy"/>
    <dgm:cxn modelId="{1394803D-8526-4C0D-88E6-15B059C150B5}" type="presOf" srcId="{0DEC6801-707A-41FB-95B6-54DF802D2CB7}" destId="{9EA832AD-4DA6-4C48-881D-57D34B67C799}" srcOrd="1" destOrd="0" presId="urn:microsoft.com/office/officeart/2008/layout/HorizontalMultiLevelHierarchy"/>
    <dgm:cxn modelId="{0945B0B6-1B4A-4944-8516-453F722EC516}" type="presOf" srcId="{85A2B274-F7ED-4F7B-8A2B-A982AD209A6E}" destId="{D61B26AE-E10F-4DD6-8A08-78E5E47E1939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54ED6D02-70D5-43ED-8906-E5488376B2A9}" type="presOf" srcId="{0CFDBB62-7320-4EC9-B2D2-2A5887188EA5}" destId="{4545F9D9-691F-4DC3-86D4-556008C316D4}" srcOrd="1" destOrd="0" presId="urn:microsoft.com/office/officeart/2008/layout/HorizontalMultiLevelHierarchy"/>
    <dgm:cxn modelId="{72D83693-721D-433E-8472-C9BE75A51C4E}" type="presOf" srcId="{80D8F543-D33D-4E85-9294-D7FBE6D56842}" destId="{163FE42F-2A89-4442-8481-75554C7A19D9}" srcOrd="0" destOrd="0" presId="urn:microsoft.com/office/officeart/2008/layout/HorizontalMultiLevelHierarchy"/>
    <dgm:cxn modelId="{53BDB7DD-EF1F-4E27-BD9C-F50975697CE3}" type="presOf" srcId="{83D442DA-FAFC-47AB-8170-D35FAF28DAD3}" destId="{251CC199-34CF-4684-9AAA-173D003927FD}" srcOrd="0" destOrd="0" presId="urn:microsoft.com/office/officeart/2008/layout/HorizontalMultiLevelHierarchy"/>
    <dgm:cxn modelId="{42BB8BBB-7539-48A8-AA72-5C68B7A5D039}" type="presOf" srcId="{5BF3C477-CC9F-4BE7-ACBB-4FA0A07BF7DA}" destId="{5ADF7509-F142-4EA0-A79B-D30088A793D6}" srcOrd="0" destOrd="0" presId="urn:microsoft.com/office/officeart/2008/layout/HorizontalMultiLevelHierarchy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4E0BD5FA-9935-4CE2-8862-5F9A6F5BB77B}" type="presOf" srcId="{91F0C822-6D2C-45E0-9A2A-24946DC958E3}" destId="{E808EC1A-694B-4791-94C3-786AD443D8AC}" srcOrd="0" destOrd="0" presId="urn:microsoft.com/office/officeart/2008/layout/HorizontalMultiLevelHierarchy"/>
    <dgm:cxn modelId="{1FE8BE29-1E6F-4AF1-827C-C42E88150F7E}" type="presOf" srcId="{9E875CAD-A7E7-48D6-8E99-7854C4627DD5}" destId="{AF56AAED-AAF6-4258-8938-8F38A8134F06}" srcOrd="0" destOrd="0" presId="urn:microsoft.com/office/officeart/2008/layout/HorizontalMultiLevelHierarchy"/>
    <dgm:cxn modelId="{A42E511B-DCD0-461E-BF7B-13177F2E41DD}" type="presOf" srcId="{0CFDBB62-7320-4EC9-B2D2-2A5887188EA5}" destId="{428486B5-AC20-4C4B-AA5A-8F0DF8AD6546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ED32B884-9656-4656-A5E4-1AD73DB7AD27}" type="presOf" srcId="{3995D0F8-BB47-44F0-86DA-37A785869E61}" destId="{361D9316-67FF-4F6B-BE10-BCC7642F2769}" srcOrd="1" destOrd="0" presId="urn:microsoft.com/office/officeart/2008/layout/HorizontalMultiLevelHierarchy"/>
    <dgm:cxn modelId="{82937736-68AB-4A2F-B429-25FDA20CB5CB}" type="presOf" srcId="{35497BB3-F483-47ED-9443-5136228A08D1}" destId="{8919B555-2904-48A9-B08F-ECEA9CEAD104}" srcOrd="1" destOrd="0" presId="urn:microsoft.com/office/officeart/2008/layout/HorizontalMultiLevelHierarchy"/>
    <dgm:cxn modelId="{E2E99FB5-ACEB-411B-8043-C483E2A6D38D}" type="presOf" srcId="{784EE9A0-D9C9-4D99-AC94-10A23667BB08}" destId="{CB854F38-6FB4-42E9-BC99-71441D164C44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EDBE630C-674C-452F-9FF4-6D731107BD50}" type="presParOf" srcId="{D61B26AE-E10F-4DD6-8A08-78E5E47E1939}" destId="{09E2366B-0D4A-4EFA-9BB7-6A078A313373}" srcOrd="0" destOrd="0" presId="urn:microsoft.com/office/officeart/2008/layout/HorizontalMultiLevelHierarchy"/>
    <dgm:cxn modelId="{D5CDB62A-4842-4C90-9C3F-194A041F6380}" type="presParOf" srcId="{09E2366B-0D4A-4EFA-9BB7-6A078A313373}" destId="{82509955-A832-4398-B55F-E63C16952B62}" srcOrd="0" destOrd="0" presId="urn:microsoft.com/office/officeart/2008/layout/HorizontalMultiLevelHierarchy"/>
    <dgm:cxn modelId="{706B0023-13C4-43BC-AB4C-34A66C8B1E3E}" type="presParOf" srcId="{09E2366B-0D4A-4EFA-9BB7-6A078A313373}" destId="{58DE3F7D-4BC3-4798-97F9-99965DB53161}" srcOrd="1" destOrd="0" presId="urn:microsoft.com/office/officeart/2008/layout/HorizontalMultiLevelHierarchy"/>
    <dgm:cxn modelId="{30A590BD-C3D5-47F5-9826-6B6654309A2C}" type="presParOf" srcId="{58DE3F7D-4BC3-4798-97F9-99965DB53161}" destId="{F1CF0A10-B118-44A2-971D-F0E58425E6DB}" srcOrd="0" destOrd="0" presId="urn:microsoft.com/office/officeart/2008/layout/HorizontalMultiLevelHierarchy"/>
    <dgm:cxn modelId="{ED008B87-CCA5-4976-910B-52130E13EE65}" type="presParOf" srcId="{F1CF0A10-B118-44A2-971D-F0E58425E6DB}" destId="{CF995FCE-BC5C-4C43-ABD9-7FF68EA3E213}" srcOrd="0" destOrd="0" presId="urn:microsoft.com/office/officeart/2008/layout/HorizontalMultiLevelHierarchy"/>
    <dgm:cxn modelId="{36085A8F-68C2-4ACF-A164-57B96A673002}" type="presParOf" srcId="{58DE3F7D-4BC3-4798-97F9-99965DB53161}" destId="{BD50FB5C-9630-44A8-9491-4D316A6CEEB9}" srcOrd="1" destOrd="0" presId="urn:microsoft.com/office/officeart/2008/layout/HorizontalMultiLevelHierarchy"/>
    <dgm:cxn modelId="{E381824E-6A50-48A2-AFEB-6B9625F2E540}" type="presParOf" srcId="{BD50FB5C-9630-44A8-9491-4D316A6CEEB9}" destId="{2FDECED8-C9DB-409D-A1FE-95628D7E8A3B}" srcOrd="0" destOrd="0" presId="urn:microsoft.com/office/officeart/2008/layout/HorizontalMultiLevelHierarchy"/>
    <dgm:cxn modelId="{CE2359BB-08F2-473A-88F0-D93AE44B4AF3}" type="presParOf" srcId="{BD50FB5C-9630-44A8-9491-4D316A6CEEB9}" destId="{022DBAAE-748F-4860-AFB6-DD117DA64A6E}" srcOrd="1" destOrd="0" presId="urn:microsoft.com/office/officeart/2008/layout/HorizontalMultiLevelHierarchy"/>
    <dgm:cxn modelId="{D8FABCB1-C22F-4D4A-B60C-3882F30D2748}" type="presParOf" srcId="{022DBAAE-748F-4860-AFB6-DD117DA64A6E}" destId="{1AE142C2-9248-4AC2-A7C2-E9CD653F5538}" srcOrd="0" destOrd="0" presId="urn:microsoft.com/office/officeart/2008/layout/HorizontalMultiLevelHierarchy"/>
    <dgm:cxn modelId="{6B40A12F-F818-42D7-82DF-FA7467866A58}" type="presParOf" srcId="{1AE142C2-9248-4AC2-A7C2-E9CD653F5538}" destId="{45726E8C-BADD-41B3-AE1A-B360F1474A28}" srcOrd="0" destOrd="0" presId="urn:microsoft.com/office/officeart/2008/layout/HorizontalMultiLevelHierarchy"/>
    <dgm:cxn modelId="{06776068-6B2C-4710-BCC7-D5F362FF4D0E}" type="presParOf" srcId="{022DBAAE-748F-4860-AFB6-DD117DA64A6E}" destId="{02B93D35-A72C-43E3-9FA6-080440150049}" srcOrd="1" destOrd="0" presId="urn:microsoft.com/office/officeart/2008/layout/HorizontalMultiLevelHierarchy"/>
    <dgm:cxn modelId="{1DEF439E-3B06-46E1-A4B9-77E7C95130C7}" type="presParOf" srcId="{02B93D35-A72C-43E3-9FA6-080440150049}" destId="{CB854F38-6FB4-42E9-BC99-71441D164C44}" srcOrd="0" destOrd="0" presId="urn:microsoft.com/office/officeart/2008/layout/HorizontalMultiLevelHierarchy"/>
    <dgm:cxn modelId="{283CD523-80DD-4CF8-844E-50C1085F1A5D}" type="presParOf" srcId="{02B93D35-A72C-43E3-9FA6-080440150049}" destId="{1989E98B-485E-447F-A825-E21F8A819F35}" srcOrd="1" destOrd="0" presId="urn:microsoft.com/office/officeart/2008/layout/HorizontalMultiLevelHierarchy"/>
    <dgm:cxn modelId="{3A263810-00F4-435C-BC34-C83BC9CD3E62}" type="presParOf" srcId="{58DE3F7D-4BC3-4798-97F9-99965DB53161}" destId="{DB26B441-1BA2-4EF2-8D05-87F49C57BBDC}" srcOrd="2" destOrd="0" presId="urn:microsoft.com/office/officeart/2008/layout/HorizontalMultiLevelHierarchy"/>
    <dgm:cxn modelId="{3C18EB3A-82E9-4D24-B427-B86A1ECEE5A0}" type="presParOf" srcId="{DB26B441-1BA2-4EF2-8D05-87F49C57BBDC}" destId="{7FD922AA-8A27-4EA0-9BA1-1E22244FE5E3}" srcOrd="0" destOrd="0" presId="urn:microsoft.com/office/officeart/2008/layout/HorizontalMultiLevelHierarchy"/>
    <dgm:cxn modelId="{C5FF90CC-5BE1-495A-B740-A5EC39A8ACE0}" type="presParOf" srcId="{58DE3F7D-4BC3-4798-97F9-99965DB53161}" destId="{0AA12308-138B-430F-8CB3-9802C461BD40}" srcOrd="3" destOrd="0" presId="urn:microsoft.com/office/officeart/2008/layout/HorizontalMultiLevelHierarchy"/>
    <dgm:cxn modelId="{341E234C-F2FC-4CD9-A378-4979601D456F}" type="presParOf" srcId="{0AA12308-138B-430F-8CB3-9802C461BD40}" destId="{55E9B203-61FB-41AE-8F3B-E196D841F95D}" srcOrd="0" destOrd="0" presId="urn:microsoft.com/office/officeart/2008/layout/HorizontalMultiLevelHierarchy"/>
    <dgm:cxn modelId="{E9FD3977-ADB1-4655-ADC1-A2301ECE09DB}" type="presParOf" srcId="{0AA12308-138B-430F-8CB3-9802C461BD40}" destId="{866942A4-1467-498F-A1A0-DA57C86ED251}" srcOrd="1" destOrd="0" presId="urn:microsoft.com/office/officeart/2008/layout/HorizontalMultiLevelHierarchy"/>
    <dgm:cxn modelId="{A02469ED-3C7C-4E4B-BFCE-426BFAA9E6B2}" type="presParOf" srcId="{866942A4-1467-498F-A1A0-DA57C86ED251}" destId="{DC4ABEEF-6C45-457C-B6FC-AAFCD422179A}" srcOrd="0" destOrd="0" presId="urn:microsoft.com/office/officeart/2008/layout/HorizontalMultiLevelHierarchy"/>
    <dgm:cxn modelId="{10F93421-EF1A-4084-A9B5-9FB35B97A832}" type="presParOf" srcId="{DC4ABEEF-6C45-457C-B6FC-AAFCD422179A}" destId="{940F59EC-62DD-4E11-9900-38A6A5FD2D89}" srcOrd="0" destOrd="0" presId="urn:microsoft.com/office/officeart/2008/layout/HorizontalMultiLevelHierarchy"/>
    <dgm:cxn modelId="{09D2F68C-0709-47B0-AF0C-873D2149477E}" type="presParOf" srcId="{866942A4-1467-498F-A1A0-DA57C86ED251}" destId="{598CDF60-B98C-4A5F-A701-9A240BC2294F}" srcOrd="1" destOrd="0" presId="urn:microsoft.com/office/officeart/2008/layout/HorizontalMultiLevelHierarchy"/>
    <dgm:cxn modelId="{61DF2DB9-46D7-465C-93AD-7C5EDC17D47B}" type="presParOf" srcId="{598CDF60-B98C-4A5F-A701-9A240BC2294F}" destId="{554CDCC4-E83C-4FCF-B8A7-F0745A084CA0}" srcOrd="0" destOrd="0" presId="urn:microsoft.com/office/officeart/2008/layout/HorizontalMultiLevelHierarchy"/>
    <dgm:cxn modelId="{434FF9DB-4E16-44A7-A6FD-E933ACFCE923}" type="presParOf" srcId="{598CDF60-B98C-4A5F-A701-9A240BC2294F}" destId="{9F69AEE7-826B-4BBA-A37F-4AE52DA713B3}" srcOrd="1" destOrd="0" presId="urn:microsoft.com/office/officeart/2008/layout/HorizontalMultiLevelHierarchy"/>
    <dgm:cxn modelId="{7E27E825-1734-4BAA-A1EE-85AB92805AA3}" type="presParOf" srcId="{9F69AEE7-826B-4BBA-A37F-4AE52DA713B3}" destId="{EC818700-7CC7-424D-97AB-2D98CE5366ED}" srcOrd="0" destOrd="0" presId="urn:microsoft.com/office/officeart/2008/layout/HorizontalMultiLevelHierarchy"/>
    <dgm:cxn modelId="{9CC76C5C-E5F2-4AE3-8622-AFF56CA59374}" type="presParOf" srcId="{EC818700-7CC7-424D-97AB-2D98CE5366ED}" destId="{38256DAB-E7DD-45A2-AEFC-62B56478ED38}" srcOrd="0" destOrd="0" presId="urn:microsoft.com/office/officeart/2008/layout/HorizontalMultiLevelHierarchy"/>
    <dgm:cxn modelId="{C78D1F71-F5D7-42DF-AAEB-620B378A205D}" type="presParOf" srcId="{9F69AEE7-826B-4BBA-A37F-4AE52DA713B3}" destId="{3275BE1A-3B83-4AC6-8E68-C4AB7144A59F}" srcOrd="1" destOrd="0" presId="urn:microsoft.com/office/officeart/2008/layout/HorizontalMultiLevelHierarchy"/>
    <dgm:cxn modelId="{1DD3B690-FA97-4CC8-856F-B85033B9CA24}" type="presParOf" srcId="{3275BE1A-3B83-4AC6-8E68-C4AB7144A59F}" destId="{875AF621-AE25-453B-9AF0-E4E8CB07ADB0}" srcOrd="0" destOrd="0" presId="urn:microsoft.com/office/officeart/2008/layout/HorizontalMultiLevelHierarchy"/>
    <dgm:cxn modelId="{9686F207-94AD-4A56-8EFF-20A7ED169138}" type="presParOf" srcId="{3275BE1A-3B83-4AC6-8E68-C4AB7144A59F}" destId="{DD957A81-4702-4C9D-A7ED-528C8C3BB359}" srcOrd="1" destOrd="0" presId="urn:microsoft.com/office/officeart/2008/layout/HorizontalMultiLevelHierarchy"/>
    <dgm:cxn modelId="{D99C5CF2-211C-4098-A0BC-96FC8F089660}" type="presParOf" srcId="{DD957A81-4702-4C9D-A7ED-528C8C3BB359}" destId="{99AB79AB-C351-485D-831E-8C79E546E383}" srcOrd="0" destOrd="0" presId="urn:microsoft.com/office/officeart/2008/layout/HorizontalMultiLevelHierarchy"/>
    <dgm:cxn modelId="{40BCC9EB-8EEA-429A-862D-03FB2ED0B54E}" type="presParOf" srcId="{99AB79AB-C351-485D-831E-8C79E546E383}" destId="{9EA832AD-4DA6-4C48-881D-57D34B67C799}" srcOrd="0" destOrd="0" presId="urn:microsoft.com/office/officeart/2008/layout/HorizontalMultiLevelHierarchy"/>
    <dgm:cxn modelId="{2686C5ED-430C-4667-92E2-FA4F721B5724}" type="presParOf" srcId="{DD957A81-4702-4C9D-A7ED-528C8C3BB359}" destId="{B3E6BD00-1F0B-47E7-8824-FD5CF66556DD}" srcOrd="1" destOrd="0" presId="urn:microsoft.com/office/officeart/2008/layout/HorizontalMultiLevelHierarchy"/>
    <dgm:cxn modelId="{63B0A660-2606-4F81-B4ED-5BF1383B95D1}" type="presParOf" srcId="{B3E6BD00-1F0B-47E7-8824-FD5CF66556DD}" destId="{0EEDEFE5-AF94-4097-9B3A-182C4F6B02E8}" srcOrd="0" destOrd="0" presId="urn:microsoft.com/office/officeart/2008/layout/HorizontalMultiLevelHierarchy"/>
    <dgm:cxn modelId="{38A632C7-2C9C-4077-AE2C-72D4CDD32578}" type="presParOf" srcId="{B3E6BD00-1F0B-47E7-8824-FD5CF66556DD}" destId="{9EB3511E-0300-47AF-BA03-C8BE462C014A}" srcOrd="1" destOrd="0" presId="urn:microsoft.com/office/officeart/2008/layout/HorizontalMultiLevelHierarchy"/>
    <dgm:cxn modelId="{550AA235-1E35-48FA-917E-F30E7BD43CDF}" type="presParOf" srcId="{866942A4-1467-498F-A1A0-DA57C86ED251}" destId="{6FF4C709-8099-4DBB-9E16-D5169DB26929}" srcOrd="2" destOrd="0" presId="urn:microsoft.com/office/officeart/2008/layout/HorizontalMultiLevelHierarchy"/>
    <dgm:cxn modelId="{E2EA58A6-E39E-49D1-ACA9-7376810D5805}" type="presParOf" srcId="{6FF4C709-8099-4DBB-9E16-D5169DB26929}" destId="{4FAF9149-4F50-4B3A-B718-49FB03B0F2EF}" srcOrd="0" destOrd="0" presId="urn:microsoft.com/office/officeart/2008/layout/HorizontalMultiLevelHierarchy"/>
    <dgm:cxn modelId="{8F6BE79C-C7CE-4FE3-96F1-A473EF85E735}" type="presParOf" srcId="{866942A4-1467-498F-A1A0-DA57C86ED251}" destId="{B7D35EBA-4B20-440D-B7A1-F2BD2120A100}" srcOrd="3" destOrd="0" presId="urn:microsoft.com/office/officeart/2008/layout/HorizontalMultiLevelHierarchy"/>
    <dgm:cxn modelId="{F19F5081-8DD5-47B5-9205-D4E4B6D60FD3}" type="presParOf" srcId="{B7D35EBA-4B20-440D-B7A1-F2BD2120A100}" destId="{4BA88EDE-1473-4554-91B3-7E6AFFD5FB49}" srcOrd="0" destOrd="0" presId="urn:microsoft.com/office/officeart/2008/layout/HorizontalMultiLevelHierarchy"/>
    <dgm:cxn modelId="{25606698-A45B-44C1-8B09-31B246658434}" type="presParOf" srcId="{B7D35EBA-4B20-440D-B7A1-F2BD2120A100}" destId="{8DB1CC90-F35B-4880-AD2D-174C7BBAA355}" srcOrd="1" destOrd="0" presId="urn:microsoft.com/office/officeart/2008/layout/HorizontalMultiLevelHierarchy"/>
    <dgm:cxn modelId="{D95F6EA9-1DE1-4C85-AD7A-8F0A70140081}" type="presParOf" srcId="{8DB1CC90-F35B-4880-AD2D-174C7BBAA355}" destId="{AF56AAED-AAF6-4258-8938-8F38A8134F06}" srcOrd="0" destOrd="0" presId="urn:microsoft.com/office/officeart/2008/layout/HorizontalMultiLevelHierarchy"/>
    <dgm:cxn modelId="{414F1EBE-5438-4AE2-BE77-E04C84AFEA32}" type="presParOf" srcId="{AF56AAED-AAF6-4258-8938-8F38A8134F06}" destId="{71E05810-D0A4-4F1D-8D8A-ED00A933EFC3}" srcOrd="0" destOrd="0" presId="urn:microsoft.com/office/officeart/2008/layout/HorizontalMultiLevelHierarchy"/>
    <dgm:cxn modelId="{49676D30-0DD3-44F7-AEF3-4BAF930B39E1}" type="presParOf" srcId="{8DB1CC90-F35B-4880-AD2D-174C7BBAA355}" destId="{05ECF048-A2E1-4EAE-A748-EF19510BB638}" srcOrd="1" destOrd="0" presId="urn:microsoft.com/office/officeart/2008/layout/HorizontalMultiLevelHierarchy"/>
    <dgm:cxn modelId="{55DEC98B-C491-414B-9EB5-3F271E14DE52}" type="presParOf" srcId="{05ECF048-A2E1-4EAE-A748-EF19510BB638}" destId="{D4A84265-C1BF-4E59-863F-F24C844EB6A8}" srcOrd="0" destOrd="0" presId="urn:microsoft.com/office/officeart/2008/layout/HorizontalMultiLevelHierarchy"/>
    <dgm:cxn modelId="{44F61BBB-5888-4750-A134-4679F82056B3}" type="presParOf" srcId="{05ECF048-A2E1-4EAE-A748-EF19510BB638}" destId="{B30AB59C-DB8C-469F-BE53-C8990801F543}" srcOrd="1" destOrd="0" presId="urn:microsoft.com/office/officeart/2008/layout/HorizontalMultiLevelHierarchy"/>
    <dgm:cxn modelId="{373C2267-4856-42D4-BAB8-9D661DA20514}" type="presParOf" srcId="{B30AB59C-DB8C-469F-BE53-C8990801F543}" destId="{7F15D968-4F8B-4783-80A6-B0154B8522B0}" srcOrd="0" destOrd="0" presId="urn:microsoft.com/office/officeart/2008/layout/HorizontalMultiLevelHierarchy"/>
    <dgm:cxn modelId="{1F7C28C9-BFC7-403B-B06B-FC24E9DC50F3}" type="presParOf" srcId="{7F15D968-4F8B-4783-80A6-B0154B8522B0}" destId="{A15440B4-12BD-48D3-9E1F-B45F0CE5D229}" srcOrd="0" destOrd="0" presId="urn:microsoft.com/office/officeart/2008/layout/HorizontalMultiLevelHierarchy"/>
    <dgm:cxn modelId="{31E608A0-196F-47B1-A877-8F705DC94A2D}" type="presParOf" srcId="{B30AB59C-DB8C-469F-BE53-C8990801F543}" destId="{7334FECE-4509-4F33-8B63-3BC70AD2AF5F}" srcOrd="1" destOrd="0" presId="urn:microsoft.com/office/officeart/2008/layout/HorizontalMultiLevelHierarchy"/>
    <dgm:cxn modelId="{273E66EC-A3E8-4363-A0E0-21D98852696C}" type="presParOf" srcId="{7334FECE-4509-4F33-8B63-3BC70AD2AF5F}" destId="{A6ECC067-25E0-46F7-8668-6AFEB0D4050D}" srcOrd="0" destOrd="0" presId="urn:microsoft.com/office/officeart/2008/layout/HorizontalMultiLevelHierarchy"/>
    <dgm:cxn modelId="{6C3E0712-FA8F-4F02-8485-3C5A4BE71FB2}" type="presParOf" srcId="{7334FECE-4509-4F33-8B63-3BC70AD2AF5F}" destId="{E11ECA92-1559-4F04-8A0F-FC2E1FAF023E}" srcOrd="1" destOrd="0" presId="urn:microsoft.com/office/officeart/2008/layout/HorizontalMultiLevelHierarchy"/>
    <dgm:cxn modelId="{1BADD3EE-5F70-49D2-BFEF-18A809A4BA6B}" type="presParOf" srcId="{866942A4-1467-498F-A1A0-DA57C86ED251}" destId="{B273A122-F638-4F3D-BAD0-640B0362EAFB}" srcOrd="4" destOrd="0" presId="urn:microsoft.com/office/officeart/2008/layout/HorizontalMultiLevelHierarchy"/>
    <dgm:cxn modelId="{7A1E9B5F-5F92-41E4-A04C-4883CB9E3927}" type="presParOf" srcId="{B273A122-F638-4F3D-BAD0-640B0362EAFB}" destId="{34282B5C-AA74-4511-8302-719FD0F37A12}" srcOrd="0" destOrd="0" presId="urn:microsoft.com/office/officeart/2008/layout/HorizontalMultiLevelHierarchy"/>
    <dgm:cxn modelId="{95FBD66C-9298-4D17-A6E6-7AF6000AAC02}" type="presParOf" srcId="{866942A4-1467-498F-A1A0-DA57C86ED251}" destId="{1ADA4AD6-BA2D-497D-9650-0F1A91A777BA}" srcOrd="5" destOrd="0" presId="urn:microsoft.com/office/officeart/2008/layout/HorizontalMultiLevelHierarchy"/>
    <dgm:cxn modelId="{FAFB8FFE-5152-4929-8827-033CB254EAB2}" type="presParOf" srcId="{1ADA4AD6-BA2D-497D-9650-0F1A91A777BA}" destId="{251CC199-34CF-4684-9AAA-173D003927FD}" srcOrd="0" destOrd="0" presId="urn:microsoft.com/office/officeart/2008/layout/HorizontalMultiLevelHierarchy"/>
    <dgm:cxn modelId="{12C045DA-6CA1-4349-8F32-418A20F33D18}" type="presParOf" srcId="{1ADA4AD6-BA2D-497D-9650-0F1A91A777BA}" destId="{355252EA-E696-4CE4-B90C-7E8DB4C51857}" srcOrd="1" destOrd="0" presId="urn:microsoft.com/office/officeart/2008/layout/HorizontalMultiLevelHierarchy"/>
    <dgm:cxn modelId="{E77B0F78-4183-43F6-BD51-C697148CFBC8}" type="presParOf" srcId="{355252EA-E696-4CE4-B90C-7E8DB4C51857}" destId="{0F375551-951C-4608-AB58-0120235CA404}" srcOrd="0" destOrd="0" presId="urn:microsoft.com/office/officeart/2008/layout/HorizontalMultiLevelHierarchy"/>
    <dgm:cxn modelId="{12710005-3AB6-4997-A3BD-C075A93BABBC}" type="presParOf" srcId="{0F375551-951C-4608-AB58-0120235CA404}" destId="{B544D433-09F3-4F1E-BCD7-886506CFC927}" srcOrd="0" destOrd="0" presId="urn:microsoft.com/office/officeart/2008/layout/HorizontalMultiLevelHierarchy"/>
    <dgm:cxn modelId="{8A711816-CBA8-4BC7-ADC1-96A283091A3E}" type="presParOf" srcId="{355252EA-E696-4CE4-B90C-7E8DB4C51857}" destId="{8D4B6370-DBE7-4871-A74E-DF5A065F8FAF}" srcOrd="1" destOrd="0" presId="urn:microsoft.com/office/officeart/2008/layout/HorizontalMultiLevelHierarchy"/>
    <dgm:cxn modelId="{59D5CC93-2FEC-487F-8865-9DF2B35918C0}" type="presParOf" srcId="{8D4B6370-DBE7-4871-A74E-DF5A065F8FAF}" destId="{AB4C696C-723E-4446-961E-05194B9380D5}" srcOrd="0" destOrd="0" presId="urn:microsoft.com/office/officeart/2008/layout/HorizontalMultiLevelHierarchy"/>
    <dgm:cxn modelId="{9DA673C7-548A-4198-8076-BDFA0089DDF3}" type="presParOf" srcId="{8D4B6370-DBE7-4871-A74E-DF5A065F8FAF}" destId="{9CC066CA-DC75-46B2-9D23-703545767D6E}" srcOrd="1" destOrd="0" presId="urn:microsoft.com/office/officeart/2008/layout/HorizontalMultiLevelHierarchy"/>
    <dgm:cxn modelId="{F7F75BEC-2010-4D1D-96EE-70F8C71542B0}" type="presParOf" srcId="{9CC066CA-DC75-46B2-9D23-703545767D6E}" destId="{89A9B47D-3B13-4C22-B475-A7BC8A1DC456}" srcOrd="0" destOrd="0" presId="urn:microsoft.com/office/officeart/2008/layout/HorizontalMultiLevelHierarchy"/>
    <dgm:cxn modelId="{28B926B2-2935-4AEB-A837-03595447671A}" type="presParOf" srcId="{89A9B47D-3B13-4C22-B475-A7BC8A1DC456}" destId="{9207906B-AD0D-4AF4-9EC9-1DCF2C1A316A}" srcOrd="0" destOrd="0" presId="urn:microsoft.com/office/officeart/2008/layout/HorizontalMultiLevelHierarchy"/>
    <dgm:cxn modelId="{E3D6DF35-D484-4179-A3C3-FE9208EBEDE9}" type="presParOf" srcId="{9CC066CA-DC75-46B2-9D23-703545767D6E}" destId="{9011EC17-D56E-4D69-BA1E-CE7326BF4384}" srcOrd="1" destOrd="0" presId="urn:microsoft.com/office/officeart/2008/layout/HorizontalMultiLevelHierarchy"/>
    <dgm:cxn modelId="{D48E2A76-DBD7-40EB-BFAC-B1F610E0EFED}" type="presParOf" srcId="{9011EC17-D56E-4D69-BA1E-CE7326BF4384}" destId="{CB124CA6-1298-4968-AABF-DB575C7436CC}" srcOrd="0" destOrd="0" presId="urn:microsoft.com/office/officeart/2008/layout/HorizontalMultiLevelHierarchy"/>
    <dgm:cxn modelId="{4C4B6EF6-F489-4357-B3CC-1507F9D4C472}" type="presParOf" srcId="{9011EC17-D56E-4D69-BA1E-CE7326BF4384}" destId="{87DEF7E9-38B2-47B0-84D7-FE71F86BDE69}" srcOrd="1" destOrd="0" presId="urn:microsoft.com/office/officeart/2008/layout/HorizontalMultiLevelHierarchy"/>
    <dgm:cxn modelId="{1ACDE7BD-322D-4A9D-812F-C22FE2B218FE}" type="presParOf" srcId="{58DE3F7D-4BC3-4798-97F9-99965DB53161}" destId="{7F7AEE85-2D06-458B-90A7-7CE0CBDAA414}" srcOrd="4" destOrd="0" presId="urn:microsoft.com/office/officeart/2008/layout/HorizontalMultiLevelHierarchy"/>
    <dgm:cxn modelId="{E9424E03-B656-4981-9867-332A7E1F1D02}" type="presParOf" srcId="{7F7AEE85-2D06-458B-90A7-7CE0CBDAA414}" destId="{81093F1E-7DBC-4906-95B8-F38C85AA6608}" srcOrd="0" destOrd="0" presId="urn:microsoft.com/office/officeart/2008/layout/HorizontalMultiLevelHierarchy"/>
    <dgm:cxn modelId="{99105ED8-6D72-487F-8B5F-6A81C774AADC}" type="presParOf" srcId="{58DE3F7D-4BC3-4798-97F9-99965DB53161}" destId="{22F99338-CE58-4453-B119-F8540331D834}" srcOrd="5" destOrd="0" presId="urn:microsoft.com/office/officeart/2008/layout/HorizontalMultiLevelHierarchy"/>
    <dgm:cxn modelId="{B3E7EDC6-B501-4BB2-9876-E12F3D94A0FA}" type="presParOf" srcId="{22F99338-CE58-4453-B119-F8540331D834}" destId="{3171DB26-B2AD-4896-BE86-7608D95B1E78}" srcOrd="0" destOrd="0" presId="urn:microsoft.com/office/officeart/2008/layout/HorizontalMultiLevelHierarchy"/>
    <dgm:cxn modelId="{8B8BE379-325C-47E4-96E5-E3A75D4EAE96}" type="presParOf" srcId="{22F99338-CE58-4453-B119-F8540331D834}" destId="{AF88BD23-DE4A-440B-A031-5C5C18E0E483}" srcOrd="1" destOrd="0" presId="urn:microsoft.com/office/officeart/2008/layout/HorizontalMultiLevelHierarchy"/>
    <dgm:cxn modelId="{7EAD0739-A826-478F-9821-872D142E4590}" type="presParOf" srcId="{AF88BD23-DE4A-440B-A031-5C5C18E0E483}" destId="{6B929F33-289A-4981-B953-0FB9995C3B42}" srcOrd="0" destOrd="0" presId="urn:microsoft.com/office/officeart/2008/layout/HorizontalMultiLevelHierarchy"/>
    <dgm:cxn modelId="{3566C7C9-D72D-4DCF-AC17-7B30F0FDF3AA}" type="presParOf" srcId="{6B929F33-289A-4981-B953-0FB9995C3B42}" destId="{1E023214-E68A-496F-9C70-13A6AE3906FD}" srcOrd="0" destOrd="0" presId="urn:microsoft.com/office/officeart/2008/layout/HorizontalMultiLevelHierarchy"/>
    <dgm:cxn modelId="{09812408-6A80-466A-B3D0-8142861BB30F}" type="presParOf" srcId="{AF88BD23-DE4A-440B-A031-5C5C18E0E483}" destId="{D2AAC3A8-3A22-42A9-9BD0-5A3FC73F92C0}" srcOrd="1" destOrd="0" presId="urn:microsoft.com/office/officeart/2008/layout/HorizontalMultiLevelHierarchy"/>
    <dgm:cxn modelId="{7DE4276F-528B-4CD7-94C6-3BC246BC90E4}" type="presParOf" srcId="{D2AAC3A8-3A22-42A9-9BD0-5A3FC73F92C0}" destId="{D3776C98-DAB3-41A6-8F2F-AD7C15FAFF65}" srcOrd="0" destOrd="0" presId="urn:microsoft.com/office/officeart/2008/layout/HorizontalMultiLevelHierarchy"/>
    <dgm:cxn modelId="{AF10C2C1-D5D5-4E6C-82B2-65D0F8BD8D7C}" type="presParOf" srcId="{D2AAC3A8-3A22-42A9-9BD0-5A3FC73F92C0}" destId="{5DA81FC9-A625-4AC0-AED2-C66C621C5BDC}" srcOrd="1" destOrd="0" presId="urn:microsoft.com/office/officeart/2008/layout/HorizontalMultiLevelHierarchy"/>
    <dgm:cxn modelId="{9635B22B-C9B8-433D-82CB-191B57899AA3}" type="presParOf" srcId="{5DA81FC9-A625-4AC0-AED2-C66C621C5BDC}" destId="{3665BA24-D94E-4F60-B4AD-B5A2629E5F33}" srcOrd="0" destOrd="0" presId="urn:microsoft.com/office/officeart/2008/layout/HorizontalMultiLevelHierarchy"/>
    <dgm:cxn modelId="{940BD711-394B-4B8A-8ADF-1368C3BA8D90}" type="presParOf" srcId="{3665BA24-D94E-4F60-B4AD-B5A2629E5F33}" destId="{366D5DB3-6DA9-428F-81FA-5674FD863F22}" srcOrd="0" destOrd="0" presId="urn:microsoft.com/office/officeart/2008/layout/HorizontalMultiLevelHierarchy"/>
    <dgm:cxn modelId="{8D266760-37AE-4D0C-AE7E-5D73CDFB30A7}" type="presParOf" srcId="{5DA81FC9-A625-4AC0-AED2-C66C621C5BDC}" destId="{DCBFFE2B-FEE8-4942-976A-7DE32402EB61}" srcOrd="1" destOrd="0" presId="urn:microsoft.com/office/officeart/2008/layout/HorizontalMultiLevelHierarchy"/>
    <dgm:cxn modelId="{CCAA95B7-4480-4E0A-8B10-9B1F7AB40260}" type="presParOf" srcId="{DCBFFE2B-FEE8-4942-976A-7DE32402EB61}" destId="{6151F3CC-8940-4C51-B634-A4C844F32062}" srcOrd="0" destOrd="0" presId="urn:microsoft.com/office/officeart/2008/layout/HorizontalMultiLevelHierarchy"/>
    <dgm:cxn modelId="{6267D22A-4E4B-4C17-BD24-4BCB38B4D7D5}" type="presParOf" srcId="{DCBFFE2B-FEE8-4942-976A-7DE32402EB61}" destId="{90D6D5D2-57CD-43DF-AA4F-7DC429AAB06E}" srcOrd="1" destOrd="0" presId="urn:microsoft.com/office/officeart/2008/layout/HorizontalMultiLevelHierarchy"/>
    <dgm:cxn modelId="{691314F6-C347-451E-A368-C772B1975992}" type="presParOf" srcId="{90D6D5D2-57CD-43DF-AA4F-7DC429AAB06E}" destId="{E808EC1A-694B-4791-94C3-786AD443D8AC}" srcOrd="0" destOrd="0" presId="urn:microsoft.com/office/officeart/2008/layout/HorizontalMultiLevelHierarchy"/>
    <dgm:cxn modelId="{7B871B8E-A260-424D-B648-3D0ED56D01A1}" type="presParOf" srcId="{E808EC1A-694B-4791-94C3-786AD443D8AC}" destId="{15BCD818-219E-41CF-B923-664E6B54E0C7}" srcOrd="0" destOrd="0" presId="urn:microsoft.com/office/officeart/2008/layout/HorizontalMultiLevelHierarchy"/>
    <dgm:cxn modelId="{C312E114-B8CC-4387-AC59-C4AA1B9B383A}" type="presParOf" srcId="{90D6D5D2-57CD-43DF-AA4F-7DC429AAB06E}" destId="{6C0B6FC1-75F9-4EDE-882B-2FB2813D4011}" srcOrd="1" destOrd="0" presId="urn:microsoft.com/office/officeart/2008/layout/HorizontalMultiLevelHierarchy"/>
    <dgm:cxn modelId="{144286BF-9F82-44D6-932F-BB76A34A976C}" type="presParOf" srcId="{6C0B6FC1-75F9-4EDE-882B-2FB2813D4011}" destId="{718158B0-3F0B-41D8-87C2-CA332C1EADE2}" srcOrd="0" destOrd="0" presId="urn:microsoft.com/office/officeart/2008/layout/HorizontalMultiLevelHierarchy"/>
    <dgm:cxn modelId="{CD986744-303D-4F74-9810-7E7B95C8558D}" type="presParOf" srcId="{6C0B6FC1-75F9-4EDE-882B-2FB2813D4011}" destId="{4A1FDEAD-0E3E-44C0-8120-321F365CA29C}" srcOrd="1" destOrd="0" presId="urn:microsoft.com/office/officeart/2008/layout/HorizontalMultiLevelHierarchy"/>
    <dgm:cxn modelId="{A2A742E0-E2A2-4783-9858-23B6C10A3607}" type="presParOf" srcId="{AF88BD23-DE4A-440B-A031-5C5C18E0E483}" destId="{2942936C-5157-4A30-94D4-CF898DBAC622}" srcOrd="2" destOrd="0" presId="urn:microsoft.com/office/officeart/2008/layout/HorizontalMultiLevelHierarchy"/>
    <dgm:cxn modelId="{01225724-F4D8-4B06-ADCC-A63744B3197A}" type="presParOf" srcId="{2942936C-5157-4A30-94D4-CF898DBAC622}" destId="{F70135B8-AE9A-4028-A8C5-2EDC825AE593}" srcOrd="0" destOrd="0" presId="urn:microsoft.com/office/officeart/2008/layout/HorizontalMultiLevelHierarchy"/>
    <dgm:cxn modelId="{76A55D28-BF58-486B-AEE3-F25F39DB7BE8}" type="presParOf" srcId="{AF88BD23-DE4A-440B-A031-5C5C18E0E483}" destId="{D96E033C-8531-4C40-B9C3-CB16ADCBAE7B}" srcOrd="3" destOrd="0" presId="urn:microsoft.com/office/officeart/2008/layout/HorizontalMultiLevelHierarchy"/>
    <dgm:cxn modelId="{BC33EFAA-D1CA-47AA-92F4-9F0508839080}" type="presParOf" srcId="{D96E033C-8531-4C40-B9C3-CB16ADCBAE7B}" destId="{96721EDA-2E13-4E69-9892-7B11B48225C4}" srcOrd="0" destOrd="0" presId="urn:microsoft.com/office/officeart/2008/layout/HorizontalMultiLevelHierarchy"/>
    <dgm:cxn modelId="{9BA11C30-D124-4766-9D84-05BA873E8134}" type="presParOf" srcId="{D96E033C-8531-4C40-B9C3-CB16ADCBAE7B}" destId="{E06CE4D0-B020-4F53-B156-F5034417C0EE}" srcOrd="1" destOrd="0" presId="urn:microsoft.com/office/officeart/2008/layout/HorizontalMultiLevelHierarchy"/>
    <dgm:cxn modelId="{47FA7B24-62BD-4F50-B348-F0778D131645}" type="presParOf" srcId="{E06CE4D0-B020-4F53-B156-F5034417C0EE}" destId="{5EBA397B-E530-4838-90F8-24D670A80E83}" srcOrd="0" destOrd="0" presId="urn:microsoft.com/office/officeart/2008/layout/HorizontalMultiLevelHierarchy"/>
    <dgm:cxn modelId="{8FEA82AE-70DC-49E5-A7DB-B159A0D9E847}" type="presParOf" srcId="{5EBA397B-E530-4838-90F8-24D670A80E83}" destId="{756E7340-B07D-4CDA-8191-A808152C5D19}" srcOrd="0" destOrd="0" presId="urn:microsoft.com/office/officeart/2008/layout/HorizontalMultiLevelHierarchy"/>
    <dgm:cxn modelId="{303D6CE2-11D1-4913-AE18-55241E825922}" type="presParOf" srcId="{E06CE4D0-B020-4F53-B156-F5034417C0EE}" destId="{668C26EA-57B2-49F4-AC63-1532DCC6E201}" srcOrd="1" destOrd="0" presId="urn:microsoft.com/office/officeart/2008/layout/HorizontalMultiLevelHierarchy"/>
    <dgm:cxn modelId="{47D17EC8-317F-4B01-B02D-4D165FC4C19A}" type="presParOf" srcId="{668C26EA-57B2-49F4-AC63-1532DCC6E201}" destId="{2C2AB4B4-EE90-4211-B64A-F8FDA3FA0FC4}" srcOrd="0" destOrd="0" presId="urn:microsoft.com/office/officeart/2008/layout/HorizontalMultiLevelHierarchy"/>
    <dgm:cxn modelId="{197BC8E2-9477-4EF6-A024-8860EC2469A4}" type="presParOf" srcId="{668C26EA-57B2-49F4-AC63-1532DCC6E201}" destId="{D43D1874-2D8F-4B96-BC8B-0D93D2B6DCF0}" srcOrd="1" destOrd="0" presId="urn:microsoft.com/office/officeart/2008/layout/HorizontalMultiLevelHierarchy"/>
    <dgm:cxn modelId="{2B880327-6ADD-4974-A51C-8D78C3EF3C83}" type="presParOf" srcId="{D43D1874-2D8F-4B96-BC8B-0D93D2B6DCF0}" destId="{4765B3E2-65F2-4597-916D-FD8DEFFF780F}" srcOrd="0" destOrd="0" presId="urn:microsoft.com/office/officeart/2008/layout/HorizontalMultiLevelHierarchy"/>
    <dgm:cxn modelId="{4ED0C36F-012B-4B41-A821-4281E28B6685}" type="presParOf" srcId="{4765B3E2-65F2-4597-916D-FD8DEFFF780F}" destId="{2DB4D154-F17B-45E7-8F2B-9CD2CA46215E}" srcOrd="0" destOrd="0" presId="urn:microsoft.com/office/officeart/2008/layout/HorizontalMultiLevelHierarchy"/>
    <dgm:cxn modelId="{2748AE90-9EC7-442B-9D18-3C0C27C011D2}" type="presParOf" srcId="{D43D1874-2D8F-4B96-BC8B-0D93D2B6DCF0}" destId="{1D683AD3-98E4-44C7-8D5C-B0CA1F836099}" srcOrd="1" destOrd="0" presId="urn:microsoft.com/office/officeart/2008/layout/HorizontalMultiLevelHierarchy"/>
    <dgm:cxn modelId="{CC03936B-C918-4F16-9A3F-3F7622CD5253}" type="presParOf" srcId="{1D683AD3-98E4-44C7-8D5C-B0CA1F836099}" destId="{88AC4809-67EF-4762-8D79-0F8D3B8AF657}" srcOrd="0" destOrd="0" presId="urn:microsoft.com/office/officeart/2008/layout/HorizontalMultiLevelHierarchy"/>
    <dgm:cxn modelId="{E68CE157-F9AC-471B-90C0-DE1A2EABF802}" type="presParOf" srcId="{1D683AD3-98E4-44C7-8D5C-B0CA1F836099}" destId="{F90A961B-54CF-4214-9BAE-C8A55D062C6A}" srcOrd="1" destOrd="0" presId="urn:microsoft.com/office/officeart/2008/layout/HorizontalMultiLevelHierarchy"/>
    <dgm:cxn modelId="{A3BB7E02-DF85-4E56-8A79-BB0C372908DF}" type="presParOf" srcId="{AF88BD23-DE4A-440B-A031-5C5C18E0E483}" destId="{EFCEF36D-B00B-495F-894D-6E03495EB68A}" srcOrd="4" destOrd="0" presId="urn:microsoft.com/office/officeart/2008/layout/HorizontalMultiLevelHierarchy"/>
    <dgm:cxn modelId="{8A9422B9-C826-4044-97C5-5581901178E8}" type="presParOf" srcId="{EFCEF36D-B00B-495F-894D-6E03495EB68A}" destId="{3518BD8C-DA65-406B-9EC6-0DA7001F888E}" srcOrd="0" destOrd="0" presId="urn:microsoft.com/office/officeart/2008/layout/HorizontalMultiLevelHierarchy"/>
    <dgm:cxn modelId="{7E8DFBE9-3E01-40B0-B6C5-2ED66984B4DE}" type="presParOf" srcId="{AF88BD23-DE4A-440B-A031-5C5C18E0E483}" destId="{04DB44B2-3DFC-4BAF-AE7A-99125B72F2E3}" srcOrd="5" destOrd="0" presId="urn:microsoft.com/office/officeart/2008/layout/HorizontalMultiLevelHierarchy"/>
    <dgm:cxn modelId="{B629DFB5-6A5D-4798-B7F7-3181B4D7DE06}" type="presParOf" srcId="{04DB44B2-3DFC-4BAF-AE7A-99125B72F2E3}" destId="{5A81E44D-3E45-4736-AF24-E8AE3837A4E8}" srcOrd="0" destOrd="0" presId="urn:microsoft.com/office/officeart/2008/layout/HorizontalMultiLevelHierarchy"/>
    <dgm:cxn modelId="{F36FD166-5506-49E9-957F-E2A886711BEB}" type="presParOf" srcId="{04DB44B2-3DFC-4BAF-AE7A-99125B72F2E3}" destId="{0A6A7F7E-E060-4569-86A5-1E9BC89E25AF}" srcOrd="1" destOrd="0" presId="urn:microsoft.com/office/officeart/2008/layout/HorizontalMultiLevelHierarchy"/>
    <dgm:cxn modelId="{67C9F1AD-142B-4952-82D2-46F4DE8883D8}" type="presParOf" srcId="{0A6A7F7E-E060-4569-86A5-1E9BC89E25AF}" destId="{43B89DC3-59CB-4BB7-A5D1-B58CE92E280E}" srcOrd="0" destOrd="0" presId="urn:microsoft.com/office/officeart/2008/layout/HorizontalMultiLevelHierarchy"/>
    <dgm:cxn modelId="{494390D6-90A4-4B80-87F2-F34DAC911E6E}" type="presParOf" srcId="{43B89DC3-59CB-4BB7-A5D1-B58CE92E280E}" destId="{A51C8EDB-4A31-4997-92FB-23CA9213A933}" srcOrd="0" destOrd="0" presId="urn:microsoft.com/office/officeart/2008/layout/HorizontalMultiLevelHierarchy"/>
    <dgm:cxn modelId="{E0C66EDE-1058-4211-8D2E-45273283AC83}" type="presParOf" srcId="{0A6A7F7E-E060-4569-86A5-1E9BC89E25AF}" destId="{2E03A178-2388-47C7-BBC1-5F794A9E2B47}" srcOrd="1" destOrd="0" presId="urn:microsoft.com/office/officeart/2008/layout/HorizontalMultiLevelHierarchy"/>
    <dgm:cxn modelId="{15AF51DA-B5A8-46BA-8A88-60C21E486C0E}" type="presParOf" srcId="{2E03A178-2388-47C7-BBC1-5F794A9E2B47}" destId="{2EDBC206-8498-4BE5-907B-1D0B6EF76F0B}" srcOrd="0" destOrd="0" presId="urn:microsoft.com/office/officeart/2008/layout/HorizontalMultiLevelHierarchy"/>
    <dgm:cxn modelId="{A429A589-A7AC-41A5-B569-B6915038E86D}" type="presParOf" srcId="{2E03A178-2388-47C7-BBC1-5F794A9E2B47}" destId="{8494980E-360F-44B4-A93F-87F0BAF26AC2}" srcOrd="1" destOrd="0" presId="urn:microsoft.com/office/officeart/2008/layout/HorizontalMultiLevelHierarchy"/>
    <dgm:cxn modelId="{FCEF184A-2952-4163-9021-C4057116FA51}" type="presParOf" srcId="{8494980E-360F-44B4-A93F-87F0BAF26AC2}" destId="{092FA8BA-3BE6-45CB-8BCA-A49C4DBDF710}" srcOrd="0" destOrd="0" presId="urn:microsoft.com/office/officeart/2008/layout/HorizontalMultiLevelHierarchy"/>
    <dgm:cxn modelId="{DC3C4DFA-21C2-46B2-9BAF-1FA9FEE498AC}" type="presParOf" srcId="{092FA8BA-3BE6-45CB-8BCA-A49C4DBDF710}" destId="{6167F7C8-EA17-43F5-90FD-7FBBE20FA4AE}" srcOrd="0" destOrd="0" presId="urn:microsoft.com/office/officeart/2008/layout/HorizontalMultiLevelHierarchy"/>
    <dgm:cxn modelId="{A7C1B621-03B7-4991-A000-9531CE085967}" type="presParOf" srcId="{8494980E-360F-44B4-A93F-87F0BAF26AC2}" destId="{6FBFEA9F-FB4F-477D-B234-020C842ECEEB}" srcOrd="1" destOrd="0" presId="urn:microsoft.com/office/officeart/2008/layout/HorizontalMultiLevelHierarchy"/>
    <dgm:cxn modelId="{E76693D5-D1ED-4ED4-9238-794DFF358C31}" type="presParOf" srcId="{6FBFEA9F-FB4F-477D-B234-020C842ECEEB}" destId="{163FE42F-2A89-4442-8481-75554C7A19D9}" srcOrd="0" destOrd="0" presId="urn:microsoft.com/office/officeart/2008/layout/HorizontalMultiLevelHierarchy"/>
    <dgm:cxn modelId="{88CBCFC5-BE0A-4828-9530-9394ACEBBA83}" type="presParOf" srcId="{6FBFEA9F-FB4F-477D-B234-020C842ECEEB}" destId="{6196C626-EA68-46A0-AE16-D7A4AE769003}" srcOrd="1" destOrd="0" presId="urn:microsoft.com/office/officeart/2008/layout/HorizontalMultiLevelHierarchy"/>
    <dgm:cxn modelId="{4F560F41-A78B-4CA8-8DA5-BCB1B224D16A}" type="presParOf" srcId="{58DE3F7D-4BC3-4798-97F9-99965DB53161}" destId="{2C2DDD95-0016-428C-9014-5857EDAA1A0E}" srcOrd="6" destOrd="0" presId="urn:microsoft.com/office/officeart/2008/layout/HorizontalMultiLevelHierarchy"/>
    <dgm:cxn modelId="{038612E7-43A9-41DB-870B-EC8306D169DF}" type="presParOf" srcId="{2C2DDD95-0016-428C-9014-5857EDAA1A0E}" destId="{8919B555-2904-48A9-B08F-ECEA9CEAD104}" srcOrd="0" destOrd="0" presId="urn:microsoft.com/office/officeart/2008/layout/HorizontalMultiLevelHierarchy"/>
    <dgm:cxn modelId="{2E46B7B1-6C35-4DAF-BCF6-353F91EF16E3}" type="presParOf" srcId="{58DE3F7D-4BC3-4798-97F9-99965DB53161}" destId="{91145B24-98FB-415D-92E0-B3192D0F5CD0}" srcOrd="7" destOrd="0" presId="urn:microsoft.com/office/officeart/2008/layout/HorizontalMultiLevelHierarchy"/>
    <dgm:cxn modelId="{6CA97E4B-6165-4BF8-92C6-84C97C2E9F8F}" type="presParOf" srcId="{91145B24-98FB-415D-92E0-B3192D0F5CD0}" destId="{565FD0AC-5156-423C-9C4D-DA4439E43AA6}" srcOrd="0" destOrd="0" presId="urn:microsoft.com/office/officeart/2008/layout/HorizontalMultiLevelHierarchy"/>
    <dgm:cxn modelId="{7983A1A4-9F06-4735-B830-EFA3A9B68A0B}" type="presParOf" srcId="{91145B24-98FB-415D-92E0-B3192D0F5CD0}" destId="{4B534F0A-5861-423A-9A20-23CDF630C61F}" srcOrd="1" destOrd="0" presId="urn:microsoft.com/office/officeart/2008/layout/HorizontalMultiLevelHierarchy"/>
    <dgm:cxn modelId="{C23A38B6-DAD1-4CBB-919A-E8EF5F86642C}" type="presParOf" srcId="{4B534F0A-5861-423A-9A20-23CDF630C61F}" destId="{06CF975B-C8F0-410E-B486-B06E0ECDA53E}" srcOrd="0" destOrd="0" presId="urn:microsoft.com/office/officeart/2008/layout/HorizontalMultiLevelHierarchy"/>
    <dgm:cxn modelId="{A4D94DE2-FFBC-4725-81C0-A6001792D599}" type="presParOf" srcId="{06CF975B-C8F0-410E-B486-B06E0ECDA53E}" destId="{01FA9445-B117-4DF6-9E69-CA194855F734}" srcOrd="0" destOrd="0" presId="urn:microsoft.com/office/officeart/2008/layout/HorizontalMultiLevelHierarchy"/>
    <dgm:cxn modelId="{9855A58B-2D14-4675-9FC3-B3C7F2F03C59}" type="presParOf" srcId="{4B534F0A-5861-423A-9A20-23CDF630C61F}" destId="{FA79D6B3-BBFD-46EF-8F3A-DB618E9B7B73}" srcOrd="1" destOrd="0" presId="urn:microsoft.com/office/officeart/2008/layout/HorizontalMultiLevelHierarchy"/>
    <dgm:cxn modelId="{254882B6-801B-4381-9BD7-6E3C7F582DF9}" type="presParOf" srcId="{FA79D6B3-BBFD-46EF-8F3A-DB618E9B7B73}" destId="{4A47AD15-951B-4BA1-AFA3-6BAE9D4AA4A0}" srcOrd="0" destOrd="0" presId="urn:microsoft.com/office/officeart/2008/layout/HorizontalMultiLevelHierarchy"/>
    <dgm:cxn modelId="{17C44D34-FB99-48EA-9627-B18D6D755C72}" type="presParOf" srcId="{FA79D6B3-BBFD-46EF-8F3A-DB618E9B7B73}" destId="{8502BF93-8738-431F-8269-48C49EE68294}" srcOrd="1" destOrd="0" presId="urn:microsoft.com/office/officeart/2008/layout/HorizontalMultiLevelHierarchy"/>
    <dgm:cxn modelId="{86939B71-1088-4DB7-8673-3A978FECE80C}" type="presParOf" srcId="{8502BF93-8738-431F-8269-48C49EE68294}" destId="{1A6F0DA8-C627-4B76-B4CB-217E5DDEFF0B}" srcOrd="0" destOrd="0" presId="urn:microsoft.com/office/officeart/2008/layout/HorizontalMultiLevelHierarchy"/>
    <dgm:cxn modelId="{CFE59E42-C68F-4DAB-A92A-3350461227F6}" type="presParOf" srcId="{1A6F0DA8-C627-4B76-B4CB-217E5DDEFF0B}" destId="{C04C9AD3-660C-4E07-A80A-BCD32F875E83}" srcOrd="0" destOrd="0" presId="urn:microsoft.com/office/officeart/2008/layout/HorizontalMultiLevelHierarchy"/>
    <dgm:cxn modelId="{DA8E36F9-7B95-411E-9AE6-F5650D6E5894}" type="presParOf" srcId="{8502BF93-8738-431F-8269-48C49EE68294}" destId="{043DE9C1-6325-47D9-8CBE-CE89D418B9D2}" srcOrd="1" destOrd="0" presId="urn:microsoft.com/office/officeart/2008/layout/HorizontalMultiLevelHierarchy"/>
    <dgm:cxn modelId="{8086E1B8-6081-41BF-9510-9BD98EE71790}" type="presParOf" srcId="{043DE9C1-6325-47D9-8CBE-CE89D418B9D2}" destId="{6C06D458-FE74-458A-B19B-494629D523BE}" srcOrd="0" destOrd="0" presId="urn:microsoft.com/office/officeart/2008/layout/HorizontalMultiLevelHierarchy"/>
    <dgm:cxn modelId="{0C09FCC4-3122-4BAD-9F02-0029F2BB38CA}" type="presParOf" srcId="{043DE9C1-6325-47D9-8CBE-CE89D418B9D2}" destId="{3BA5B11C-3399-4920-9319-1402D26848BE}" srcOrd="1" destOrd="0" presId="urn:microsoft.com/office/officeart/2008/layout/HorizontalMultiLevelHierarchy"/>
    <dgm:cxn modelId="{8E5E2B19-6F21-458D-A928-FDDBD33AA6F7}" type="presParOf" srcId="{3BA5B11C-3399-4920-9319-1402D26848BE}" destId="{7B9F681F-FE4A-4032-8D8C-0082D405CC04}" srcOrd="0" destOrd="0" presId="urn:microsoft.com/office/officeart/2008/layout/HorizontalMultiLevelHierarchy"/>
    <dgm:cxn modelId="{8204BF5A-B6B3-458F-AD7B-54F4CB9E769C}" type="presParOf" srcId="{7B9F681F-FE4A-4032-8D8C-0082D405CC04}" destId="{095C54D9-808B-417B-B61A-E45CAA675515}" srcOrd="0" destOrd="0" presId="urn:microsoft.com/office/officeart/2008/layout/HorizontalMultiLevelHierarchy"/>
    <dgm:cxn modelId="{B154E6DD-F512-4859-BE78-40D1B04E6C25}" type="presParOf" srcId="{3BA5B11C-3399-4920-9319-1402D26848BE}" destId="{ADB84738-C00C-48E2-90D4-B5455B720893}" srcOrd="1" destOrd="0" presId="urn:microsoft.com/office/officeart/2008/layout/HorizontalMultiLevelHierarchy"/>
    <dgm:cxn modelId="{57E4D829-3878-4A00-9532-541A5617E978}" type="presParOf" srcId="{ADB84738-C00C-48E2-90D4-B5455B720893}" destId="{2FCC901C-16B0-4C0D-9CB2-9EBB69273B4A}" srcOrd="0" destOrd="0" presId="urn:microsoft.com/office/officeart/2008/layout/HorizontalMultiLevelHierarchy"/>
    <dgm:cxn modelId="{8645FCD4-B0F8-4C86-BF4C-2F6DDAF93ED9}" type="presParOf" srcId="{ADB84738-C00C-48E2-90D4-B5455B720893}" destId="{18DCC6ED-C54D-404F-B6A5-A1D96FBB28CF}" srcOrd="1" destOrd="0" presId="urn:microsoft.com/office/officeart/2008/layout/HorizontalMultiLevelHierarchy"/>
    <dgm:cxn modelId="{04C13D61-E27B-4615-9935-9CA3DC9C3B40}" type="presParOf" srcId="{4B534F0A-5861-423A-9A20-23CDF630C61F}" destId="{1075DB6E-4332-4018-B69A-407CD6A400A4}" srcOrd="2" destOrd="0" presId="urn:microsoft.com/office/officeart/2008/layout/HorizontalMultiLevelHierarchy"/>
    <dgm:cxn modelId="{52B79410-FDE5-43BE-9B7E-D35B95A06C8B}" type="presParOf" srcId="{1075DB6E-4332-4018-B69A-407CD6A400A4}" destId="{361D9316-67FF-4F6B-BE10-BCC7642F2769}" srcOrd="0" destOrd="0" presId="urn:microsoft.com/office/officeart/2008/layout/HorizontalMultiLevelHierarchy"/>
    <dgm:cxn modelId="{A492CEC5-2205-45EA-B1E9-332F5A76DB72}" type="presParOf" srcId="{4B534F0A-5861-423A-9A20-23CDF630C61F}" destId="{6B3E6241-6B15-410F-BBF5-6A0D60145562}" srcOrd="3" destOrd="0" presId="urn:microsoft.com/office/officeart/2008/layout/HorizontalMultiLevelHierarchy"/>
    <dgm:cxn modelId="{152B285C-C488-43E5-AE66-D51B5F2BEA82}" type="presParOf" srcId="{6B3E6241-6B15-410F-BBF5-6A0D60145562}" destId="{8A71AF80-77A7-4E4F-AD7E-D79131F4EDAC}" srcOrd="0" destOrd="0" presId="urn:microsoft.com/office/officeart/2008/layout/HorizontalMultiLevelHierarchy"/>
    <dgm:cxn modelId="{3554BC4A-2B15-4BD7-A262-5D96FBD994CC}" type="presParOf" srcId="{6B3E6241-6B15-410F-BBF5-6A0D60145562}" destId="{54208462-8380-470F-A3EE-97C2BC812A41}" srcOrd="1" destOrd="0" presId="urn:microsoft.com/office/officeart/2008/layout/HorizontalMultiLevelHierarchy"/>
    <dgm:cxn modelId="{15EEFDFD-FCE8-417C-B8FE-4473A5A283C7}" type="presParOf" srcId="{54208462-8380-470F-A3EE-97C2BC812A41}" destId="{5ADF7509-F142-4EA0-A79B-D30088A793D6}" srcOrd="0" destOrd="0" presId="urn:microsoft.com/office/officeart/2008/layout/HorizontalMultiLevelHierarchy"/>
    <dgm:cxn modelId="{1EC4C4A5-29AD-4FDB-84C8-8498C4767C4B}" type="presParOf" srcId="{5ADF7509-F142-4EA0-A79B-D30088A793D6}" destId="{F3060A8A-B1C4-4ACC-8932-4BD755F65101}" srcOrd="0" destOrd="0" presId="urn:microsoft.com/office/officeart/2008/layout/HorizontalMultiLevelHierarchy"/>
    <dgm:cxn modelId="{0D6C0C57-27C5-4188-8BCD-22FBA4B54EB4}" type="presParOf" srcId="{54208462-8380-470F-A3EE-97C2BC812A41}" destId="{DBE59279-0EB3-4ACE-B90E-5C51A3C9CE3E}" srcOrd="1" destOrd="0" presId="urn:microsoft.com/office/officeart/2008/layout/HorizontalMultiLevelHierarchy"/>
    <dgm:cxn modelId="{43CB9931-B88A-4E8C-8DDD-C7D91DD3160A}" type="presParOf" srcId="{DBE59279-0EB3-4ACE-B90E-5C51A3C9CE3E}" destId="{4BA8520E-8D54-443D-9B75-DB07825FC07A}" srcOrd="0" destOrd="0" presId="urn:microsoft.com/office/officeart/2008/layout/HorizontalMultiLevelHierarchy"/>
    <dgm:cxn modelId="{16960B39-3079-4467-B977-53A48DE20289}" type="presParOf" srcId="{DBE59279-0EB3-4ACE-B90E-5C51A3C9CE3E}" destId="{9E1CFD61-7542-414E-8811-1A9AB952085A}" srcOrd="1" destOrd="0" presId="urn:microsoft.com/office/officeart/2008/layout/HorizontalMultiLevelHierarchy"/>
    <dgm:cxn modelId="{06003769-EA33-4A34-914E-7FE45315D71D}" type="presParOf" srcId="{9E1CFD61-7542-414E-8811-1A9AB952085A}" destId="{428486B5-AC20-4C4B-AA5A-8F0DF8AD6546}" srcOrd="0" destOrd="0" presId="urn:microsoft.com/office/officeart/2008/layout/HorizontalMultiLevelHierarchy"/>
    <dgm:cxn modelId="{046C0B10-9ED7-4B91-B659-F686B1764D9C}" type="presParOf" srcId="{428486B5-AC20-4C4B-AA5A-8F0DF8AD6546}" destId="{4545F9D9-691F-4DC3-86D4-556008C316D4}" srcOrd="0" destOrd="0" presId="urn:microsoft.com/office/officeart/2008/layout/HorizontalMultiLevelHierarchy"/>
    <dgm:cxn modelId="{6A2A8FBE-FD7E-491E-8239-0C96233B4AB1}" type="presParOf" srcId="{9E1CFD61-7542-414E-8811-1A9AB952085A}" destId="{9474AB62-33A1-402C-9508-12A87AE527A8}" srcOrd="1" destOrd="0" presId="urn:microsoft.com/office/officeart/2008/layout/HorizontalMultiLevelHierarchy"/>
    <dgm:cxn modelId="{8D21FCB1-B8AC-4456-98DF-F9E3940C1853}" type="presParOf" srcId="{9474AB62-33A1-402C-9508-12A87AE527A8}" destId="{D168A26B-20BE-4D4E-A66C-5FDFDDE9C321}" srcOrd="0" destOrd="0" presId="urn:microsoft.com/office/officeart/2008/layout/HorizontalMultiLevelHierarchy"/>
    <dgm:cxn modelId="{C6F6272F-A379-45E3-9B39-1A7EB16810A4}" type="presParOf" srcId="{9474AB62-33A1-402C-9508-12A87AE527A8}" destId="{607B9B3C-96D2-4921-B22B-C44FE6262619}" srcOrd="1" destOrd="0" presId="urn:microsoft.com/office/officeart/2008/layout/HorizontalMultiLevelHierarchy"/>
    <dgm:cxn modelId="{94E0BF1C-19FE-485B-9E6A-02E97CBAD5DC}" type="presParOf" srcId="{4B534F0A-5861-423A-9A20-23CDF630C61F}" destId="{AF1599C4-2432-4CB7-A480-98B73CA6EFFA}" srcOrd="4" destOrd="0" presId="urn:microsoft.com/office/officeart/2008/layout/HorizontalMultiLevelHierarchy"/>
    <dgm:cxn modelId="{9C1F7781-CEE3-4647-89BC-F471EABE3FA8}" type="presParOf" srcId="{AF1599C4-2432-4CB7-A480-98B73CA6EFFA}" destId="{80EDE9D2-3FB5-424E-A485-A6B27E52F8B4}" srcOrd="0" destOrd="0" presId="urn:microsoft.com/office/officeart/2008/layout/HorizontalMultiLevelHierarchy"/>
    <dgm:cxn modelId="{1ACB7722-3026-461E-AB2C-9E4193165AFC}" type="presParOf" srcId="{4B534F0A-5861-423A-9A20-23CDF630C61F}" destId="{84170491-B09A-4EC1-A5E5-1285D545431A}" srcOrd="5" destOrd="0" presId="urn:microsoft.com/office/officeart/2008/layout/HorizontalMultiLevelHierarchy"/>
    <dgm:cxn modelId="{1B0949FC-1C59-4CC8-8D7F-68944155D0F6}" type="presParOf" srcId="{84170491-B09A-4EC1-A5E5-1285D545431A}" destId="{B3436EA0-E061-41F5-A681-898EA7260450}" srcOrd="0" destOrd="0" presId="urn:microsoft.com/office/officeart/2008/layout/HorizontalMultiLevelHierarchy"/>
    <dgm:cxn modelId="{28334921-F2F6-4779-9294-4EF78FDE9252}" type="presParOf" srcId="{84170491-B09A-4EC1-A5E5-1285D545431A}" destId="{66478AD5-8A46-469A-8086-2B849D8CBAFA}" srcOrd="1" destOrd="0" presId="urn:microsoft.com/office/officeart/2008/layout/HorizontalMultiLevelHierarchy"/>
    <dgm:cxn modelId="{50FF5826-62B4-48A5-B133-00777EFECB96}" type="presParOf" srcId="{66478AD5-8A46-469A-8086-2B849D8CBAFA}" destId="{31F53769-E132-4CEE-8D9E-3F7EE9AD3C36}" srcOrd="0" destOrd="0" presId="urn:microsoft.com/office/officeart/2008/layout/HorizontalMultiLevelHierarchy"/>
    <dgm:cxn modelId="{2EBBE673-3C0F-47D7-BDFE-BEC0084AA306}" type="presParOf" srcId="{31F53769-E132-4CEE-8D9E-3F7EE9AD3C36}" destId="{3EC0F121-0CE6-4B2D-A738-8163CEA309D8}" srcOrd="0" destOrd="0" presId="urn:microsoft.com/office/officeart/2008/layout/HorizontalMultiLevelHierarchy"/>
    <dgm:cxn modelId="{2358F8B0-8D59-4D3B-9684-A295C1D42167}" type="presParOf" srcId="{66478AD5-8A46-469A-8086-2B849D8CBAFA}" destId="{91E7C1FC-C7C2-4901-8337-25D70A632B21}" srcOrd="1" destOrd="0" presId="urn:microsoft.com/office/officeart/2008/layout/HorizontalMultiLevelHierarchy"/>
    <dgm:cxn modelId="{E4136D8E-42AB-4DC6-9215-58BB0BC3BB44}" type="presParOf" srcId="{91E7C1FC-C7C2-4901-8337-25D70A632B21}" destId="{AE1F0294-D1F2-43D5-A402-109D2BAD284E}" srcOrd="0" destOrd="0" presId="urn:microsoft.com/office/officeart/2008/layout/HorizontalMultiLevelHierarchy"/>
    <dgm:cxn modelId="{0DBF27EF-1127-45DD-8C82-14349BD071D0}" type="presParOf" srcId="{91E7C1FC-C7C2-4901-8337-25D70A632B21}" destId="{B40E6602-A089-45AA-A228-F65C72ADE221}" srcOrd="1" destOrd="0" presId="urn:microsoft.com/office/officeart/2008/layout/HorizontalMultiLevelHierarchy"/>
    <dgm:cxn modelId="{5C371CDA-C4EA-43A3-ADC8-0415C8C7F70A}" type="presParOf" srcId="{B40E6602-A089-45AA-A228-F65C72ADE221}" destId="{BAFD54B3-FBCB-4E2C-9818-5E5AEDD77A3B}" srcOrd="0" destOrd="0" presId="urn:microsoft.com/office/officeart/2008/layout/HorizontalMultiLevelHierarchy"/>
    <dgm:cxn modelId="{4F3129A3-6DBE-439A-8C9F-FFB7EA41238D}" type="presParOf" srcId="{BAFD54B3-FBCB-4E2C-9818-5E5AEDD77A3B}" destId="{B9560AD5-C8C5-4A43-95A9-9D3B7FF54FE4}" srcOrd="0" destOrd="0" presId="urn:microsoft.com/office/officeart/2008/layout/HorizontalMultiLevelHierarchy"/>
    <dgm:cxn modelId="{51DD4692-36E1-40C6-AE2E-856CF577294C}" type="presParOf" srcId="{B40E6602-A089-45AA-A228-F65C72ADE221}" destId="{3C42ED98-B438-4DCF-8D99-E8E52C516333}" srcOrd="1" destOrd="0" presId="urn:microsoft.com/office/officeart/2008/layout/HorizontalMultiLevelHierarchy"/>
    <dgm:cxn modelId="{E5D6D198-1A3F-48EE-98F4-E20B0A1D1D68}" type="presParOf" srcId="{3C42ED98-B438-4DCF-8D99-E8E52C516333}" destId="{137D68CA-DC7B-4A87-848F-B3BF39B64E80}" srcOrd="0" destOrd="0" presId="urn:microsoft.com/office/officeart/2008/layout/HorizontalMultiLevelHierarchy"/>
    <dgm:cxn modelId="{389F1D93-B61A-4F5A-BCA4-B062DC982006}" type="presParOf" srcId="{3C42ED98-B438-4DCF-8D99-E8E52C516333}" destId="{9E7D3638-CAF2-45EC-A77F-8015FF5A1085}" srcOrd="1" destOrd="0" presId="urn:microsoft.com/office/officeart/2008/layout/HorizontalMultiLevelHierarchy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#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r>
            <a:rPr lang="pl-PL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 chrzcie w Jordanie Jezus </a:t>
          </a:r>
          <a:r>
            <a:rPr lang="pl-PL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walczył przeciwko siłom </a:t>
          </a:r>
          <a:r>
            <a:rPr lang="pl-PL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zła</a:t>
          </a:r>
          <a:endParaRPr lang="es-ES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r>
            <a:rPr lang="pl-PL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Rozpoczął swoją działalność po 40 </a:t>
          </a:r>
          <a:r>
            <a:rPr lang="pl-PL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dniach spędzonych </a:t>
          </a:r>
          <a:r>
            <a:rPr lang="pl-PL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pustyni.</a:t>
          </a:r>
          <a:endParaRPr lang="es-ES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r>
            <a:rPr lang="pl-PL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Pokonał wroga na krzyżu</a:t>
          </a:r>
          <a:endParaRPr lang="es-ES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r>
            <a:rPr lang="pl-PL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daje nam zwycięstwo nad naszymi duchowymi wrogami</a:t>
          </a:r>
          <a:endParaRPr lang="es-ES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r>
            <a:rPr lang="pl-PL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Daje nam prawdziwy odpoczynek</a:t>
          </a:r>
          <a:endParaRPr lang="es-ES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endParaRPr lang="pl-PL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l-PL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Przyznaje nam nieprzemijające dziedzictwo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
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20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0C590FED-A536-4EEE-A765-2D3A67D2B26F}" type="presOf" srcId="{FFF01F45-81FA-47B6-BF70-3385C760AFFF}" destId="{BEC9BBA0-9AD0-4724-BA05-E88F40BE7E8F}" srcOrd="0" destOrd="0" presId="urn:microsoft.com/office/officeart/2005/8/layout/vList3#2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1DA2BAB6-0A3A-445D-899C-ADE139AD6DF1}" type="presOf" srcId="{9FB58415-AB94-4F28-9121-FB41A136634B}" destId="{57773FDD-7FB2-47A2-9048-6A5D0213169F}" srcOrd="0" destOrd="0" presId="urn:microsoft.com/office/officeart/2005/8/layout/vList3#2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95FF0673-EF64-4F89-8B85-E13C10656688}" type="presOf" srcId="{E7A1D06B-E7AC-40C4-992D-5E0CC6584DE7}" destId="{6E8484E4-303A-4883-BF6A-B81514CEEC30}" srcOrd="0" destOrd="0" presId="urn:microsoft.com/office/officeart/2005/8/layout/vList3#2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54072542-A077-4592-B40C-075D3476A9B2}" type="presOf" srcId="{6AECC02C-61BD-4914-8DD1-871016FC8F0C}" destId="{2FE43001-E35D-48FC-A45E-0E69E93D4E84}" srcOrd="0" destOrd="0" presId="urn:microsoft.com/office/officeart/2005/8/layout/vList3#2"/>
    <dgm:cxn modelId="{DE250A61-1771-4545-B018-EBF0988C2AEA}" type="presOf" srcId="{F4C809F1-7487-421C-8729-FB90A45128E4}" destId="{9757544A-83E5-415C-8D18-ADD423148F6D}" srcOrd="0" destOrd="0" presId="urn:microsoft.com/office/officeart/2005/8/layout/vList3#2"/>
    <dgm:cxn modelId="{3ED05AB1-8989-4604-BCDF-3A4D760F5A77}" type="presOf" srcId="{AD0488D7-D75D-4508-B8A9-2145E325C6DC}" destId="{8F38B3AC-325E-472A-88F0-618FC5B5106F}" srcOrd="0" destOrd="0" presId="urn:microsoft.com/office/officeart/2005/8/layout/vList3#2"/>
    <dgm:cxn modelId="{3BC2034F-52BE-43B4-977B-584DFB88D227}" type="presOf" srcId="{400E6072-0694-4725-8F9A-F8BEEE05298C}" destId="{D9B81C27-D5EE-4CB4-84AD-FFF37ED1F530}" srcOrd="0" destOrd="0" presId="urn:microsoft.com/office/officeart/2005/8/layout/vList3#2"/>
    <dgm:cxn modelId="{A7D5C471-7591-441B-80DB-71B159BEFA5C}" type="presParOf" srcId="{8F38B3AC-325E-472A-88F0-618FC5B5106F}" destId="{06332A85-E362-4FD2-A363-45CA24FD35DB}" srcOrd="0" destOrd="0" presId="urn:microsoft.com/office/officeart/2005/8/layout/vList3#2"/>
    <dgm:cxn modelId="{8A9E2485-C590-468D-BCC1-B99507FC89CE}" type="presParOf" srcId="{06332A85-E362-4FD2-A363-45CA24FD35DB}" destId="{1E6EB69F-72BE-4EAE-BC8C-AA6426469CD6}" srcOrd="0" destOrd="0" presId="urn:microsoft.com/office/officeart/2005/8/layout/vList3#2"/>
    <dgm:cxn modelId="{C4AD8B71-899A-4B39-A7DF-3BA90D7869B5}" type="presParOf" srcId="{06332A85-E362-4FD2-A363-45CA24FD35DB}" destId="{57773FDD-7FB2-47A2-9048-6A5D0213169F}" srcOrd="1" destOrd="0" presId="urn:microsoft.com/office/officeart/2005/8/layout/vList3#2"/>
    <dgm:cxn modelId="{6BD9181C-1871-41BF-8EBD-075473E53F15}" type="presParOf" srcId="{8F38B3AC-325E-472A-88F0-618FC5B5106F}" destId="{D91ED4B8-F645-4A72-B1C0-4419BDDE7D54}" srcOrd="1" destOrd="0" presId="urn:microsoft.com/office/officeart/2005/8/layout/vList3#2"/>
    <dgm:cxn modelId="{188F4C43-3EC0-4C50-9966-C1D847120633}" type="presParOf" srcId="{8F38B3AC-325E-472A-88F0-618FC5B5106F}" destId="{30B90292-AA02-421B-AA41-566AAC4F3ACD}" srcOrd="2" destOrd="0" presId="urn:microsoft.com/office/officeart/2005/8/layout/vList3#2"/>
    <dgm:cxn modelId="{FC7F7A47-718E-407D-A07E-7D10A819E1A3}" type="presParOf" srcId="{30B90292-AA02-421B-AA41-566AAC4F3ACD}" destId="{E9F35834-E266-496A-8EF5-A10B8D219F18}" srcOrd="0" destOrd="0" presId="urn:microsoft.com/office/officeart/2005/8/layout/vList3#2"/>
    <dgm:cxn modelId="{339FBFC8-5E45-4E0E-889E-A5020FC571C1}" type="presParOf" srcId="{30B90292-AA02-421B-AA41-566AAC4F3ACD}" destId="{D9B81C27-D5EE-4CB4-84AD-FFF37ED1F530}" srcOrd="1" destOrd="0" presId="urn:microsoft.com/office/officeart/2005/8/layout/vList3#2"/>
    <dgm:cxn modelId="{317DDAAF-4D7F-44EC-AEA7-C5F4765B9293}" type="presParOf" srcId="{8F38B3AC-325E-472A-88F0-618FC5B5106F}" destId="{EBA15D35-9F3C-465E-81C7-CAAF8723A55C}" srcOrd="3" destOrd="0" presId="urn:microsoft.com/office/officeart/2005/8/layout/vList3#2"/>
    <dgm:cxn modelId="{129EA9FE-C4CF-409B-B064-1CC5D6CCF307}" type="presParOf" srcId="{8F38B3AC-325E-472A-88F0-618FC5B5106F}" destId="{F8557371-755D-44C6-AD2C-9B3340DC5023}" srcOrd="4" destOrd="0" presId="urn:microsoft.com/office/officeart/2005/8/layout/vList3#2"/>
    <dgm:cxn modelId="{3247E232-FD8B-4EE3-9A56-5D769700D08E}" type="presParOf" srcId="{F8557371-755D-44C6-AD2C-9B3340DC5023}" destId="{3AEAD92F-868C-4E59-BBD7-2C2457C2EBCA}" srcOrd="0" destOrd="0" presId="urn:microsoft.com/office/officeart/2005/8/layout/vList3#2"/>
    <dgm:cxn modelId="{5696AF77-1893-4B87-929F-27A6E4AC155B}" type="presParOf" srcId="{F8557371-755D-44C6-AD2C-9B3340DC5023}" destId="{6E8484E4-303A-4883-BF6A-B81514CEEC30}" srcOrd="1" destOrd="0" presId="urn:microsoft.com/office/officeart/2005/8/layout/vList3#2"/>
    <dgm:cxn modelId="{3E19A552-8C40-4929-94CC-9EDC847D59F2}" type="presParOf" srcId="{8F38B3AC-325E-472A-88F0-618FC5B5106F}" destId="{63010460-07D4-4D0E-AFFA-B05B628EFA71}" srcOrd="5" destOrd="0" presId="urn:microsoft.com/office/officeart/2005/8/layout/vList3#2"/>
    <dgm:cxn modelId="{9CAAE005-D9E9-48BB-8921-EEB56ACA092A}" type="presParOf" srcId="{8F38B3AC-325E-472A-88F0-618FC5B5106F}" destId="{09836590-8F71-4E5F-B458-3FEA09393115}" srcOrd="6" destOrd="0" presId="urn:microsoft.com/office/officeart/2005/8/layout/vList3#2"/>
    <dgm:cxn modelId="{4F2DC3DB-E4A7-4933-9B31-28917FAC6C8A}" type="presParOf" srcId="{09836590-8F71-4E5F-B458-3FEA09393115}" destId="{7095E03F-2E76-4658-BCCB-B925C31930E4}" srcOrd="0" destOrd="0" presId="urn:microsoft.com/office/officeart/2005/8/layout/vList3#2"/>
    <dgm:cxn modelId="{98D19C5D-72C5-44C7-BA76-4F9CBC410B37}" type="presParOf" srcId="{09836590-8F71-4E5F-B458-3FEA09393115}" destId="{BEC9BBA0-9AD0-4724-BA05-E88F40BE7E8F}" srcOrd="1" destOrd="0" presId="urn:microsoft.com/office/officeart/2005/8/layout/vList3#2"/>
    <dgm:cxn modelId="{93425180-A181-46F0-BD56-2B53520E1C2D}" type="presParOf" srcId="{8F38B3AC-325E-472A-88F0-618FC5B5106F}" destId="{7E2CD833-2366-404F-AAE7-B3D4F567D5F5}" srcOrd="7" destOrd="0" presId="urn:microsoft.com/office/officeart/2005/8/layout/vList3#2"/>
    <dgm:cxn modelId="{D6DB5093-4793-484F-BBD3-2992F6D277F0}" type="presParOf" srcId="{8F38B3AC-325E-472A-88F0-618FC5B5106F}" destId="{B7E50E6C-F9B7-42D2-9F56-AEB2AFA7EA2C}" srcOrd="8" destOrd="0" presId="urn:microsoft.com/office/officeart/2005/8/layout/vList3#2"/>
    <dgm:cxn modelId="{4E616C4E-EE42-4A9C-9624-87ED604E5C4F}" type="presParOf" srcId="{B7E50E6C-F9B7-42D2-9F56-AEB2AFA7EA2C}" destId="{5D01DD7E-E831-4DB9-9692-AF5F530C6D3F}" srcOrd="0" destOrd="0" presId="urn:microsoft.com/office/officeart/2005/8/layout/vList3#2"/>
    <dgm:cxn modelId="{F0A6B00E-A35D-40A3-8344-D40A200F8B43}" type="presParOf" srcId="{B7E50E6C-F9B7-42D2-9F56-AEB2AFA7EA2C}" destId="{2FE43001-E35D-48FC-A45E-0E69E93D4E84}" srcOrd="1" destOrd="0" presId="urn:microsoft.com/office/officeart/2005/8/layout/vList3#2"/>
    <dgm:cxn modelId="{655B26EF-C9F6-4021-B8C8-82F13836B08E}" type="presParOf" srcId="{8F38B3AC-325E-472A-88F0-618FC5B5106F}" destId="{72853D38-EE60-41AA-8C5B-39594853B642}" srcOrd="9" destOrd="0" presId="urn:microsoft.com/office/officeart/2005/8/layout/vList3#2"/>
    <dgm:cxn modelId="{34F1D8B5-572F-438E-B355-4B28A96F94A2}" type="presParOf" srcId="{8F38B3AC-325E-472A-88F0-618FC5B5106F}" destId="{6931C420-3717-4374-81F4-FA2E19FF8D90}" srcOrd="10" destOrd="0" presId="urn:microsoft.com/office/officeart/2005/8/layout/vList3#2"/>
    <dgm:cxn modelId="{AD253AF6-3C02-4E6F-9487-1B1E75C92112}" type="presParOf" srcId="{6931C420-3717-4374-81F4-FA2E19FF8D90}" destId="{1CC2B273-762A-46F0-9005-EC1D0A279010}" srcOrd="0" destOrd="0" presId="urn:microsoft.com/office/officeart/2005/8/layout/vList3#2"/>
    <dgm:cxn modelId="{54D0E894-1D49-476A-BC65-E94F48239007}" type="presParOf" srcId="{6931C420-3717-4374-81F4-FA2E19FF8D90}" destId="{9757544A-83E5-415C-8D18-ADD423148F6D}" srcOrd="1" destOrd="0" presId="urn:microsoft.com/office/officeart/2005/8/layout/vList3#2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Typ</a:t>
          </a:r>
          <a:endParaRPr lang="es-ES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Dawid </a:t>
          </a:r>
          <a:r>
            <a:rPr lang="e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(Psalm </a:t>
          </a:r>
          <a:r>
            <a:rPr lang="e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</a:t>
          </a: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Zapowiedź </a:t>
          </a:r>
          <a:r>
            <a:rPr lang="pl-PL" sz="2200" b="1" kern="1200" dirty="0" err="1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antytypu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Nowy Dawid </a:t>
          </a:r>
          <a:r>
            <a:rPr lang="e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(Jr 23</a:t>
          </a: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err="1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Antytyp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Jezus</a:t>
          </a:r>
          <a:r>
            <a:rPr lang="e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 27</a:t>
          </a: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46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Typ</a:t>
          </a:r>
          <a:endParaRPr lang="es-ES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Ofiary</a:t>
          </a:r>
          <a:r>
            <a:rPr lang="e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pl-PL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Kpł</a:t>
          </a:r>
          <a:r>
            <a:rPr lang="e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3-5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Zapowiedź </a:t>
          </a:r>
          <a:r>
            <a:rPr lang="pl-PL" sz="2200" b="1" kern="1200" dirty="0" err="1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antytypu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Cierpiący sługa</a:t>
          </a:r>
          <a:r>
            <a:rPr lang="e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</a:t>
          </a:r>
          <a:r>
            <a:rPr lang="e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</a:t>
          </a: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5-7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err="1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Antytyp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Śmierć Jezusa </a:t>
          </a:r>
          <a:r>
            <a:rPr lang="e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 19</a:t>
          </a: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16-18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3437-8E60-48CC-9E64-CDE0949C16A3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B6-C8C3-4AE7-AFF5-F7322D175D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406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2242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0893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07537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03222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91125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04/12/2025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022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04/12/2025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30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04/12/2025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03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04/12/2025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4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04/12/2025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42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04/12/2025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997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04/12/2025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963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04/12/2025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98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09713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04/12/2025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21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04/12/2025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2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04/12/2025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634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0753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0971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6378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3224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1801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489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6993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63786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0792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7220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0322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112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32240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18013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94893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69936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07922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72207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601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04/12/2025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601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diagramColors" Target="../diagrams/colors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2.jpeg"/><Relationship Id="rId14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1.wdp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5907130" y="9525"/>
            <a:ext cx="626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PRAWDZIWY JOZUE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1838989" y="6519446"/>
            <a:ext cx="3013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Lekcja 10 na 6. grudnia</a:t>
            </a:r>
            <a:r>
              <a:rPr lang="en" sz="1600" b="1" dirty="0" smtClean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</a:p>
        </p:txBody>
      </p:sp>
    </p:spTree>
    <p:extLst>
      <p:ext uri="{BB962C8B-B14F-4D97-AF65-F5344CB8AC3E}">
        <p14:creationId xmlns=""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5290D91-D2D3-3701-0824-50B4AC2158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JOZUE JAKO TYP KOŚCIOŁA</a:t>
            </a:r>
            <a:endParaRPr lang="en" sz="4400" b="1" spc="30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AD64F7E-6AB1-E893-0DB0-F0B84CEEF68E}"/>
              </a:ext>
            </a:extLst>
          </p:cNvPr>
          <p:cNvSpPr txBox="1"/>
          <p:nvPr/>
        </p:nvSpPr>
        <p:spPr>
          <a:xfrm>
            <a:off x="666428" y="794782"/>
            <a:ext cx="10944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pl-PL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Gdyż </a:t>
            </a:r>
            <a:r>
              <a:rPr lang="pl-PL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bój toczymy nie z krwią i z ciałem, lecz z nadziemskimi władzami, ze zwierzchnościami, z władcami tego świata ciemności, ze złymi duchami w okręgach </a:t>
            </a:r>
            <a:r>
              <a:rPr lang="pl-PL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niebieskich</a:t>
            </a:r>
            <a:r>
              <a:rPr lang="en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pl-PL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pl-PL" sz="1400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fezjan</a:t>
            </a:r>
            <a:r>
              <a:rPr lang="en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pl-PL" sz="1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3D59736-B4BC-4769-B4B7-55AACDDB6766}"/>
              </a:ext>
            </a:extLst>
          </p:cNvPr>
          <p:cNvSpPr txBox="1"/>
          <p:nvPr/>
        </p:nvSpPr>
        <p:spPr>
          <a:xfrm>
            <a:off x="105247" y="1532513"/>
            <a:ext cx="6094075" cy="2154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JOZUE I KOŚCIÓŁ</a:t>
            </a:r>
            <a:endParaRPr lang="en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2000" b="1" dirty="0">
                <a:solidFill>
                  <a:schemeClr val="tx1"/>
                </a:solidFill>
              </a:rPr>
              <a:t>Dzisiaj mamy do stoczenia bitwę, w której przewodzi nam nasz „Jozue”, który wyposaża nas w niezbędną zbroję (Ef </a:t>
            </a:r>
            <a:r>
              <a:rPr lang="pl-PL" sz="2000" b="1" dirty="0" smtClean="0">
                <a:solidFill>
                  <a:schemeClr val="tx1"/>
                </a:solidFill>
              </a:rPr>
              <a:t>6,10-12). Co </a:t>
            </a:r>
            <a:r>
              <a:rPr lang="pl-PL" sz="2000" b="1" dirty="0">
                <a:solidFill>
                  <a:schemeClr val="tx1"/>
                </a:solidFill>
              </a:rPr>
              <a:t>więcej, już teraz przydziela nam dziedzictwo i napełnia nas duchowymi błogosławieństwami (Ef </a:t>
            </a:r>
            <a:r>
              <a:rPr lang="pl-PL" sz="2000" b="1" dirty="0" smtClean="0">
                <a:solidFill>
                  <a:schemeClr val="tx1"/>
                </a:solidFill>
              </a:rPr>
              <a:t>1,3.11</a:t>
            </a:r>
            <a:r>
              <a:rPr lang="pl-PL" sz="2000" b="1" dirty="0">
                <a:solidFill>
                  <a:schemeClr val="tx1"/>
                </a:solidFill>
              </a:rPr>
              <a:t>).</a:t>
            </a:r>
            <a:endParaRPr lang="en" sz="2000" b="1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C469C2B-0D51-C2B5-B552-972827F72189}"/>
              </a:ext>
            </a:extLst>
          </p:cNvPr>
          <p:cNvSpPr txBox="1"/>
          <p:nvPr/>
        </p:nvSpPr>
        <p:spPr>
          <a:xfrm>
            <a:off x="6214820" y="3727343"/>
            <a:ext cx="5840937" cy="30315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JOZUE I CZASY KOŃCA</a:t>
            </a:r>
            <a:endParaRPr lang="en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pl-PL" b="1" dirty="0">
                <a:solidFill>
                  <a:schemeClr val="tx1"/>
                </a:solidFill>
              </a:rPr>
              <a:t>Jednak pełne wypełnienie się typologii Jozuego nastąpi pod koniec, kiedy wszystkie siły zła zostaną zniszczone, a my przejmujemy pełną własność naszego dziedzictwa: ziemi, na której możemy żyć w poczuciu bezpieczeństwa </a:t>
            </a:r>
            <a:r>
              <a:rPr lang="pl-PL" b="1" dirty="0" smtClean="0">
                <a:solidFill>
                  <a:schemeClr val="tx1"/>
                </a:solidFill>
              </a:rPr>
              <a:t>(</a:t>
            </a:r>
            <a:r>
              <a:rPr lang="pl-PL" b="1" dirty="0" err="1" smtClean="0">
                <a:solidFill>
                  <a:schemeClr val="tx1"/>
                </a:solidFill>
              </a:rPr>
              <a:t>Ap</a:t>
            </a:r>
            <a:r>
              <a:rPr lang="pl-PL" b="1" dirty="0" smtClean="0">
                <a:solidFill>
                  <a:schemeClr val="tx1"/>
                </a:solidFill>
              </a:rPr>
              <a:t> 20,7-9</a:t>
            </a:r>
            <a:r>
              <a:rPr lang="pl-PL" b="1" dirty="0">
                <a:solidFill>
                  <a:schemeClr val="tx1"/>
                </a:solidFill>
              </a:rPr>
              <a:t>; </a:t>
            </a:r>
            <a:r>
              <a:rPr lang="pl-PL" b="1" dirty="0" err="1" smtClean="0">
                <a:solidFill>
                  <a:schemeClr val="tx1"/>
                </a:solidFill>
              </a:rPr>
              <a:t>Ez</a:t>
            </a:r>
            <a:r>
              <a:rPr lang="pl-PL" b="1" dirty="0" smtClean="0">
                <a:solidFill>
                  <a:schemeClr val="tx1"/>
                </a:solidFill>
              </a:rPr>
              <a:t> 28,26). Do </a:t>
            </a:r>
            <a:r>
              <a:rPr lang="pl-PL" b="1" dirty="0">
                <a:solidFill>
                  <a:schemeClr val="tx1"/>
                </a:solidFill>
              </a:rPr>
              <a:t>czasu, aż nadejdzie ta chwila, wzrastajmy </a:t>
            </a:r>
            <a:r>
              <a:rPr lang="pl-PL" b="1" dirty="0" smtClean="0">
                <a:solidFill>
                  <a:schemeClr val="tx1"/>
                </a:solidFill>
              </a:rPr>
              <a:t>         w </a:t>
            </a:r>
            <a:r>
              <a:rPr lang="pl-PL" b="1" dirty="0">
                <a:solidFill>
                  <a:schemeClr val="tx1"/>
                </a:solidFill>
              </a:rPr>
              <a:t>łasce, tak jak czynił to Jozue, pozwalając Bogu przemieniać nas każdego dnia, abyśmy stali się bardziej podobni do Niego.</a:t>
            </a:r>
            <a:endParaRPr lang="en" b="1" dirty="0">
              <a:solidFill>
                <a:schemeClr val="tx1"/>
              </a:solidFill>
            </a:endParaRPr>
          </a:p>
        </p:txBody>
      </p:sp>
      <p:pic>
        <p:nvPicPr>
          <p:cNvPr id="9" name="Imagen 8" descr="Imagen que contiene edificio, parado, agua, gente&#10;&#10;El contenido generado por IA puede ser incorrecto.">
            <a:extLst>
              <a:ext uri="{FF2B5EF4-FFF2-40B4-BE49-F238E27FC236}">
                <a16:creationId xmlns:a16="http://schemas.microsoft.com/office/drawing/2014/main" xmlns="" id="{E0C8AFC4-8DEF-E443-B477-4BF2A864F2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335041" y="3907533"/>
            <a:ext cx="2677552" cy="2728451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&#10;&#10;El contenido generado por IA puede ser incorrecto.">
            <a:extLst>
              <a:ext uri="{FF2B5EF4-FFF2-40B4-BE49-F238E27FC236}">
                <a16:creationId xmlns:a16="http://schemas.microsoft.com/office/drawing/2014/main" xmlns="" id="{9BCDB1F6-FB0A-128F-9A18-D5F3138F18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92367" y="3907532"/>
            <a:ext cx="2767370" cy="2728452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xmlns="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327784" y="1837063"/>
            <a:ext cx="3637934" cy="1554446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>
            <a:extLst>
              <a:ext uri="{FF2B5EF4-FFF2-40B4-BE49-F238E27FC236}">
                <a16:creationId xmlns:a16="http://schemas.microsoft.com/office/drawing/2014/main" xmlns="" id="{8D2E0FDF-0B77-9747-A9FA-A07BEA7E83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86791" y="1840496"/>
            <a:ext cx="1861216" cy="1551013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4414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DD0542E-6765-9838-2FEC-34EA255DD7E6}"/>
              </a:ext>
            </a:extLst>
          </p:cNvPr>
          <p:cNvSpPr txBox="1"/>
          <p:nvPr/>
        </p:nvSpPr>
        <p:spPr>
          <a:xfrm>
            <a:off x="2255966" y="1377460"/>
            <a:ext cx="93461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800" b="1" dirty="0">
                <a:latin typeface="Constantia" panose="02030602050306030303" pitchFamily="18" charset="0"/>
              </a:rPr>
              <a:t>„Izrael Boży, podróżujący do niebiańskiej </a:t>
            </a:r>
            <a:r>
              <a:rPr lang="pl-PL" sz="2800" b="1" dirty="0" err="1">
                <a:latin typeface="Constantia" panose="02030602050306030303" pitchFamily="18" charset="0"/>
              </a:rPr>
              <a:t>Kanaanu</a:t>
            </a:r>
            <a:r>
              <a:rPr lang="pl-PL" sz="2800" b="1" dirty="0">
                <a:latin typeface="Constantia" panose="02030602050306030303" pitchFamily="18" charset="0"/>
              </a:rPr>
              <a:t>, ma Kapitana, który nie potrzebował ludzkiego nauczania, aby przygotować się do swojej misji jako boski przywódca; jednak został udoskonalony poprzez cierpienia; i „ponieważ sam cierpiał, będąc kuszony, może pomóc tym, którzy są kuszeni”. List do Hebrajczyków </a:t>
            </a:r>
            <a:r>
              <a:rPr lang="pl-PL" sz="2800" b="1" dirty="0" smtClean="0">
                <a:latin typeface="Constantia" panose="02030602050306030303" pitchFamily="18" charset="0"/>
              </a:rPr>
              <a:t>2,10.18</a:t>
            </a:r>
            <a:r>
              <a:rPr lang="pl-PL" sz="2800" b="1" dirty="0">
                <a:latin typeface="Constantia" panose="02030602050306030303" pitchFamily="18" charset="0"/>
              </a:rPr>
              <a:t>. Nasz Odkupiciel nie wykazał żadnej ludzkiej słabości ani niedoskonałości, a jednak umarł, aby zapewnić nam wejście do Ziemi </a:t>
            </a:r>
            <a:r>
              <a:rPr lang="pl-PL" sz="2800" b="1" dirty="0" smtClean="0">
                <a:latin typeface="Constantia" panose="02030602050306030303" pitchFamily="18" charset="0"/>
              </a:rPr>
              <a:t>Obiecanej.”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74E1EEE-C3EE-5394-AEEA-1BF6358B7936}"/>
              </a:ext>
            </a:extLst>
          </p:cNvPr>
          <p:cNvSpPr txBox="1"/>
          <p:nvPr/>
        </p:nvSpPr>
        <p:spPr>
          <a:xfrm>
            <a:off x="7915888" y="5993746"/>
            <a:ext cx="3850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pl-PL" sz="1600" b="1" i="1" dirty="0"/>
              <a:t>Patriarchowie i Prorocy</a:t>
            </a:r>
            <a:r>
              <a:rPr lang="en" sz="1600" b="1" dirty="0"/>
              <a:t>, </a:t>
            </a:r>
            <a:r>
              <a:rPr lang="pl-PL" sz="1600" b="1" dirty="0"/>
              <a:t>s</a:t>
            </a:r>
            <a:r>
              <a:rPr lang="en" sz="1600" b="1" dirty="0"/>
              <a:t>. 480)</a:t>
            </a:r>
          </a:p>
        </p:txBody>
      </p:sp>
    </p:spTree>
    <p:extLst>
      <p:ext uri="{BB962C8B-B14F-4D97-AF65-F5344CB8AC3E}">
        <p14:creationId xmlns:p14="http://schemas.microsoft.com/office/powerpoint/2010/main" xmlns="" val="170436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9986A5-A7D1-4022-BAC0-885FB7A141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CFA70F8-E951-5ADD-88D7-BC4F6D467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87" r="16887"/>
          <a:stretch/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&#10;&#10;El contenido generado por IA puede ser incorrecto.">
            <a:extLst>
              <a:ext uri="{FF2B5EF4-FFF2-40B4-BE49-F238E27FC236}">
                <a16:creationId xmlns:a16="http://schemas.microsoft.com/office/drawing/2014/main" xmlns="" id="{71BF3BB6-3B39-2C10-BCAE-9196FE3A6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13" b="8113"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428F61C-2E13-2BE9-1E4D-93A64DA04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" t="5373" r="-76" b="13939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xmlns="" id="{D2758DA7-6A89-49A1-B9F5-546D993242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xmlns="" id="{A45E519B-EA1F-33DF-1F18-7C4749A04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322E626-40EB-C6C8-CD9F-D629B6453044}"/>
              </a:ext>
            </a:extLst>
          </p:cNvPr>
          <p:cNvSpPr txBox="1"/>
          <p:nvPr/>
        </p:nvSpPr>
        <p:spPr>
          <a:xfrm>
            <a:off x="218313" y="4498123"/>
            <a:ext cx="11573637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„A to wszystko na tamtych przyszło dla przykładu i jest napisane ku przestrodze dla nas, którzy znaleźliśmy się u kresu wieków</a:t>
            </a:r>
            <a:r>
              <a:rPr lang="es-ES" sz="3600" b="1" dirty="0" smtClean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” </a:t>
            </a:r>
            <a:r>
              <a:rPr lang="es-ES" sz="28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(1 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Koryntian</a:t>
            </a:r>
            <a:r>
              <a:rPr lang="es-ES" sz="2800" b="1" dirty="0" smtClean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10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,</a:t>
            </a:r>
            <a:r>
              <a:rPr lang="es-ES" sz="2800" b="1" dirty="0" smtClean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11)</a:t>
            </a:r>
            <a:endParaRPr lang="es-ES" sz="2800" b="1" dirty="0">
              <a:ln w="12700" cmpd="sng">
                <a:noFill/>
                <a:prstDash val="solid"/>
              </a:ln>
              <a:solidFill>
                <a:srgbClr val="005EA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36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7556635" y="3848100"/>
            <a:ext cx="463536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793BF9"/>
                </a:solidFill>
              </a:rPr>
              <a:t>Symbolika biblijna</a:t>
            </a:r>
            <a:r>
              <a:rPr lang="en" sz="2000" b="1" dirty="0" smtClean="0">
                <a:solidFill>
                  <a:srgbClr val="793BF9"/>
                </a:solidFill>
              </a:rPr>
              <a:t>:</a:t>
            </a:r>
            <a:endParaRPr lang="en" sz="2000" b="1" dirty="0">
              <a:solidFill>
                <a:srgbClr val="793BF9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Czym jest typologia</a:t>
            </a:r>
            <a:r>
              <a:rPr lang="en" sz="2000" b="1" dirty="0" smtClean="0"/>
              <a:t>?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Lekcje z typologii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pl-PL" sz="2000" b="1" dirty="0" smtClean="0">
                <a:solidFill>
                  <a:srgbClr val="A80052"/>
                </a:solidFill>
              </a:rPr>
              <a:t>Symbolika Jozuego</a:t>
            </a:r>
            <a:r>
              <a:rPr lang="en" sz="2000" b="1" dirty="0" smtClean="0">
                <a:solidFill>
                  <a:srgbClr val="A80052"/>
                </a:solidFill>
              </a:rPr>
              <a:t>:</a:t>
            </a:r>
            <a:endParaRPr lang="en" sz="2000" b="1" dirty="0">
              <a:solidFill>
                <a:srgbClr val="A80052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Jozue jako typ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pl-PL" sz="2000" b="1" dirty="0" err="1" smtClean="0"/>
              <a:t>Antytyp</a:t>
            </a:r>
            <a:r>
              <a:rPr lang="pl-PL" sz="2000" b="1" dirty="0" smtClean="0"/>
              <a:t> Jozuego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Jozue jako typ Kościoła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192505" y="74818"/>
            <a:ext cx="7217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Życie Jozuego, opisane w Pięcioksięgu i w samej Księdze Jozuego, możemy interpretować na dwa różne (i uzupełniające się) sposoby: jako historię i symbolicznie.</a:t>
            </a:r>
            <a:endParaRPr lang="en" sz="2000" b="1" dirty="0"/>
          </a:p>
        </p:txBody>
      </p:sp>
      <p:pic>
        <p:nvPicPr>
          <p:cNvPr id="5" name="Imagen 4" descr="Dibujo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320"/>
          <a:stretch>
            <a:fillRect/>
          </a:stretch>
        </p:blipFill>
        <p:spPr>
          <a:xfrm>
            <a:off x="192504" y="3576415"/>
            <a:ext cx="6358590" cy="3134007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>
            <a:extLst>
              <a:ext uri="{FF2B5EF4-FFF2-40B4-BE49-F238E27FC236}">
                <a16:creationId xmlns=""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115"/>
          <a:stretch>
            <a:fillRect/>
          </a:stretch>
        </p:blipFill>
        <p:spPr>
          <a:xfrm>
            <a:off x="7615863" y="223778"/>
            <a:ext cx="428086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=""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301805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>
            <a:extLst>
              <a:ext uri="{FF2B5EF4-FFF2-40B4-BE49-F238E27FC236}">
                <a16:creationId xmlns=""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966193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>
            <a:extLst>
              <a:ext uri="{FF2B5EF4-FFF2-40B4-BE49-F238E27FC236}">
                <a16:creationId xmlns=""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600818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=""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6371276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=""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690024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>
            <a:extLst>
              <a:ext uri="{FF2B5EF4-FFF2-40B4-BE49-F238E27FC236}">
                <a16:creationId xmlns=""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379199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=""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5089032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92504" y="2090754"/>
            <a:ext cx="71226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Gdy to zrobimy, prześledzimy symbolikę Jozuego w pozostałej części Biblii, aby odnaleźć przesłania, które Bóg pozostawił nam poprzez swoje Słowo w odniesieniu do „symbolicznego Jozuego”.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192504" y="1090481"/>
            <a:ext cx="7122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Aby dokonać prawidłowej interpretacji symbolicznej postaci Jozuego, musimy najpierw poznać zasady rządzące symboliką biblijną: typem i </a:t>
            </a:r>
            <a:r>
              <a:rPr lang="pl-PL" sz="2000" b="1" dirty="0" err="1" smtClean="0"/>
              <a:t>antytypem</a:t>
            </a:r>
            <a:r>
              <a:rPr lang="pl-PL" sz="2000" b="1" dirty="0" smtClean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=""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698283" y="2151727"/>
            <a:ext cx="6699183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pl-PL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SYMBOLIKA BIBLIJNA</a:t>
            </a:r>
            <a:endParaRPr lang="en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rgbClr val="1F8337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142646" y="109737"/>
            <a:ext cx="8316884" cy="1614582"/>
          </a:xfrm>
          <a:custGeom>
            <a:avLst/>
            <a:gdLst>
              <a:gd name="connsiteX0" fmla="*/ 0 w 8316884"/>
              <a:gd name="connsiteY0" fmla="*/ 0 h 1614582"/>
              <a:gd name="connsiteX1" fmla="*/ 526736 w 8316884"/>
              <a:gd name="connsiteY1" fmla="*/ 0 h 1614582"/>
              <a:gd name="connsiteX2" fmla="*/ 1386147 w 8316884"/>
              <a:gd name="connsiteY2" fmla="*/ 0 h 1614582"/>
              <a:gd name="connsiteX3" fmla="*/ 2079221 w 8316884"/>
              <a:gd name="connsiteY3" fmla="*/ 0 h 1614582"/>
              <a:gd name="connsiteX4" fmla="*/ 2522788 w 8316884"/>
              <a:gd name="connsiteY4" fmla="*/ 0 h 1614582"/>
              <a:gd name="connsiteX5" fmla="*/ 3382199 w 8316884"/>
              <a:gd name="connsiteY5" fmla="*/ 0 h 1614582"/>
              <a:gd name="connsiteX6" fmla="*/ 4075273 w 8316884"/>
              <a:gd name="connsiteY6" fmla="*/ 0 h 1614582"/>
              <a:gd name="connsiteX7" fmla="*/ 4685178 w 8316884"/>
              <a:gd name="connsiteY7" fmla="*/ 0 h 1614582"/>
              <a:gd name="connsiteX8" fmla="*/ 5295083 w 8316884"/>
              <a:gd name="connsiteY8" fmla="*/ 0 h 1614582"/>
              <a:gd name="connsiteX9" fmla="*/ 5904988 w 8316884"/>
              <a:gd name="connsiteY9" fmla="*/ 0 h 1614582"/>
              <a:gd name="connsiteX10" fmla="*/ 6348555 w 8316884"/>
              <a:gd name="connsiteY10" fmla="*/ 0 h 1614582"/>
              <a:gd name="connsiteX11" fmla="*/ 6792122 w 8316884"/>
              <a:gd name="connsiteY11" fmla="*/ 0 h 1614582"/>
              <a:gd name="connsiteX12" fmla="*/ 7485196 w 8316884"/>
              <a:gd name="connsiteY12" fmla="*/ 0 h 1614582"/>
              <a:gd name="connsiteX13" fmla="*/ 8316884 w 8316884"/>
              <a:gd name="connsiteY13" fmla="*/ 0 h 1614582"/>
              <a:gd name="connsiteX14" fmla="*/ 8316884 w 8316884"/>
              <a:gd name="connsiteY14" fmla="*/ 554340 h 1614582"/>
              <a:gd name="connsiteX15" fmla="*/ 8316884 w 8316884"/>
              <a:gd name="connsiteY15" fmla="*/ 1060242 h 1614582"/>
              <a:gd name="connsiteX16" fmla="*/ 8316884 w 8316884"/>
              <a:gd name="connsiteY16" fmla="*/ 1614582 h 1614582"/>
              <a:gd name="connsiteX17" fmla="*/ 7623810 w 8316884"/>
              <a:gd name="connsiteY17" fmla="*/ 1614582 h 1614582"/>
              <a:gd name="connsiteX18" fmla="*/ 7097074 w 8316884"/>
              <a:gd name="connsiteY18" fmla="*/ 1614582 h 1614582"/>
              <a:gd name="connsiteX19" fmla="*/ 6487170 w 8316884"/>
              <a:gd name="connsiteY19" fmla="*/ 1614582 h 1614582"/>
              <a:gd name="connsiteX20" fmla="*/ 5877265 w 8316884"/>
              <a:gd name="connsiteY20" fmla="*/ 1614582 h 1614582"/>
              <a:gd name="connsiteX21" fmla="*/ 5350529 w 8316884"/>
              <a:gd name="connsiteY21" fmla="*/ 1614582 h 1614582"/>
              <a:gd name="connsiteX22" fmla="*/ 4491117 w 8316884"/>
              <a:gd name="connsiteY22" fmla="*/ 1614582 h 1614582"/>
              <a:gd name="connsiteX23" fmla="*/ 3798044 w 8316884"/>
              <a:gd name="connsiteY23" fmla="*/ 1614582 h 1614582"/>
              <a:gd name="connsiteX24" fmla="*/ 2938632 w 8316884"/>
              <a:gd name="connsiteY24" fmla="*/ 1614582 h 1614582"/>
              <a:gd name="connsiteX25" fmla="*/ 2328728 w 8316884"/>
              <a:gd name="connsiteY25" fmla="*/ 1614582 h 1614582"/>
              <a:gd name="connsiteX26" fmla="*/ 1552485 w 8316884"/>
              <a:gd name="connsiteY26" fmla="*/ 1614582 h 1614582"/>
              <a:gd name="connsiteX27" fmla="*/ 776243 w 8316884"/>
              <a:gd name="connsiteY27" fmla="*/ 1614582 h 1614582"/>
              <a:gd name="connsiteX28" fmla="*/ 0 w 8316884"/>
              <a:gd name="connsiteY28" fmla="*/ 1614582 h 1614582"/>
              <a:gd name="connsiteX29" fmla="*/ 0 w 8316884"/>
              <a:gd name="connsiteY29" fmla="*/ 1092534 h 1614582"/>
              <a:gd name="connsiteX30" fmla="*/ 0 w 8316884"/>
              <a:gd name="connsiteY30" fmla="*/ 586631 h 1614582"/>
              <a:gd name="connsiteX31" fmla="*/ 0 w 8316884"/>
              <a:gd name="connsiteY31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6884" h="1614582" fill="none" extrusionOk="0">
                <a:moveTo>
                  <a:pt x="0" y="0"/>
                </a:moveTo>
                <a:cubicBezTo>
                  <a:pt x="142284" y="-6655"/>
                  <a:pt x="293611" y="-21989"/>
                  <a:pt x="526736" y="0"/>
                </a:cubicBezTo>
                <a:cubicBezTo>
                  <a:pt x="759861" y="21989"/>
                  <a:pt x="1176277" y="38070"/>
                  <a:pt x="1386147" y="0"/>
                </a:cubicBezTo>
                <a:cubicBezTo>
                  <a:pt x="1596017" y="-38070"/>
                  <a:pt x="1775645" y="-4609"/>
                  <a:pt x="2079221" y="0"/>
                </a:cubicBezTo>
                <a:cubicBezTo>
                  <a:pt x="2382797" y="4609"/>
                  <a:pt x="2406475" y="16352"/>
                  <a:pt x="2522788" y="0"/>
                </a:cubicBezTo>
                <a:cubicBezTo>
                  <a:pt x="2639101" y="-16352"/>
                  <a:pt x="3059302" y="4722"/>
                  <a:pt x="3382199" y="0"/>
                </a:cubicBezTo>
                <a:cubicBezTo>
                  <a:pt x="3705096" y="-4722"/>
                  <a:pt x="3879119" y="31813"/>
                  <a:pt x="4075273" y="0"/>
                </a:cubicBezTo>
                <a:cubicBezTo>
                  <a:pt x="4271427" y="-31813"/>
                  <a:pt x="4524232" y="18334"/>
                  <a:pt x="4685178" y="0"/>
                </a:cubicBezTo>
                <a:cubicBezTo>
                  <a:pt x="4846125" y="-18334"/>
                  <a:pt x="5063655" y="27954"/>
                  <a:pt x="5295083" y="0"/>
                </a:cubicBezTo>
                <a:cubicBezTo>
                  <a:pt x="5526512" y="-27954"/>
                  <a:pt x="5684368" y="18226"/>
                  <a:pt x="5904988" y="0"/>
                </a:cubicBezTo>
                <a:cubicBezTo>
                  <a:pt x="6125609" y="-18226"/>
                  <a:pt x="6231386" y="17839"/>
                  <a:pt x="6348555" y="0"/>
                </a:cubicBezTo>
                <a:cubicBezTo>
                  <a:pt x="6465724" y="-17839"/>
                  <a:pt x="6632935" y="-15285"/>
                  <a:pt x="6792122" y="0"/>
                </a:cubicBezTo>
                <a:cubicBezTo>
                  <a:pt x="6951309" y="15285"/>
                  <a:pt x="7172610" y="-23002"/>
                  <a:pt x="7485196" y="0"/>
                </a:cubicBezTo>
                <a:cubicBezTo>
                  <a:pt x="7797782" y="23002"/>
                  <a:pt x="8070726" y="-34674"/>
                  <a:pt x="8316884" y="0"/>
                </a:cubicBezTo>
                <a:cubicBezTo>
                  <a:pt x="8330860" y="158166"/>
                  <a:pt x="8307478" y="369955"/>
                  <a:pt x="8316884" y="554340"/>
                </a:cubicBezTo>
                <a:cubicBezTo>
                  <a:pt x="8326290" y="738725"/>
                  <a:pt x="8325111" y="883641"/>
                  <a:pt x="8316884" y="1060242"/>
                </a:cubicBezTo>
                <a:cubicBezTo>
                  <a:pt x="8308657" y="1236843"/>
                  <a:pt x="8331484" y="1372014"/>
                  <a:pt x="8316884" y="1614582"/>
                </a:cubicBezTo>
                <a:cubicBezTo>
                  <a:pt x="8007373" y="1619649"/>
                  <a:pt x="7883627" y="1592394"/>
                  <a:pt x="7623810" y="1614582"/>
                </a:cubicBezTo>
                <a:cubicBezTo>
                  <a:pt x="7363993" y="1636770"/>
                  <a:pt x="7228357" y="1593774"/>
                  <a:pt x="7097074" y="1614582"/>
                </a:cubicBezTo>
                <a:cubicBezTo>
                  <a:pt x="6965791" y="1635390"/>
                  <a:pt x="6688587" y="1591303"/>
                  <a:pt x="6487170" y="1614582"/>
                </a:cubicBezTo>
                <a:cubicBezTo>
                  <a:pt x="6285753" y="1637861"/>
                  <a:pt x="6151146" y="1584278"/>
                  <a:pt x="5877265" y="1614582"/>
                </a:cubicBezTo>
                <a:cubicBezTo>
                  <a:pt x="5603385" y="1644886"/>
                  <a:pt x="5590428" y="1590716"/>
                  <a:pt x="5350529" y="1614582"/>
                </a:cubicBezTo>
                <a:cubicBezTo>
                  <a:pt x="5110630" y="1638448"/>
                  <a:pt x="4775176" y="1617453"/>
                  <a:pt x="4491117" y="1614582"/>
                </a:cubicBezTo>
                <a:cubicBezTo>
                  <a:pt x="4207058" y="1611711"/>
                  <a:pt x="4032500" y="1603346"/>
                  <a:pt x="3798044" y="1614582"/>
                </a:cubicBezTo>
                <a:cubicBezTo>
                  <a:pt x="3563588" y="1625818"/>
                  <a:pt x="3146478" y="1572037"/>
                  <a:pt x="2938632" y="1614582"/>
                </a:cubicBezTo>
                <a:cubicBezTo>
                  <a:pt x="2730786" y="1657127"/>
                  <a:pt x="2543813" y="1595057"/>
                  <a:pt x="2328728" y="1614582"/>
                </a:cubicBezTo>
                <a:cubicBezTo>
                  <a:pt x="2113643" y="1634107"/>
                  <a:pt x="1821526" y="1630871"/>
                  <a:pt x="1552485" y="1614582"/>
                </a:cubicBezTo>
                <a:cubicBezTo>
                  <a:pt x="1283444" y="1598293"/>
                  <a:pt x="1054448" y="1628172"/>
                  <a:pt x="776243" y="1614582"/>
                </a:cubicBezTo>
                <a:cubicBezTo>
                  <a:pt x="498038" y="1600992"/>
                  <a:pt x="188861" y="1639019"/>
                  <a:pt x="0" y="1614582"/>
                </a:cubicBezTo>
                <a:cubicBezTo>
                  <a:pt x="-8494" y="1413544"/>
                  <a:pt x="4587" y="1330051"/>
                  <a:pt x="0" y="1092534"/>
                </a:cubicBezTo>
                <a:cubicBezTo>
                  <a:pt x="-4587" y="855017"/>
                  <a:pt x="2265" y="726382"/>
                  <a:pt x="0" y="586631"/>
                </a:cubicBezTo>
                <a:cubicBezTo>
                  <a:pt x="-2265" y="446880"/>
                  <a:pt x="4709" y="167336"/>
                  <a:pt x="0" y="0"/>
                </a:cubicBezTo>
                <a:close/>
              </a:path>
              <a:path w="8316884" h="1614582" stroke="0" extrusionOk="0">
                <a:moveTo>
                  <a:pt x="0" y="0"/>
                </a:moveTo>
                <a:cubicBezTo>
                  <a:pt x="196665" y="34761"/>
                  <a:pt x="503410" y="13811"/>
                  <a:pt x="859411" y="0"/>
                </a:cubicBezTo>
                <a:cubicBezTo>
                  <a:pt x="1215412" y="-13811"/>
                  <a:pt x="1446505" y="-29108"/>
                  <a:pt x="1635654" y="0"/>
                </a:cubicBezTo>
                <a:cubicBezTo>
                  <a:pt x="1824803" y="29108"/>
                  <a:pt x="2000292" y="-19839"/>
                  <a:pt x="2328728" y="0"/>
                </a:cubicBezTo>
                <a:cubicBezTo>
                  <a:pt x="2657164" y="19839"/>
                  <a:pt x="2800330" y="16540"/>
                  <a:pt x="3104970" y="0"/>
                </a:cubicBezTo>
                <a:cubicBezTo>
                  <a:pt x="3409610" y="-16540"/>
                  <a:pt x="3577390" y="30224"/>
                  <a:pt x="3798044" y="0"/>
                </a:cubicBezTo>
                <a:cubicBezTo>
                  <a:pt x="4018698" y="-30224"/>
                  <a:pt x="4217429" y="-1567"/>
                  <a:pt x="4324780" y="0"/>
                </a:cubicBezTo>
                <a:cubicBezTo>
                  <a:pt x="4432131" y="1567"/>
                  <a:pt x="4708992" y="-34588"/>
                  <a:pt x="5017853" y="0"/>
                </a:cubicBezTo>
                <a:cubicBezTo>
                  <a:pt x="5326714" y="34588"/>
                  <a:pt x="5682833" y="-26730"/>
                  <a:pt x="5877265" y="0"/>
                </a:cubicBezTo>
                <a:cubicBezTo>
                  <a:pt x="6071697" y="26730"/>
                  <a:pt x="6262947" y="-5109"/>
                  <a:pt x="6570338" y="0"/>
                </a:cubicBezTo>
                <a:cubicBezTo>
                  <a:pt x="6877729" y="5109"/>
                  <a:pt x="7183790" y="-26227"/>
                  <a:pt x="7429750" y="0"/>
                </a:cubicBezTo>
                <a:cubicBezTo>
                  <a:pt x="7675710" y="26227"/>
                  <a:pt x="7883460" y="-22749"/>
                  <a:pt x="8316884" y="0"/>
                </a:cubicBezTo>
                <a:cubicBezTo>
                  <a:pt x="8300778" y="139855"/>
                  <a:pt x="8298970" y="334944"/>
                  <a:pt x="8316884" y="522048"/>
                </a:cubicBezTo>
                <a:cubicBezTo>
                  <a:pt x="8334798" y="709152"/>
                  <a:pt x="8324001" y="776299"/>
                  <a:pt x="8316884" y="1011805"/>
                </a:cubicBezTo>
                <a:cubicBezTo>
                  <a:pt x="8309767" y="1247311"/>
                  <a:pt x="8306485" y="1468135"/>
                  <a:pt x="8316884" y="1614582"/>
                </a:cubicBezTo>
                <a:cubicBezTo>
                  <a:pt x="8209968" y="1609068"/>
                  <a:pt x="7902472" y="1636296"/>
                  <a:pt x="7790148" y="1614582"/>
                </a:cubicBezTo>
                <a:cubicBezTo>
                  <a:pt x="7677824" y="1592868"/>
                  <a:pt x="7407736" y="1616143"/>
                  <a:pt x="7263412" y="1614582"/>
                </a:cubicBezTo>
                <a:cubicBezTo>
                  <a:pt x="7119088" y="1613021"/>
                  <a:pt x="7004667" y="1603009"/>
                  <a:pt x="6819845" y="1614582"/>
                </a:cubicBezTo>
                <a:cubicBezTo>
                  <a:pt x="6635023" y="1626155"/>
                  <a:pt x="6449757" y="1631112"/>
                  <a:pt x="6293109" y="1614582"/>
                </a:cubicBezTo>
                <a:cubicBezTo>
                  <a:pt x="6136461" y="1598052"/>
                  <a:pt x="5700508" y="1621071"/>
                  <a:pt x="5516866" y="1614582"/>
                </a:cubicBezTo>
                <a:cubicBezTo>
                  <a:pt x="5333224" y="1608093"/>
                  <a:pt x="5109662" y="1598984"/>
                  <a:pt x="4990130" y="1614582"/>
                </a:cubicBezTo>
                <a:cubicBezTo>
                  <a:pt x="4870598" y="1630180"/>
                  <a:pt x="4571327" y="1593181"/>
                  <a:pt x="4463394" y="1614582"/>
                </a:cubicBezTo>
                <a:cubicBezTo>
                  <a:pt x="4355461" y="1635983"/>
                  <a:pt x="4123041" y="1632224"/>
                  <a:pt x="4019827" y="1614582"/>
                </a:cubicBezTo>
                <a:cubicBezTo>
                  <a:pt x="3916613" y="1596940"/>
                  <a:pt x="3538450" y="1592432"/>
                  <a:pt x="3326754" y="1614582"/>
                </a:cubicBezTo>
                <a:cubicBezTo>
                  <a:pt x="3115058" y="1636732"/>
                  <a:pt x="2910980" y="1586460"/>
                  <a:pt x="2716849" y="1614582"/>
                </a:cubicBezTo>
                <a:cubicBezTo>
                  <a:pt x="2522719" y="1642704"/>
                  <a:pt x="2264357" y="1599389"/>
                  <a:pt x="2106944" y="1614582"/>
                </a:cubicBezTo>
                <a:cubicBezTo>
                  <a:pt x="1949531" y="1629775"/>
                  <a:pt x="1519315" y="1592735"/>
                  <a:pt x="1330701" y="1614582"/>
                </a:cubicBezTo>
                <a:cubicBezTo>
                  <a:pt x="1142087" y="1636429"/>
                  <a:pt x="945794" y="1585557"/>
                  <a:pt x="720797" y="1614582"/>
                </a:cubicBezTo>
                <a:cubicBezTo>
                  <a:pt x="495800" y="1643607"/>
                  <a:pt x="176413" y="1592570"/>
                  <a:pt x="0" y="1614582"/>
                </a:cubicBezTo>
                <a:cubicBezTo>
                  <a:pt x="-12906" y="1478317"/>
                  <a:pt x="23016" y="1306928"/>
                  <a:pt x="0" y="1108680"/>
                </a:cubicBezTo>
                <a:cubicBezTo>
                  <a:pt x="-23016" y="910432"/>
                  <a:pt x="3751" y="819571"/>
                  <a:pt x="0" y="618923"/>
                </a:cubicBezTo>
                <a:cubicBezTo>
                  <a:pt x="-3751" y="418275"/>
                  <a:pt x="11638" y="124459"/>
                  <a:pt x="0" y="0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-66267" y="121157"/>
            <a:ext cx="831688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400" b="1" spc="300" dirty="0" smtClean="0">
                <a:ln/>
                <a:solidFill>
                  <a:srgbClr val="C00000"/>
                </a:solidFill>
              </a:rPr>
              <a:t>CZYM JEST TYPOLOGIA</a:t>
            </a:r>
            <a:r>
              <a:rPr lang="en" sz="4400" b="1" spc="300" dirty="0" smtClean="0">
                <a:ln/>
                <a:solidFill>
                  <a:srgbClr val="C00000"/>
                </a:solidFill>
              </a:rPr>
              <a:t>?</a:t>
            </a:r>
            <a:endParaRPr lang="en" sz="4400" b="1" spc="300" dirty="0">
              <a:ln/>
              <a:solidFill>
                <a:srgbClr val="C0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38190" y="778526"/>
            <a:ext cx="85257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„A to wszystko na tamtych przyszło dla przykładu i jest napisane ku przestrodze dla nas, którzy znaleźliśmy się u kresu wieków</a:t>
            </a:r>
            <a:r>
              <a:rPr lang="en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</a:t>
            </a:r>
            <a:r>
              <a:rPr lang="en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Koryntian</a:t>
            </a:r>
            <a:r>
              <a:rPr lang="en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10</a:t>
            </a:r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11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170447" y="1724319"/>
            <a:ext cx="9423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Paweł – podobnie jak inni autorzy biblijni – używa słowa „typ” w odniesieniu do postaci historycznej lub wydarzenia, które reprezentuje coś lub kogoś     z jego własnych czasów i/lub z przyszłości (zwanego „</a:t>
            </a:r>
            <a:r>
              <a:rPr lang="pl-PL" sz="2000" b="1" dirty="0" err="1" smtClean="0"/>
              <a:t>antytypem</a:t>
            </a:r>
            <a:r>
              <a:rPr lang="pl-PL" sz="2000" b="1" dirty="0" smtClean="0"/>
              <a:t>”).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832499473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Dibujo de un hombre&#10;&#10;El contenido generado por IA puede ser incorrecto.">
            <a:extLst>
              <a:ext uri="{FF2B5EF4-FFF2-40B4-BE49-F238E27FC236}">
                <a16:creationId xmlns=""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912" y="2778082"/>
            <a:ext cx="2832672" cy="178467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7FC309A0-19C3-8DAF-B374-26535F934AB0}"/>
              </a:ext>
            </a:extLst>
          </p:cNvPr>
          <p:cNvSpPr txBox="1"/>
          <p:nvPr/>
        </p:nvSpPr>
        <p:spPr>
          <a:xfrm>
            <a:off x="3080049" y="2739982"/>
            <a:ext cx="9111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Na przykład List do Rzymian 5,14 mówi o Adamie jako o typie [„ obrazie”] „tego, który miał przyjść”, to znaczy o Jezusie – </a:t>
            </a:r>
            <a:r>
              <a:rPr lang="pl-PL" sz="2000" b="1" dirty="0" err="1" smtClean="0"/>
              <a:t>antytypie</a:t>
            </a:r>
            <a:r>
              <a:rPr lang="pl-PL" sz="2000" b="1" dirty="0" smtClean="0"/>
              <a:t>.</a:t>
            </a:r>
            <a:endParaRPr lang="en" sz="2000" b="1" dirty="0"/>
          </a:p>
        </p:txBody>
      </p:sp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=""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208" y="881586"/>
            <a:ext cx="2517894" cy="180724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35661" y="4589743"/>
            <a:ext cx="34154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 Starym Testamencie wielokrotnie znajdujemy wskazówki, że konkretne postacie lub wydarzenia są zapowiedzią przyszłych wydarzeń. Przyjrzyjmy się dwóm przykładom: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04915541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="" xmlns:p14="http://schemas.microsoft.com/office/powerpoint/2010/main" val="4107945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1" grpId="0"/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17B10B6-9B0F-04F1-CCCC-EDDC5657697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TYPOLOGIA</a:t>
            </a:r>
            <a:endParaRPr lang="en" sz="4400" b="1" spc="300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F7C3D72-0DC3-4993-FD79-A1A111E4DB2F}"/>
              </a:ext>
            </a:extLst>
          </p:cNvPr>
          <p:cNvSpPr txBox="1"/>
          <p:nvPr/>
        </p:nvSpPr>
        <p:spPr>
          <a:xfrm>
            <a:off x="1047750" y="571797"/>
            <a:ext cx="1009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pl-PL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</a:t>
            </a:r>
            <a:r>
              <a:rPr lang="pl-PL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przebywał tam aż do śmierci Heroda, aby się spełniło, co powiedział Pan przez proroka, mówiącego: Z Egiptu wezwałem syna </a:t>
            </a:r>
            <a:r>
              <a:rPr lang="pl-PL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mego</a:t>
            </a:r>
            <a:r>
              <a:rPr lang="en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</a:t>
            </a:r>
            <a:r>
              <a:rPr lang="pl-PL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</a:t>
            </a:r>
            <a:r>
              <a:rPr lang="pl-PL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1463642-5145-4A03-B401-F16A25B4E799}"/>
              </a:ext>
            </a:extLst>
          </p:cNvPr>
          <p:cNvSpPr txBox="1"/>
          <p:nvPr/>
        </p:nvSpPr>
        <p:spPr>
          <a:xfrm>
            <a:off x="123825" y="1218128"/>
            <a:ext cx="568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/>
              <a:t>Typy w Starym Testamencie wskazują na trzy różne rodzaje </a:t>
            </a:r>
            <a:r>
              <a:rPr lang="pl-PL" b="1" dirty="0" err="1"/>
              <a:t>antytypów</a:t>
            </a:r>
            <a:r>
              <a:rPr lang="pl-PL" b="1" dirty="0"/>
              <a:t> </a:t>
            </a:r>
            <a:r>
              <a:rPr lang="pl-PL" b="1" dirty="0" smtClean="0"/>
              <a:t>w Nowym Testamencie: Chrystus, Kościół </a:t>
            </a:r>
            <a:r>
              <a:rPr lang="pl-PL" b="1" dirty="0"/>
              <a:t>i </a:t>
            </a:r>
            <a:r>
              <a:rPr lang="pl-PL" b="1" dirty="0" smtClean="0"/>
              <a:t>czasy ostateczne.</a:t>
            </a:r>
            <a:endParaRPr lang="en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29800517"/>
              </p:ext>
            </p:extLst>
          </p:nvPr>
        </p:nvGraphicFramePr>
        <p:xfrm>
          <a:off x="285750" y="2152650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>
            <a:extLst>
              <a:ext uri="{FF2B5EF4-FFF2-40B4-BE49-F238E27FC236}">
                <a16:creationId xmlns:a16="http://schemas.microsoft.com/office/drawing/2014/main" xmlns="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91762" y="1276945"/>
            <a:ext cx="170497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xmlns="" id="{7FF262EF-F36A-003B-0B3C-7BFD175D07A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53363" y="1270433"/>
            <a:ext cx="2281237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>
            <a:extLst>
              <a:ext uri="{FF2B5EF4-FFF2-40B4-BE49-F238E27FC236}">
                <a16:creationId xmlns:a16="http://schemas.microsoft.com/office/drawing/2014/main" xmlns="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810251" y="1265753"/>
            <a:ext cx="1885950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9583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1C4C3D6-D952-58E4-E723-5ADD30192A91}"/>
              </a:ext>
            </a:extLst>
          </p:cNvPr>
          <p:cNvSpPr txBox="1"/>
          <p:nvPr/>
        </p:nvSpPr>
        <p:spPr>
          <a:xfrm>
            <a:off x="2688658" y="1536174"/>
            <a:ext cx="6699183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pl-PL" sz="80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SYMBOL JOZUEGO</a:t>
            </a:r>
            <a:endParaRPr lang="en" sz="8000" b="1" dirty="0">
              <a:ln w="12700">
                <a:solidFill>
                  <a:srgbClr val="A01761"/>
                </a:solidFill>
                <a:prstDash val="solid"/>
              </a:ln>
              <a:pattFill prst="pct50">
                <a:fgClr>
                  <a:srgbClr val="A01761"/>
                </a:fgClr>
                <a:bgClr>
                  <a:srgbClr val="D5C1C7"/>
                </a:bgClr>
              </a:pattFill>
              <a:effectLst>
                <a:outerShdw dist="38100" dir="2640000" algn="b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92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7731A9D4-62B7-BC20-73C9-909ABACDE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D5F0AF8-6327-BDA3-3A69-3B9F5808EC2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pl-PL" sz="4400" b="1" spc="600" dirty="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JOZUE JAKO TYP</a:t>
            </a:r>
            <a:endParaRPr lang="en" sz="4400" b="1" spc="600" dirty="0">
              <a:ln w="15875">
                <a:noFill/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A845338-6506-F2E0-3964-8694CDA80227}"/>
              </a:ext>
            </a:extLst>
          </p:cNvPr>
          <p:cNvSpPr txBox="1"/>
          <p:nvPr/>
        </p:nvSpPr>
        <p:spPr>
          <a:xfrm>
            <a:off x="1588576" y="649813"/>
            <a:ext cx="9208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pl-PL" b="1" dirty="0" smtClean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Proroka </a:t>
            </a:r>
            <a:r>
              <a:rPr lang="pl-PL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takiego jak ja jestem, wzbudzi ci Pan, Bóg twój, spośród ciebie, spośród twoich braci. Jego słuchać </a:t>
            </a:r>
            <a:r>
              <a:rPr lang="pl-PL" b="1" dirty="0" smtClean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będziecie</a:t>
            </a:r>
            <a:r>
              <a:rPr lang="en" b="1" dirty="0" smtClean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Powt</a:t>
            </a:r>
            <a:r>
              <a:rPr lang="pl-PL" sz="1400" b="1" dirty="0" smtClean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órzonego</a:t>
            </a:r>
            <a:r>
              <a:rPr lang="pl-PL" sz="1400" b="1" dirty="0" smtClean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pl-PL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Prawa</a:t>
            </a:r>
            <a:r>
              <a:rPr lang="en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18</a:t>
            </a:r>
            <a:r>
              <a:rPr lang="pl-PL" sz="1400" b="1" dirty="0" smtClean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</a:t>
            </a:r>
            <a:r>
              <a:rPr lang="en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93E3FF"/>
              </a:solidFill>
              <a:effectLst>
                <a:glow rad="762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57D8832-A79A-385E-AF99-D7EEAAF1BAEC}"/>
              </a:ext>
            </a:extLst>
          </p:cNvPr>
          <p:cNvSpPr txBox="1"/>
          <p:nvPr/>
        </p:nvSpPr>
        <p:spPr>
          <a:xfrm>
            <a:off x="145881" y="1276259"/>
            <a:ext cx="7626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Jozue częściowo wypełnił proroctwo Mojżesza dotyczące drugiego proroka, który poprowadzi lud (</a:t>
            </a:r>
            <a:r>
              <a:rPr lang="pl-PL" sz="2000" b="1" dirty="0" err="1"/>
              <a:t>Pwt</a:t>
            </a:r>
            <a:r>
              <a:rPr lang="pl-PL" sz="2000" b="1" dirty="0"/>
              <a:t> </a:t>
            </a:r>
            <a:r>
              <a:rPr lang="pl-PL" sz="2000" b="1" dirty="0" smtClean="0"/>
              <a:t>18,15-19</a:t>
            </a:r>
            <a:r>
              <a:rPr lang="pl-PL" sz="2000" b="1" dirty="0"/>
              <a:t>).</a:t>
            </a:r>
            <a:endParaRPr lang="en" sz="2000" b="1" dirty="0"/>
          </a:p>
        </p:txBody>
      </p:sp>
      <p:pic>
        <p:nvPicPr>
          <p:cNvPr id="6" name="Imagen 5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xmlns="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15939" y="1436499"/>
            <a:ext cx="2049889" cy="153741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>
            <a:extLst>
              <a:ext uri="{FF2B5EF4-FFF2-40B4-BE49-F238E27FC236}">
                <a16:creationId xmlns:a16="http://schemas.microsoft.com/office/drawing/2014/main" xmlns="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0974" y="3525382"/>
            <a:ext cx="1946326" cy="1373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>
            <a:extLst>
              <a:ext uri="{FF2B5EF4-FFF2-40B4-BE49-F238E27FC236}">
                <a16:creationId xmlns:a16="http://schemas.microsoft.com/office/drawing/2014/main" xmlns="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795648" y="3080718"/>
            <a:ext cx="1679284" cy="1838860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>
            <a:extLst>
              <a:ext uri="{FF2B5EF4-FFF2-40B4-BE49-F238E27FC236}">
                <a16:creationId xmlns:a16="http://schemas.microsoft.com/office/drawing/2014/main" xmlns="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18635" y="1436499"/>
            <a:ext cx="2080034" cy="1537417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>
            <a:extLst>
              <a:ext uri="{FF2B5EF4-FFF2-40B4-BE49-F238E27FC236}">
                <a16:creationId xmlns:a16="http://schemas.microsoft.com/office/drawing/2014/main" xmlns="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37539" y="3088467"/>
            <a:ext cx="2451814" cy="183886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80CE7C4-D923-99DB-43A0-36B63223E3FE}"/>
              </a:ext>
            </a:extLst>
          </p:cNvPr>
          <p:cNvSpPr txBox="1"/>
          <p:nvPr/>
        </p:nvSpPr>
        <p:spPr>
          <a:xfrm>
            <a:off x="5594889" y="4919008"/>
            <a:ext cx="65971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Jednak ludzie rozumieli, że proroctwo Mojżesza wykraczało poza Jozuego (J </a:t>
            </a:r>
            <a:r>
              <a:rPr lang="pl-PL" sz="2000" b="1" dirty="0" smtClean="0"/>
              <a:t>1,21</a:t>
            </a:r>
            <a:r>
              <a:rPr lang="pl-PL" sz="2000" b="1" dirty="0"/>
              <a:t>). W ten sposób zarówno Mojżesz, jak i Jozue stali się typami prawdziwego </a:t>
            </a:r>
            <a:r>
              <a:rPr lang="pl-PL" sz="2000" b="1" dirty="0" err="1"/>
              <a:t>antytypu</a:t>
            </a:r>
            <a:r>
              <a:rPr lang="pl-PL" sz="2000" b="1" dirty="0"/>
              <a:t>, który w pełni zrealizował proroctwo dane Mojżeszowi dotyczące „Proroka”: Jezusa (</a:t>
            </a:r>
            <a:r>
              <a:rPr lang="pl-PL" sz="2000" b="1" dirty="0" err="1"/>
              <a:t>Dz</a:t>
            </a:r>
            <a:r>
              <a:rPr lang="pl-PL" sz="2000" b="1" dirty="0"/>
              <a:t> </a:t>
            </a:r>
            <a:r>
              <a:rPr lang="pl-PL" sz="2000" b="1" dirty="0" smtClean="0"/>
              <a:t>3,22-26</a:t>
            </a:r>
            <a:r>
              <a:rPr lang="pl-PL" sz="2000" b="1" dirty="0"/>
              <a:t>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C9AB5842-F55F-44FB-37D9-9BF6928FCBBF}"/>
              </a:ext>
            </a:extLst>
          </p:cNvPr>
          <p:cNvSpPr txBox="1"/>
          <p:nvPr/>
        </p:nvSpPr>
        <p:spPr>
          <a:xfrm>
            <a:off x="2192934" y="3328823"/>
            <a:ext cx="55407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Podczas gdy manna zaczęła spadać za czasów Mojżesza, przestała spadać za czasów </a:t>
            </a:r>
            <a:r>
              <a:rPr lang="pl-PL" sz="2000" b="1" dirty="0" err="1"/>
              <a:t>Jozuego</a:t>
            </a:r>
            <a:r>
              <a:rPr lang="pl-PL" sz="2000" b="1" dirty="0"/>
              <a:t>. Ponadto </a:t>
            </a:r>
            <a:r>
              <a:rPr lang="pl-PL" sz="2000" b="1" dirty="0" err="1"/>
              <a:t>Jozue</a:t>
            </a:r>
            <a:r>
              <a:rPr lang="pl-PL" sz="2000" b="1" dirty="0"/>
              <a:t> wykonał polecenia dotyczące podziału ziemi i miast schronienia, które wydał Mojżesz.</a:t>
            </a:r>
            <a:endParaRPr lang="en" sz="2000" b="1" dirty="0"/>
          </a:p>
        </p:txBody>
      </p:sp>
      <p:pic>
        <p:nvPicPr>
          <p:cNvPr id="20" name="Imagen 19" descr="Vista de una ciudad&#10;&#10;El contenido generado por IA puede ser incorrecto.">
            <a:extLst>
              <a:ext uri="{FF2B5EF4-FFF2-40B4-BE49-F238E27FC236}">
                <a16:creationId xmlns:a16="http://schemas.microsoft.com/office/drawing/2014/main" xmlns="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10974" y="5075902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xmlns="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340179" y="5075902"/>
            <a:ext cx="2986262" cy="1631216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0AEED85-4EAC-E0F0-050B-9AE2595FD6A6}"/>
              </a:ext>
            </a:extLst>
          </p:cNvPr>
          <p:cNvSpPr txBox="1"/>
          <p:nvPr/>
        </p:nvSpPr>
        <p:spPr>
          <a:xfrm>
            <a:off x="109282" y="1939156"/>
            <a:ext cx="76631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Podobnie jak Mojżesz, </a:t>
            </a:r>
            <a:r>
              <a:rPr lang="pl-PL" sz="2000" b="1" dirty="0" err="1"/>
              <a:t>Jozue</a:t>
            </a:r>
            <a:r>
              <a:rPr lang="pl-PL" sz="2000" b="1" dirty="0"/>
              <a:t> otrzymywał bezpośrednie wiadomości od Boga; obchodził Paschę; przekroczył wody; widział Anioła Pańskiego; jego wyciągnięta ręka przyniosła zwycięstwo; zachęcał lud, aby pozostał wierny po jego śmierci; itp.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xmlns="" val="193008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7E22313-9747-4AE7-65D7-F79EC7C0E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A9213DC-0194-BB77-EEE9-F5F1FCCCAD6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pl-PL" sz="44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ANTYTYP JOZUEGO</a:t>
            </a:r>
            <a:endParaRPr lang="en" sz="4400" b="1" spc="6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97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1BB4B6B-BC85-F769-E411-5E065477CD22}"/>
              </a:ext>
            </a:extLst>
          </p:cNvPr>
          <p:cNvSpPr txBox="1"/>
          <p:nvPr/>
        </p:nvSpPr>
        <p:spPr>
          <a:xfrm>
            <a:off x="1154867" y="666442"/>
            <a:ext cx="9430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pl-PL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 </a:t>
            </a:r>
            <a:r>
              <a:rPr lang="pl-PL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mówi Pan: W czasie łaski wysłuchałem cię i w dniu zbawienia pomogłem ci; stworzyłem </a:t>
            </a:r>
            <a:r>
              <a:rPr lang="pl-PL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cię i </a:t>
            </a:r>
            <a:r>
              <a:rPr lang="pl-PL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ustanowiłem cię pośrednikiem przymierza z ludem, abyś podźwignął kraj, porozdzielał spustoszoną własność </a:t>
            </a:r>
            <a:r>
              <a:rPr lang="pl-PL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dziedziczną</a:t>
            </a:r>
            <a:r>
              <a:rPr lang="en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</a:t>
            </a:r>
            <a:r>
              <a:rPr lang="pl-PL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zajasz</a:t>
            </a:r>
            <a:r>
              <a:rPr lang="pl-PL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49</a:t>
            </a:r>
            <a:r>
              <a:rPr lang="pl-PL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" sz="11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DC61DB8-E7A4-B49F-B8D3-652BEC1747BD}"/>
              </a:ext>
            </a:extLst>
          </p:cNvPr>
          <p:cNvSpPr txBox="1"/>
          <p:nvPr/>
        </p:nvSpPr>
        <p:spPr>
          <a:xfrm>
            <a:off x="266700" y="1626096"/>
            <a:ext cx="7448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Celem wojen prowadzonych przez </a:t>
            </a:r>
            <a:r>
              <a:rPr lang="pl-PL" sz="2000" b="1" dirty="0" err="1"/>
              <a:t>Jozuego</a:t>
            </a:r>
            <a:r>
              <a:rPr lang="pl-PL" sz="2000" b="1" dirty="0"/>
              <a:t> było osiedlenie Izraelitów w Ziemi Obiecanej. Izajasz przedstawia dzieło Mesjasza jako polegające na przydzieleniu „spustoszonych dziedzictw [swemu ludowi]” (Iz </a:t>
            </a:r>
            <a:r>
              <a:rPr lang="pl-PL" sz="2000" b="1" dirty="0" smtClean="0"/>
              <a:t>49,8), </a:t>
            </a:r>
            <a:r>
              <a:rPr lang="pl-PL" sz="2000" b="1" dirty="0"/>
              <a:t>używając tej samej terminologii, co Księga Jozuego.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65919443"/>
              </p:ext>
            </p:extLst>
          </p:nvPr>
        </p:nvGraphicFramePr>
        <p:xfrm>
          <a:off x="85725" y="400582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xmlns="" id="{8BD8221F-599C-3F61-5B64-C9CF0A99F27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0935" y="1729846"/>
            <a:ext cx="4130565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290FC89-DD68-2287-8ECC-D3C6635F85DD}"/>
              </a:ext>
            </a:extLst>
          </p:cNvPr>
          <p:cNvSpPr txBox="1"/>
          <p:nvPr/>
        </p:nvSpPr>
        <p:spPr>
          <a:xfrm>
            <a:off x="266699" y="3257312"/>
            <a:ext cx="7448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W jakim sensie życie i dzieło </a:t>
            </a:r>
            <a:r>
              <a:rPr lang="pl-PL" sz="2000" b="1" dirty="0" err="1"/>
              <a:t>Jozuego</a:t>
            </a:r>
            <a:r>
              <a:rPr lang="pl-PL" sz="2000" b="1" dirty="0"/>
              <a:t> (jako typu) odzwierciedla się w życiu i dziele Jezusa (</a:t>
            </a:r>
            <a:r>
              <a:rPr lang="pl-PL" sz="2000" b="1" dirty="0" err="1"/>
              <a:t>antytypu</a:t>
            </a:r>
            <a:r>
              <a:rPr lang="pl-PL" sz="2000" b="1" dirty="0"/>
              <a:t>)?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xmlns="" val="167041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1046</Words>
  <Application>Microsoft Office PowerPoint</Application>
  <PresentationFormat>Niestandardowy</PresentationFormat>
  <Paragraphs>96</Paragraphs>
  <Slides>11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Aptos</vt:lpstr>
      <vt:lpstr>Comic Sans MS</vt:lpstr>
      <vt:lpstr>Constantia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94</cp:revision>
  <dcterms:created xsi:type="dcterms:W3CDTF">2025-11-01T16:23:57Z</dcterms:created>
  <dcterms:modified xsi:type="dcterms:W3CDTF">2025-12-04T16:36:22Z</dcterms:modified>
</cp:coreProperties>
</file>